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30" r:id="rId3"/>
    <p:sldMasterId id="2147483750" r:id="rId4"/>
    <p:sldMasterId id="2147483778" r:id="rId5"/>
  </p:sldMasterIdLst>
  <p:notesMasterIdLst>
    <p:notesMasterId r:id="rId101"/>
  </p:notesMasterIdLst>
  <p:sldIdLst>
    <p:sldId id="1248" r:id="rId6"/>
    <p:sldId id="1249" r:id="rId7"/>
    <p:sldId id="912" r:id="rId8"/>
    <p:sldId id="1238" r:id="rId9"/>
    <p:sldId id="1250" r:id="rId10"/>
    <p:sldId id="1251" r:id="rId11"/>
    <p:sldId id="1048" r:id="rId12"/>
    <p:sldId id="317" r:id="rId13"/>
    <p:sldId id="1276" r:id="rId14"/>
    <p:sldId id="318" r:id="rId15"/>
    <p:sldId id="320" r:id="rId16"/>
    <p:sldId id="321" r:id="rId17"/>
    <p:sldId id="1187" r:id="rId18"/>
    <p:sldId id="412" r:id="rId19"/>
    <p:sldId id="269" r:id="rId20"/>
    <p:sldId id="367" r:id="rId21"/>
    <p:sldId id="368" r:id="rId22"/>
    <p:sldId id="370" r:id="rId23"/>
    <p:sldId id="369" r:id="rId24"/>
    <p:sldId id="270" r:id="rId25"/>
    <p:sldId id="334" r:id="rId26"/>
    <p:sldId id="371" r:id="rId27"/>
    <p:sldId id="372" r:id="rId28"/>
    <p:sldId id="373" r:id="rId29"/>
    <p:sldId id="271" r:id="rId30"/>
    <p:sldId id="374" r:id="rId31"/>
    <p:sldId id="443" r:id="rId32"/>
    <p:sldId id="442" r:id="rId33"/>
    <p:sldId id="444" r:id="rId34"/>
    <p:sldId id="445" r:id="rId35"/>
    <p:sldId id="446" r:id="rId36"/>
    <p:sldId id="447" r:id="rId37"/>
    <p:sldId id="375" r:id="rId38"/>
    <p:sldId id="264" r:id="rId39"/>
    <p:sldId id="433" r:id="rId40"/>
    <p:sldId id="330" r:id="rId41"/>
    <p:sldId id="377" r:id="rId42"/>
    <p:sldId id="400" r:id="rId43"/>
    <p:sldId id="401" r:id="rId44"/>
    <p:sldId id="402" r:id="rId45"/>
    <p:sldId id="376" r:id="rId46"/>
    <p:sldId id="325" r:id="rId47"/>
    <p:sldId id="326" r:id="rId48"/>
    <p:sldId id="311" r:id="rId49"/>
    <p:sldId id="336" r:id="rId50"/>
    <p:sldId id="312" r:id="rId51"/>
    <p:sldId id="332" r:id="rId52"/>
    <p:sldId id="315" r:id="rId53"/>
    <p:sldId id="1252" r:id="rId54"/>
    <p:sldId id="1253" r:id="rId55"/>
    <p:sldId id="1255" r:id="rId56"/>
    <p:sldId id="1256" r:id="rId57"/>
    <p:sldId id="1200" r:id="rId58"/>
    <p:sldId id="1202" r:id="rId59"/>
    <p:sldId id="1203" r:id="rId60"/>
    <p:sldId id="1201" r:id="rId61"/>
    <p:sldId id="1181" r:id="rId62"/>
    <p:sldId id="1049" r:id="rId63"/>
    <p:sldId id="1055" r:id="rId64"/>
    <p:sldId id="1182" r:id="rId65"/>
    <p:sldId id="1052" r:id="rId66"/>
    <p:sldId id="1051" r:id="rId67"/>
    <p:sldId id="1053" r:id="rId68"/>
    <p:sldId id="1056" r:id="rId69"/>
    <p:sldId id="792" r:id="rId70"/>
    <p:sldId id="1259" r:id="rId71"/>
    <p:sldId id="1260" r:id="rId72"/>
    <p:sldId id="1268" r:id="rId73"/>
    <p:sldId id="1269" r:id="rId74"/>
    <p:sldId id="1270" r:id="rId75"/>
    <p:sldId id="1271" r:id="rId76"/>
    <p:sldId id="1272" r:id="rId77"/>
    <p:sldId id="1273" r:id="rId78"/>
    <p:sldId id="1277" r:id="rId79"/>
    <p:sldId id="1278" r:id="rId80"/>
    <p:sldId id="1279" r:id="rId81"/>
    <p:sldId id="1280" r:id="rId82"/>
    <p:sldId id="1281" r:id="rId83"/>
    <p:sldId id="1282" r:id="rId84"/>
    <p:sldId id="1283" r:id="rId85"/>
    <p:sldId id="1284" r:id="rId86"/>
    <p:sldId id="1285" r:id="rId87"/>
    <p:sldId id="1286" r:id="rId88"/>
    <p:sldId id="1287" r:id="rId89"/>
    <p:sldId id="1288" r:id="rId90"/>
    <p:sldId id="1289" r:id="rId91"/>
    <p:sldId id="1290" r:id="rId92"/>
    <p:sldId id="1291" r:id="rId93"/>
    <p:sldId id="1292" r:id="rId94"/>
    <p:sldId id="1293" r:id="rId95"/>
    <p:sldId id="1294" r:id="rId96"/>
    <p:sldId id="1295" r:id="rId97"/>
    <p:sldId id="1296" r:id="rId98"/>
    <p:sldId id="1297" r:id="rId99"/>
    <p:sldId id="1298" r:id="rId10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521415D9-36F7-43E2-AB2F-B90AF26B5E84}">
      <p14:sectionLst xmlns:p14="http://schemas.microsoft.com/office/powerpoint/2010/main" xmlns="">
        <p14:section name="Default Section" id="{3C26E426-D80C-AA48-BBFE-ADBC37B52220}">
          <p14:sldIdLst>
            <p14:sldId id="1248"/>
            <p14:sldId id="1249"/>
            <p14:sldId id="912"/>
            <p14:sldId id="1238"/>
            <p14:sldId id="1250"/>
            <p14:sldId id="1251"/>
            <p14:sldId id="1048"/>
            <p14:sldId id="317"/>
            <p14:sldId id="1276"/>
            <p14:sldId id="318"/>
            <p14:sldId id="320"/>
            <p14:sldId id="321"/>
            <p14:sldId id="1187"/>
            <p14:sldId id="412"/>
            <p14:sldId id="269"/>
            <p14:sldId id="367"/>
            <p14:sldId id="368"/>
            <p14:sldId id="370"/>
            <p14:sldId id="369"/>
            <p14:sldId id="270"/>
            <p14:sldId id="334"/>
            <p14:sldId id="371"/>
            <p14:sldId id="372"/>
            <p14:sldId id="373"/>
            <p14:sldId id="271"/>
            <p14:sldId id="374"/>
            <p14:sldId id="443"/>
            <p14:sldId id="442"/>
            <p14:sldId id="444"/>
            <p14:sldId id="445"/>
            <p14:sldId id="446"/>
            <p14:sldId id="447"/>
            <p14:sldId id="375"/>
            <p14:sldId id="264"/>
            <p14:sldId id="433"/>
            <p14:sldId id="330"/>
            <p14:sldId id="377"/>
            <p14:sldId id="400"/>
            <p14:sldId id="401"/>
            <p14:sldId id="402"/>
            <p14:sldId id="376"/>
            <p14:sldId id="325"/>
            <p14:sldId id="326"/>
            <p14:sldId id="311"/>
            <p14:sldId id="336"/>
            <p14:sldId id="312"/>
            <p14:sldId id="332"/>
            <p14:sldId id="315"/>
            <p14:sldId id="1252"/>
            <p14:sldId id="1253"/>
            <p14:sldId id="1255"/>
            <p14:sldId id="1256"/>
            <p14:sldId id="1200"/>
            <p14:sldId id="1202"/>
            <p14:sldId id="1203"/>
            <p14:sldId id="1201"/>
            <p14:sldId id="1181"/>
            <p14:sldId id="1049"/>
            <p14:sldId id="1055"/>
            <p14:sldId id="1182"/>
            <p14:sldId id="1052"/>
            <p14:sldId id="1051"/>
            <p14:sldId id="1053"/>
            <p14:sldId id="1056"/>
            <p14:sldId id="792"/>
            <p14:sldId id="1259"/>
            <p14:sldId id="1260"/>
            <p14:sldId id="1268"/>
            <p14:sldId id="1269"/>
            <p14:sldId id="1270"/>
            <p14:sldId id="1271"/>
            <p14:sldId id="1272"/>
            <p14:sldId id="1273"/>
            <p14:sldId id="1277"/>
            <p14:sldId id="1278"/>
            <p14:sldId id="1279"/>
            <p14:sldId id="1280"/>
            <p14:sldId id="1281"/>
            <p14:sldId id="1282"/>
            <p14:sldId id="1283"/>
            <p14:sldId id="1284"/>
            <p14:sldId id="1285"/>
            <p14:sldId id="1286"/>
            <p14:sldId id="1287"/>
            <p14:sldId id="1288"/>
            <p14:sldId id="1289"/>
            <p14:sldId id="1290"/>
            <p14:sldId id="1291"/>
            <p14:sldId id="1292"/>
            <p14:sldId id="1293"/>
            <p14:sldId id="1294"/>
            <p14:sldId id="1295"/>
            <p14:sldId id="1296"/>
            <p14:sldId id="1297"/>
            <p14:sldId id="1298"/>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CC"/>
    <a:srgbClr val="0000E2"/>
    <a:srgbClr val="DADDF2"/>
    <a:srgbClr val="CC0099"/>
    <a:srgbClr val="0000FF"/>
    <a:srgbClr val="F67B00"/>
    <a:srgbClr val="FF8C19"/>
    <a:srgbClr val="FF9933"/>
    <a:srgbClr val="008A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9" autoAdjust="0"/>
    <p:restoredTop sz="75440"/>
  </p:normalViewPr>
  <p:slideViewPr>
    <p:cSldViewPr>
      <p:cViewPr varScale="1">
        <p:scale>
          <a:sx n="79" d="100"/>
          <a:sy n="79" d="100"/>
        </p:scale>
        <p:origin x="-108" y="-13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071A39-3116-43D1-A63D-1977D97ED903}" type="doc">
      <dgm:prSet loTypeId="urn:microsoft.com/office/officeart/2005/8/layout/cycle1" loCatId="cycle" qsTypeId="urn:microsoft.com/office/officeart/2005/8/quickstyle/3d2" qsCatId="3D" csTypeId="urn:microsoft.com/office/officeart/2005/8/colors/accent2_2" csCatId="accent2" phldr="1"/>
      <dgm:spPr/>
      <dgm:t>
        <a:bodyPr/>
        <a:lstStyle/>
        <a:p>
          <a:endParaRPr lang="en-US"/>
        </a:p>
      </dgm:t>
    </dgm:pt>
    <dgm:pt modelId="{187B7FA9-C456-4778-A368-178017F4EA50}">
      <dgm:prSet custT="1"/>
      <dgm:spPr>
        <a:solidFill>
          <a:srgbClr val="0070C0"/>
        </a:solidFill>
      </dgm:spPr>
      <dgm:t>
        <a:bodyPr/>
        <a:lstStyle/>
        <a:p>
          <a:pPr rtl="0"/>
          <a:r>
            <a:rPr lang="en-US" sz="2600" b="1" dirty="0" err="1">
              <a:solidFill>
                <a:schemeClr val="bg1"/>
              </a:solidFill>
              <a:latin typeface="Verdana" pitchFamily="34" charset="0"/>
              <a:ea typeface="Verdana" pitchFamily="34" charset="0"/>
              <a:cs typeface="Verdana" pitchFamily="34" charset="0"/>
            </a:rPr>
            <a:t>DÂN</a:t>
          </a:r>
          <a:r>
            <a:rPr lang="en-US" sz="2600" b="1" dirty="0">
              <a:solidFill>
                <a:schemeClr val="bg1"/>
              </a:solidFill>
              <a:latin typeface="Verdana" pitchFamily="34" charset="0"/>
              <a:ea typeface="Verdana" pitchFamily="34" charset="0"/>
              <a:cs typeface="Verdana" pitchFamily="34" charset="0"/>
            </a:rPr>
            <a:t> </a:t>
          </a:r>
          <a:r>
            <a:rPr lang="en-US" sz="2600" b="1" dirty="0" err="1">
              <a:solidFill>
                <a:schemeClr val="bg1"/>
              </a:solidFill>
              <a:latin typeface="Verdana" pitchFamily="34" charset="0"/>
              <a:ea typeface="Verdana" pitchFamily="34" charset="0"/>
              <a:cs typeface="Verdana" pitchFamily="34" charset="0"/>
            </a:rPr>
            <a:t>BIẾT</a:t>
          </a:r>
          <a:endParaRPr lang="en-US" sz="2600" b="1" dirty="0">
            <a:solidFill>
              <a:schemeClr val="bg1"/>
            </a:solidFill>
            <a:latin typeface="Verdana" pitchFamily="34" charset="0"/>
            <a:ea typeface="Verdana" pitchFamily="34" charset="0"/>
            <a:cs typeface="Verdana" pitchFamily="34" charset="0"/>
          </a:endParaRPr>
        </a:p>
      </dgm:t>
    </dgm:pt>
    <dgm:pt modelId="{34A643DC-4EB4-4605-A9E0-5C3E2206602F}" type="parTrans" cxnId="{E1B29425-3437-47A0-91AA-8A7D9DC91B02}">
      <dgm:prSet/>
      <dgm:spPr/>
      <dgm:t>
        <a:bodyPr/>
        <a:lstStyle/>
        <a:p>
          <a:endParaRPr lang="en-US"/>
        </a:p>
      </dgm:t>
    </dgm:pt>
    <dgm:pt modelId="{747B567C-B54E-4485-84C1-A52DEB5A1915}" type="sibTrans" cxnId="{E1B29425-3437-47A0-91AA-8A7D9DC91B02}">
      <dgm:prSet/>
      <dgm:spPr>
        <a:solidFill>
          <a:srgbClr val="A3D1FF"/>
        </a:solidFill>
        <a:ln w="28575">
          <a:solidFill>
            <a:srgbClr val="000099"/>
          </a:solidFill>
        </a:ln>
      </dgm:spPr>
      <dgm:t>
        <a:bodyPr/>
        <a:lstStyle/>
        <a:p>
          <a:endParaRPr lang="en-US"/>
        </a:p>
      </dgm:t>
    </dgm:pt>
    <dgm:pt modelId="{469CB3A2-BFC6-4FD7-8361-3D0104CEFD5A}">
      <dgm:prSet custT="1"/>
      <dgm:spPr>
        <a:solidFill>
          <a:srgbClr val="0070C0"/>
        </a:solidFill>
      </dgm:spPr>
      <dgm:t>
        <a:bodyPr/>
        <a:lstStyle/>
        <a:p>
          <a:pPr rtl="0"/>
          <a:r>
            <a:rPr lang="en-US" sz="2600" b="1" dirty="0" err="1">
              <a:solidFill>
                <a:schemeClr val="bg1"/>
              </a:solidFill>
              <a:latin typeface="Verdana" pitchFamily="34" charset="0"/>
              <a:ea typeface="Verdana" pitchFamily="34" charset="0"/>
              <a:cs typeface="Verdana" pitchFamily="34" charset="0"/>
            </a:rPr>
            <a:t>DÂN</a:t>
          </a:r>
          <a:r>
            <a:rPr lang="en-US" sz="2600" b="1" dirty="0">
              <a:solidFill>
                <a:schemeClr val="bg1"/>
              </a:solidFill>
              <a:latin typeface="Verdana" pitchFamily="34" charset="0"/>
              <a:ea typeface="Verdana" pitchFamily="34" charset="0"/>
              <a:cs typeface="Verdana" pitchFamily="34" charset="0"/>
            </a:rPr>
            <a:t> </a:t>
          </a:r>
          <a:r>
            <a:rPr lang="en-US" sz="2600" b="1" dirty="0" err="1">
              <a:solidFill>
                <a:schemeClr val="bg1"/>
              </a:solidFill>
              <a:latin typeface="Verdana" pitchFamily="34" charset="0"/>
              <a:ea typeface="Verdana" pitchFamily="34" charset="0"/>
              <a:cs typeface="Verdana" pitchFamily="34" charset="0"/>
            </a:rPr>
            <a:t>BÀN</a:t>
          </a:r>
          <a:endParaRPr lang="en-US" sz="2600" b="1" dirty="0">
            <a:solidFill>
              <a:schemeClr val="bg1"/>
            </a:solidFill>
            <a:latin typeface="Verdana" pitchFamily="34" charset="0"/>
            <a:ea typeface="Verdana" pitchFamily="34" charset="0"/>
            <a:cs typeface="Verdana" pitchFamily="34" charset="0"/>
          </a:endParaRPr>
        </a:p>
      </dgm:t>
    </dgm:pt>
    <dgm:pt modelId="{2A244D1B-20BC-4A5C-8724-C3EF60614F3C}" type="parTrans" cxnId="{83DCBDBB-98DB-4047-B693-6BD93633049A}">
      <dgm:prSet/>
      <dgm:spPr/>
      <dgm:t>
        <a:bodyPr/>
        <a:lstStyle/>
        <a:p>
          <a:endParaRPr lang="en-US"/>
        </a:p>
      </dgm:t>
    </dgm:pt>
    <dgm:pt modelId="{829702B7-11EC-44DD-BB15-8A9F5478B46D}" type="sibTrans" cxnId="{83DCBDBB-98DB-4047-B693-6BD93633049A}">
      <dgm:prSet/>
      <dgm:spPr>
        <a:solidFill>
          <a:srgbClr val="A3D1FF"/>
        </a:solidFill>
        <a:ln w="28575">
          <a:solidFill>
            <a:srgbClr val="000099"/>
          </a:solidFill>
        </a:ln>
      </dgm:spPr>
      <dgm:t>
        <a:bodyPr/>
        <a:lstStyle/>
        <a:p>
          <a:endParaRPr lang="en-US"/>
        </a:p>
      </dgm:t>
    </dgm:pt>
    <dgm:pt modelId="{EB7F7F3B-FBA2-4711-AA4D-2B30B6742B8C}">
      <dgm:prSet custT="1"/>
      <dgm:spPr>
        <a:solidFill>
          <a:srgbClr val="0070C0"/>
        </a:solidFill>
      </dgm:spPr>
      <dgm:t>
        <a:bodyPr/>
        <a:lstStyle/>
        <a:p>
          <a:pPr rtl="0"/>
          <a:r>
            <a:rPr lang="en-US" sz="2600" b="1" dirty="0" err="1">
              <a:solidFill>
                <a:schemeClr val="bg1"/>
              </a:solidFill>
              <a:latin typeface="Verdana" pitchFamily="34" charset="0"/>
              <a:ea typeface="Verdana" pitchFamily="34" charset="0"/>
              <a:cs typeface="Verdana" pitchFamily="34" charset="0"/>
            </a:rPr>
            <a:t>DÂN</a:t>
          </a:r>
          <a:r>
            <a:rPr lang="en-US" sz="2600" b="1" dirty="0">
              <a:solidFill>
                <a:schemeClr val="bg1"/>
              </a:solidFill>
              <a:latin typeface="Verdana" pitchFamily="34" charset="0"/>
              <a:ea typeface="Verdana" pitchFamily="34" charset="0"/>
              <a:cs typeface="Verdana" pitchFamily="34" charset="0"/>
            </a:rPr>
            <a:t> </a:t>
          </a:r>
          <a:r>
            <a:rPr lang="en-US" sz="2600" b="1" dirty="0" err="1">
              <a:solidFill>
                <a:schemeClr val="bg1"/>
              </a:solidFill>
              <a:latin typeface="Verdana" pitchFamily="34" charset="0"/>
              <a:ea typeface="Verdana" pitchFamily="34" charset="0"/>
              <a:cs typeface="Verdana" pitchFamily="34" charset="0"/>
            </a:rPr>
            <a:t>LÀM</a:t>
          </a:r>
          <a:endParaRPr lang="en-US" sz="2600" b="1" dirty="0">
            <a:solidFill>
              <a:schemeClr val="bg1"/>
            </a:solidFill>
            <a:latin typeface="Verdana" pitchFamily="34" charset="0"/>
            <a:ea typeface="Verdana" pitchFamily="34" charset="0"/>
            <a:cs typeface="Verdana" pitchFamily="34" charset="0"/>
          </a:endParaRPr>
        </a:p>
      </dgm:t>
    </dgm:pt>
    <dgm:pt modelId="{5FE0723C-AF23-49E1-A4EA-3763110E1F6D}" type="parTrans" cxnId="{B92FDA26-ACAD-494C-82A5-5A7C2978866D}">
      <dgm:prSet/>
      <dgm:spPr/>
      <dgm:t>
        <a:bodyPr/>
        <a:lstStyle/>
        <a:p>
          <a:endParaRPr lang="en-US"/>
        </a:p>
      </dgm:t>
    </dgm:pt>
    <dgm:pt modelId="{F0E4907B-0F65-46EC-A023-8A7D8FC64222}" type="sibTrans" cxnId="{B92FDA26-ACAD-494C-82A5-5A7C2978866D}">
      <dgm:prSet/>
      <dgm:spPr>
        <a:solidFill>
          <a:srgbClr val="A3D1FF"/>
        </a:solidFill>
        <a:ln w="28575">
          <a:solidFill>
            <a:srgbClr val="000099"/>
          </a:solidFill>
        </a:ln>
      </dgm:spPr>
      <dgm:t>
        <a:bodyPr/>
        <a:lstStyle/>
        <a:p>
          <a:endParaRPr lang="en-US"/>
        </a:p>
      </dgm:t>
    </dgm:pt>
    <dgm:pt modelId="{51931E18-B43F-4FE1-8DB0-B52F30F19AE2}">
      <dgm:prSet custT="1"/>
      <dgm:spPr>
        <a:solidFill>
          <a:srgbClr val="0070C0"/>
        </a:solidFill>
      </dgm:spPr>
      <dgm:t>
        <a:bodyPr/>
        <a:lstStyle/>
        <a:p>
          <a:pPr rtl="0"/>
          <a:r>
            <a:rPr lang="en-US" sz="2600" b="1" dirty="0" err="1">
              <a:solidFill>
                <a:schemeClr val="bg1"/>
              </a:solidFill>
              <a:latin typeface="Verdana" pitchFamily="34" charset="0"/>
              <a:ea typeface="Verdana" pitchFamily="34" charset="0"/>
              <a:cs typeface="Verdana" pitchFamily="34" charset="0"/>
            </a:rPr>
            <a:t>DÂN</a:t>
          </a:r>
          <a:r>
            <a:rPr lang="en-US" sz="2600" b="1" dirty="0">
              <a:solidFill>
                <a:schemeClr val="bg1"/>
              </a:solidFill>
              <a:latin typeface="Verdana" pitchFamily="34" charset="0"/>
              <a:ea typeface="Verdana" pitchFamily="34" charset="0"/>
              <a:cs typeface="Verdana" pitchFamily="34" charset="0"/>
            </a:rPr>
            <a:t> </a:t>
          </a:r>
          <a:r>
            <a:rPr lang="en-US" sz="2600" b="1" dirty="0" err="1">
              <a:solidFill>
                <a:schemeClr val="bg1"/>
              </a:solidFill>
              <a:latin typeface="Verdana" pitchFamily="34" charset="0"/>
              <a:ea typeface="Verdana" pitchFamily="34" charset="0"/>
              <a:cs typeface="Verdana" pitchFamily="34" charset="0"/>
            </a:rPr>
            <a:t>KIỂM</a:t>
          </a:r>
          <a:r>
            <a:rPr lang="en-US" sz="2600" b="1" dirty="0">
              <a:solidFill>
                <a:schemeClr val="bg1"/>
              </a:solidFill>
              <a:latin typeface="Verdana" pitchFamily="34" charset="0"/>
              <a:ea typeface="Verdana" pitchFamily="34" charset="0"/>
              <a:cs typeface="Verdana" pitchFamily="34" charset="0"/>
            </a:rPr>
            <a:t> </a:t>
          </a:r>
          <a:r>
            <a:rPr lang="en-US" sz="2600" b="1" dirty="0" err="1">
              <a:solidFill>
                <a:schemeClr val="bg1"/>
              </a:solidFill>
              <a:latin typeface="Verdana" pitchFamily="34" charset="0"/>
              <a:ea typeface="Verdana" pitchFamily="34" charset="0"/>
              <a:cs typeface="Verdana" pitchFamily="34" charset="0"/>
            </a:rPr>
            <a:t>TRA</a:t>
          </a:r>
          <a:endParaRPr lang="en-US" sz="2600" b="1" dirty="0">
            <a:solidFill>
              <a:schemeClr val="bg1"/>
            </a:solidFill>
            <a:latin typeface="Verdana" pitchFamily="34" charset="0"/>
            <a:ea typeface="Verdana" pitchFamily="34" charset="0"/>
            <a:cs typeface="Verdana" pitchFamily="34" charset="0"/>
          </a:endParaRPr>
        </a:p>
      </dgm:t>
    </dgm:pt>
    <dgm:pt modelId="{1437B2B2-24B8-44D8-9F07-6928938E96FA}" type="parTrans" cxnId="{B0D7452C-507F-4D65-B4D8-4DED433C0559}">
      <dgm:prSet/>
      <dgm:spPr/>
      <dgm:t>
        <a:bodyPr/>
        <a:lstStyle/>
        <a:p>
          <a:endParaRPr lang="en-US"/>
        </a:p>
      </dgm:t>
    </dgm:pt>
    <dgm:pt modelId="{F738FE24-3D99-411B-B97A-D78E4D160DDA}" type="sibTrans" cxnId="{B0D7452C-507F-4D65-B4D8-4DED433C0559}">
      <dgm:prSet/>
      <dgm:spPr>
        <a:solidFill>
          <a:srgbClr val="A3D1FF"/>
        </a:solidFill>
        <a:ln w="28575">
          <a:solidFill>
            <a:srgbClr val="000099"/>
          </a:solidFill>
        </a:ln>
      </dgm:spPr>
      <dgm:t>
        <a:bodyPr/>
        <a:lstStyle/>
        <a:p>
          <a:endParaRPr lang="en-US"/>
        </a:p>
      </dgm:t>
    </dgm:pt>
    <dgm:pt modelId="{98A19253-07EB-4C7D-910C-806E941E3BE1}">
      <dgm:prSet custT="1"/>
      <dgm:spPr>
        <a:solidFill>
          <a:schemeClr val="accent3">
            <a:lumMod val="75000"/>
          </a:schemeClr>
        </a:solidFill>
      </dgm:spPr>
      <dgm:t>
        <a:bodyPr/>
        <a:lstStyle/>
        <a:p>
          <a:pPr rtl="0"/>
          <a:r>
            <a:rPr lang="en-US" sz="2600" b="1" dirty="0">
              <a:solidFill>
                <a:schemeClr val="bg1"/>
              </a:solidFill>
              <a:latin typeface="Verdana" pitchFamily="34" charset="0"/>
              <a:ea typeface="Verdana" pitchFamily="34" charset="0"/>
              <a:cs typeface="Verdana" pitchFamily="34" charset="0"/>
            </a:rPr>
            <a:t>DÂN GIÁM SÁT</a:t>
          </a:r>
        </a:p>
      </dgm:t>
    </dgm:pt>
    <dgm:pt modelId="{9F95279C-899C-4058-9F76-86B988EF74B6}" type="parTrans" cxnId="{92CD81A0-CEA3-4A29-BA9D-E8FD55A54C57}">
      <dgm:prSet/>
      <dgm:spPr/>
      <dgm:t>
        <a:bodyPr/>
        <a:lstStyle/>
        <a:p>
          <a:endParaRPr lang="en-US"/>
        </a:p>
      </dgm:t>
    </dgm:pt>
    <dgm:pt modelId="{884F991F-AC8F-4A81-ABD1-D860CCBFC69E}" type="sibTrans" cxnId="{92CD81A0-CEA3-4A29-BA9D-E8FD55A54C57}">
      <dgm:prSet/>
      <dgm:spPr>
        <a:solidFill>
          <a:srgbClr val="A3D1FF"/>
        </a:solidFill>
      </dgm:spPr>
      <dgm:t>
        <a:bodyPr/>
        <a:lstStyle/>
        <a:p>
          <a:endParaRPr lang="en-US"/>
        </a:p>
      </dgm:t>
    </dgm:pt>
    <dgm:pt modelId="{B1FF9975-D493-4A9C-9ED5-EB3CFB04DEAA}">
      <dgm:prSet custT="1"/>
      <dgm:spPr>
        <a:solidFill>
          <a:schemeClr val="accent3">
            <a:lumMod val="75000"/>
          </a:schemeClr>
        </a:solidFill>
      </dgm:spPr>
      <dgm:t>
        <a:bodyPr/>
        <a:lstStyle/>
        <a:p>
          <a:pPr rtl="0"/>
          <a:r>
            <a:rPr lang="en-US" sz="2600" b="1" dirty="0">
              <a:solidFill>
                <a:schemeClr val="bg1"/>
              </a:solidFill>
              <a:latin typeface="Verdana" pitchFamily="34" charset="0"/>
              <a:ea typeface="Verdana" pitchFamily="34" charset="0"/>
              <a:cs typeface="Verdana" pitchFamily="34" charset="0"/>
            </a:rPr>
            <a:t>DÂN THỤ HƯỞNG</a:t>
          </a:r>
        </a:p>
      </dgm:t>
    </dgm:pt>
    <dgm:pt modelId="{EEFD689A-3E58-4A5E-A3CD-DBBCBF48907C}" type="parTrans" cxnId="{300613DF-CD17-4BB5-8791-8EEFEB6D5206}">
      <dgm:prSet/>
      <dgm:spPr/>
      <dgm:t>
        <a:bodyPr/>
        <a:lstStyle/>
        <a:p>
          <a:endParaRPr lang="en-US"/>
        </a:p>
      </dgm:t>
    </dgm:pt>
    <dgm:pt modelId="{2FEACA1A-A417-4EBC-94DC-2F3C04827CFE}" type="sibTrans" cxnId="{300613DF-CD17-4BB5-8791-8EEFEB6D5206}">
      <dgm:prSet/>
      <dgm:spPr>
        <a:solidFill>
          <a:srgbClr val="A3D1FF"/>
        </a:solidFill>
      </dgm:spPr>
      <dgm:t>
        <a:bodyPr/>
        <a:lstStyle/>
        <a:p>
          <a:endParaRPr lang="en-US"/>
        </a:p>
      </dgm:t>
    </dgm:pt>
    <dgm:pt modelId="{7D107632-AF36-4587-A4BF-40C687013776}" type="pres">
      <dgm:prSet presAssocID="{61071A39-3116-43D1-A63D-1977D97ED903}" presName="cycle" presStyleCnt="0">
        <dgm:presLayoutVars>
          <dgm:dir/>
          <dgm:resizeHandles val="exact"/>
        </dgm:presLayoutVars>
      </dgm:prSet>
      <dgm:spPr/>
      <dgm:t>
        <a:bodyPr/>
        <a:lstStyle/>
        <a:p>
          <a:endParaRPr lang="en-US"/>
        </a:p>
      </dgm:t>
    </dgm:pt>
    <dgm:pt modelId="{232C4BFD-7398-4FCD-9556-11F02A02FDB3}" type="pres">
      <dgm:prSet presAssocID="{187B7FA9-C456-4778-A368-178017F4EA50}" presName="dummy" presStyleCnt="0"/>
      <dgm:spPr/>
    </dgm:pt>
    <dgm:pt modelId="{817E2A32-4FC6-4CCF-81AD-C84C4D58554F}" type="pres">
      <dgm:prSet presAssocID="{187B7FA9-C456-4778-A368-178017F4EA50}" presName="node" presStyleLbl="revTx" presStyleIdx="0" presStyleCnt="6">
        <dgm:presLayoutVars>
          <dgm:bulletEnabled val="1"/>
        </dgm:presLayoutVars>
      </dgm:prSet>
      <dgm:spPr/>
      <dgm:t>
        <a:bodyPr/>
        <a:lstStyle/>
        <a:p>
          <a:endParaRPr lang="en-US"/>
        </a:p>
      </dgm:t>
    </dgm:pt>
    <dgm:pt modelId="{459C47EB-4CB5-434B-84DB-353E18ABBBFE}" type="pres">
      <dgm:prSet presAssocID="{747B567C-B54E-4485-84C1-A52DEB5A1915}" presName="sibTrans" presStyleLbl="node1" presStyleIdx="0" presStyleCnt="6"/>
      <dgm:spPr/>
      <dgm:t>
        <a:bodyPr/>
        <a:lstStyle/>
        <a:p>
          <a:endParaRPr lang="en-US"/>
        </a:p>
      </dgm:t>
    </dgm:pt>
    <dgm:pt modelId="{9803D7E0-23A1-42F9-9F16-2607B6418446}" type="pres">
      <dgm:prSet presAssocID="{469CB3A2-BFC6-4FD7-8361-3D0104CEFD5A}" presName="dummy" presStyleCnt="0"/>
      <dgm:spPr/>
    </dgm:pt>
    <dgm:pt modelId="{0A515269-1BD3-421A-8826-D842401B563D}" type="pres">
      <dgm:prSet presAssocID="{469CB3A2-BFC6-4FD7-8361-3D0104CEFD5A}" presName="node" presStyleLbl="revTx" presStyleIdx="1" presStyleCnt="6">
        <dgm:presLayoutVars>
          <dgm:bulletEnabled val="1"/>
        </dgm:presLayoutVars>
      </dgm:prSet>
      <dgm:spPr/>
      <dgm:t>
        <a:bodyPr/>
        <a:lstStyle/>
        <a:p>
          <a:endParaRPr lang="en-US"/>
        </a:p>
      </dgm:t>
    </dgm:pt>
    <dgm:pt modelId="{44954EB1-338C-40A7-AD80-168E23108D88}" type="pres">
      <dgm:prSet presAssocID="{829702B7-11EC-44DD-BB15-8A9F5478B46D}" presName="sibTrans" presStyleLbl="node1" presStyleIdx="1" presStyleCnt="6"/>
      <dgm:spPr/>
      <dgm:t>
        <a:bodyPr/>
        <a:lstStyle/>
        <a:p>
          <a:endParaRPr lang="en-US"/>
        </a:p>
      </dgm:t>
    </dgm:pt>
    <dgm:pt modelId="{8FB8B82C-ED3C-4C3A-9981-A5934E8C89D5}" type="pres">
      <dgm:prSet presAssocID="{EB7F7F3B-FBA2-4711-AA4D-2B30B6742B8C}" presName="dummy" presStyleCnt="0"/>
      <dgm:spPr/>
    </dgm:pt>
    <dgm:pt modelId="{2631FF77-705F-4460-8D8E-C109307BBB9C}" type="pres">
      <dgm:prSet presAssocID="{EB7F7F3B-FBA2-4711-AA4D-2B30B6742B8C}" presName="node" presStyleLbl="revTx" presStyleIdx="2" presStyleCnt="6">
        <dgm:presLayoutVars>
          <dgm:bulletEnabled val="1"/>
        </dgm:presLayoutVars>
      </dgm:prSet>
      <dgm:spPr/>
      <dgm:t>
        <a:bodyPr/>
        <a:lstStyle/>
        <a:p>
          <a:endParaRPr lang="en-US"/>
        </a:p>
      </dgm:t>
    </dgm:pt>
    <dgm:pt modelId="{1180C650-1226-4DAA-A617-D0945F44054B}" type="pres">
      <dgm:prSet presAssocID="{F0E4907B-0F65-46EC-A023-8A7D8FC64222}" presName="sibTrans" presStyleLbl="node1" presStyleIdx="2" presStyleCnt="6"/>
      <dgm:spPr/>
      <dgm:t>
        <a:bodyPr/>
        <a:lstStyle/>
        <a:p>
          <a:endParaRPr lang="en-US"/>
        </a:p>
      </dgm:t>
    </dgm:pt>
    <dgm:pt modelId="{004CFF6C-25B7-4011-83E0-B825D032CF87}" type="pres">
      <dgm:prSet presAssocID="{51931E18-B43F-4FE1-8DB0-B52F30F19AE2}" presName="dummy" presStyleCnt="0"/>
      <dgm:spPr/>
    </dgm:pt>
    <dgm:pt modelId="{4796AE76-4681-4107-BE3F-FD4C5F7BE456}" type="pres">
      <dgm:prSet presAssocID="{51931E18-B43F-4FE1-8DB0-B52F30F19AE2}" presName="node" presStyleLbl="revTx" presStyleIdx="3" presStyleCnt="6">
        <dgm:presLayoutVars>
          <dgm:bulletEnabled val="1"/>
        </dgm:presLayoutVars>
      </dgm:prSet>
      <dgm:spPr/>
      <dgm:t>
        <a:bodyPr/>
        <a:lstStyle/>
        <a:p>
          <a:endParaRPr lang="en-US"/>
        </a:p>
      </dgm:t>
    </dgm:pt>
    <dgm:pt modelId="{7D805848-A07D-4433-84B9-8449D8A5CD6A}" type="pres">
      <dgm:prSet presAssocID="{F738FE24-3D99-411B-B97A-D78E4D160DDA}" presName="sibTrans" presStyleLbl="node1" presStyleIdx="3" presStyleCnt="6"/>
      <dgm:spPr/>
      <dgm:t>
        <a:bodyPr/>
        <a:lstStyle/>
        <a:p>
          <a:endParaRPr lang="en-US"/>
        </a:p>
      </dgm:t>
    </dgm:pt>
    <dgm:pt modelId="{7EDFCE6F-9885-415C-995A-C50DC2851884}" type="pres">
      <dgm:prSet presAssocID="{98A19253-07EB-4C7D-910C-806E941E3BE1}" presName="dummy" presStyleCnt="0"/>
      <dgm:spPr/>
    </dgm:pt>
    <dgm:pt modelId="{E82CB454-E08D-412F-BB3D-9BAC3D401B38}" type="pres">
      <dgm:prSet presAssocID="{98A19253-07EB-4C7D-910C-806E941E3BE1}" presName="node" presStyleLbl="revTx" presStyleIdx="4" presStyleCnt="6">
        <dgm:presLayoutVars>
          <dgm:bulletEnabled val="1"/>
        </dgm:presLayoutVars>
      </dgm:prSet>
      <dgm:spPr/>
      <dgm:t>
        <a:bodyPr/>
        <a:lstStyle/>
        <a:p>
          <a:endParaRPr lang="en-US"/>
        </a:p>
      </dgm:t>
    </dgm:pt>
    <dgm:pt modelId="{3D45AE23-2F77-465A-9637-889DF3364E3C}" type="pres">
      <dgm:prSet presAssocID="{884F991F-AC8F-4A81-ABD1-D860CCBFC69E}" presName="sibTrans" presStyleLbl="node1" presStyleIdx="4" presStyleCnt="6"/>
      <dgm:spPr/>
      <dgm:t>
        <a:bodyPr/>
        <a:lstStyle/>
        <a:p>
          <a:endParaRPr lang="en-US"/>
        </a:p>
      </dgm:t>
    </dgm:pt>
    <dgm:pt modelId="{D7654B03-813D-443F-8C98-E02A5C2C0F81}" type="pres">
      <dgm:prSet presAssocID="{B1FF9975-D493-4A9C-9ED5-EB3CFB04DEAA}" presName="dummy" presStyleCnt="0"/>
      <dgm:spPr/>
    </dgm:pt>
    <dgm:pt modelId="{AD7C61E3-3300-4D83-BA0C-EE5F1FC18059}" type="pres">
      <dgm:prSet presAssocID="{B1FF9975-D493-4A9C-9ED5-EB3CFB04DEAA}" presName="node" presStyleLbl="revTx" presStyleIdx="5" presStyleCnt="6" custScaleX="122661">
        <dgm:presLayoutVars>
          <dgm:bulletEnabled val="1"/>
        </dgm:presLayoutVars>
      </dgm:prSet>
      <dgm:spPr/>
      <dgm:t>
        <a:bodyPr/>
        <a:lstStyle/>
        <a:p>
          <a:endParaRPr lang="en-US"/>
        </a:p>
      </dgm:t>
    </dgm:pt>
    <dgm:pt modelId="{AC553CA8-E42B-41C3-87DF-1FD575C48F13}" type="pres">
      <dgm:prSet presAssocID="{2FEACA1A-A417-4EBC-94DC-2F3C04827CFE}" presName="sibTrans" presStyleLbl="node1" presStyleIdx="5" presStyleCnt="6"/>
      <dgm:spPr/>
      <dgm:t>
        <a:bodyPr/>
        <a:lstStyle/>
        <a:p>
          <a:endParaRPr lang="en-US"/>
        </a:p>
      </dgm:t>
    </dgm:pt>
  </dgm:ptLst>
  <dgm:cxnLst>
    <dgm:cxn modelId="{25DB1A84-DBB1-4A3A-82F0-545104F4538B}" type="presOf" srcId="{B1FF9975-D493-4A9C-9ED5-EB3CFB04DEAA}" destId="{AD7C61E3-3300-4D83-BA0C-EE5F1FC18059}" srcOrd="0" destOrd="0" presId="urn:microsoft.com/office/officeart/2005/8/layout/cycle1"/>
    <dgm:cxn modelId="{E73C328E-3C46-4510-AAFD-A90B440E41C2}" type="presOf" srcId="{469CB3A2-BFC6-4FD7-8361-3D0104CEFD5A}" destId="{0A515269-1BD3-421A-8826-D842401B563D}" srcOrd="0" destOrd="0" presId="urn:microsoft.com/office/officeart/2005/8/layout/cycle1"/>
    <dgm:cxn modelId="{2247624B-7943-4FFA-973D-FF9A413C59D9}" type="presOf" srcId="{884F991F-AC8F-4A81-ABD1-D860CCBFC69E}" destId="{3D45AE23-2F77-465A-9637-889DF3364E3C}" srcOrd="0" destOrd="0" presId="urn:microsoft.com/office/officeart/2005/8/layout/cycle1"/>
    <dgm:cxn modelId="{F8352ACA-6368-4279-8938-B70DCE13D66B}" type="presOf" srcId="{EB7F7F3B-FBA2-4711-AA4D-2B30B6742B8C}" destId="{2631FF77-705F-4460-8D8E-C109307BBB9C}" srcOrd="0" destOrd="0" presId="urn:microsoft.com/office/officeart/2005/8/layout/cycle1"/>
    <dgm:cxn modelId="{88079D73-F3AB-4E9A-9AB1-936A2714FE03}" type="presOf" srcId="{F0E4907B-0F65-46EC-A023-8A7D8FC64222}" destId="{1180C650-1226-4DAA-A617-D0945F44054B}" srcOrd="0" destOrd="0" presId="urn:microsoft.com/office/officeart/2005/8/layout/cycle1"/>
    <dgm:cxn modelId="{4F2A5FF0-295F-471B-AD6E-3FC35587E849}" type="presOf" srcId="{51931E18-B43F-4FE1-8DB0-B52F30F19AE2}" destId="{4796AE76-4681-4107-BE3F-FD4C5F7BE456}" srcOrd="0" destOrd="0" presId="urn:microsoft.com/office/officeart/2005/8/layout/cycle1"/>
    <dgm:cxn modelId="{3E79BF8C-9AC9-4019-BE49-7E445D7168C7}" type="presOf" srcId="{2FEACA1A-A417-4EBC-94DC-2F3C04827CFE}" destId="{AC553CA8-E42B-41C3-87DF-1FD575C48F13}" srcOrd="0" destOrd="0" presId="urn:microsoft.com/office/officeart/2005/8/layout/cycle1"/>
    <dgm:cxn modelId="{92CD81A0-CEA3-4A29-BA9D-E8FD55A54C57}" srcId="{61071A39-3116-43D1-A63D-1977D97ED903}" destId="{98A19253-07EB-4C7D-910C-806E941E3BE1}" srcOrd="4" destOrd="0" parTransId="{9F95279C-899C-4058-9F76-86B988EF74B6}" sibTransId="{884F991F-AC8F-4A81-ABD1-D860CCBFC69E}"/>
    <dgm:cxn modelId="{83DCBDBB-98DB-4047-B693-6BD93633049A}" srcId="{61071A39-3116-43D1-A63D-1977D97ED903}" destId="{469CB3A2-BFC6-4FD7-8361-3D0104CEFD5A}" srcOrd="1" destOrd="0" parTransId="{2A244D1B-20BC-4A5C-8724-C3EF60614F3C}" sibTransId="{829702B7-11EC-44DD-BB15-8A9F5478B46D}"/>
    <dgm:cxn modelId="{4307506F-5F9E-4F5B-8CF5-9603F6B68CE3}" type="presOf" srcId="{98A19253-07EB-4C7D-910C-806E941E3BE1}" destId="{E82CB454-E08D-412F-BB3D-9BAC3D401B38}" srcOrd="0" destOrd="0" presId="urn:microsoft.com/office/officeart/2005/8/layout/cycle1"/>
    <dgm:cxn modelId="{300613DF-CD17-4BB5-8791-8EEFEB6D5206}" srcId="{61071A39-3116-43D1-A63D-1977D97ED903}" destId="{B1FF9975-D493-4A9C-9ED5-EB3CFB04DEAA}" srcOrd="5" destOrd="0" parTransId="{EEFD689A-3E58-4A5E-A3CD-DBBCBF48907C}" sibTransId="{2FEACA1A-A417-4EBC-94DC-2F3C04827CFE}"/>
    <dgm:cxn modelId="{516C64D8-E015-41E5-A5A6-811AB43D70A4}" type="presOf" srcId="{829702B7-11EC-44DD-BB15-8A9F5478B46D}" destId="{44954EB1-338C-40A7-AD80-168E23108D88}" srcOrd="0" destOrd="0" presId="urn:microsoft.com/office/officeart/2005/8/layout/cycle1"/>
    <dgm:cxn modelId="{3F401F16-585D-4482-A5EB-7510265F6E96}" type="presOf" srcId="{F738FE24-3D99-411B-B97A-D78E4D160DDA}" destId="{7D805848-A07D-4433-84B9-8449D8A5CD6A}" srcOrd="0" destOrd="0" presId="urn:microsoft.com/office/officeart/2005/8/layout/cycle1"/>
    <dgm:cxn modelId="{786B889C-9D55-42DC-8F70-404CED11A8F6}" type="presOf" srcId="{747B567C-B54E-4485-84C1-A52DEB5A1915}" destId="{459C47EB-4CB5-434B-84DB-353E18ABBBFE}" srcOrd="0" destOrd="0" presId="urn:microsoft.com/office/officeart/2005/8/layout/cycle1"/>
    <dgm:cxn modelId="{25D34E99-717A-4860-B1B5-E8DBB92853CF}" type="presOf" srcId="{61071A39-3116-43D1-A63D-1977D97ED903}" destId="{7D107632-AF36-4587-A4BF-40C687013776}" srcOrd="0" destOrd="0" presId="urn:microsoft.com/office/officeart/2005/8/layout/cycle1"/>
    <dgm:cxn modelId="{120653A5-866A-4D88-BCED-6C28D769F96F}" type="presOf" srcId="{187B7FA9-C456-4778-A368-178017F4EA50}" destId="{817E2A32-4FC6-4CCF-81AD-C84C4D58554F}" srcOrd="0" destOrd="0" presId="urn:microsoft.com/office/officeart/2005/8/layout/cycle1"/>
    <dgm:cxn modelId="{B92FDA26-ACAD-494C-82A5-5A7C2978866D}" srcId="{61071A39-3116-43D1-A63D-1977D97ED903}" destId="{EB7F7F3B-FBA2-4711-AA4D-2B30B6742B8C}" srcOrd="2" destOrd="0" parTransId="{5FE0723C-AF23-49E1-A4EA-3763110E1F6D}" sibTransId="{F0E4907B-0F65-46EC-A023-8A7D8FC64222}"/>
    <dgm:cxn modelId="{E1B29425-3437-47A0-91AA-8A7D9DC91B02}" srcId="{61071A39-3116-43D1-A63D-1977D97ED903}" destId="{187B7FA9-C456-4778-A368-178017F4EA50}" srcOrd="0" destOrd="0" parTransId="{34A643DC-4EB4-4605-A9E0-5C3E2206602F}" sibTransId="{747B567C-B54E-4485-84C1-A52DEB5A1915}"/>
    <dgm:cxn modelId="{B0D7452C-507F-4D65-B4D8-4DED433C0559}" srcId="{61071A39-3116-43D1-A63D-1977D97ED903}" destId="{51931E18-B43F-4FE1-8DB0-B52F30F19AE2}" srcOrd="3" destOrd="0" parTransId="{1437B2B2-24B8-44D8-9F07-6928938E96FA}" sibTransId="{F738FE24-3D99-411B-B97A-D78E4D160DDA}"/>
    <dgm:cxn modelId="{A602BF00-F5D1-4E89-88B8-0CDEBD84FC86}" type="presParOf" srcId="{7D107632-AF36-4587-A4BF-40C687013776}" destId="{232C4BFD-7398-4FCD-9556-11F02A02FDB3}" srcOrd="0" destOrd="0" presId="urn:microsoft.com/office/officeart/2005/8/layout/cycle1"/>
    <dgm:cxn modelId="{29B0B872-0BEB-4A27-B854-13332760F4F3}" type="presParOf" srcId="{7D107632-AF36-4587-A4BF-40C687013776}" destId="{817E2A32-4FC6-4CCF-81AD-C84C4D58554F}" srcOrd="1" destOrd="0" presId="urn:microsoft.com/office/officeart/2005/8/layout/cycle1"/>
    <dgm:cxn modelId="{3D218908-75AB-4D4A-8FCD-436BC76B1245}" type="presParOf" srcId="{7D107632-AF36-4587-A4BF-40C687013776}" destId="{459C47EB-4CB5-434B-84DB-353E18ABBBFE}" srcOrd="2" destOrd="0" presId="urn:microsoft.com/office/officeart/2005/8/layout/cycle1"/>
    <dgm:cxn modelId="{BFDDAA0B-746B-457A-AA07-EB1634BE1F61}" type="presParOf" srcId="{7D107632-AF36-4587-A4BF-40C687013776}" destId="{9803D7E0-23A1-42F9-9F16-2607B6418446}" srcOrd="3" destOrd="0" presId="urn:microsoft.com/office/officeart/2005/8/layout/cycle1"/>
    <dgm:cxn modelId="{57E52B51-D3D3-4CE7-A01F-9EF2387FC2C1}" type="presParOf" srcId="{7D107632-AF36-4587-A4BF-40C687013776}" destId="{0A515269-1BD3-421A-8826-D842401B563D}" srcOrd="4" destOrd="0" presId="urn:microsoft.com/office/officeart/2005/8/layout/cycle1"/>
    <dgm:cxn modelId="{4C9F7B1C-804A-4568-B088-CF218E6DAE30}" type="presParOf" srcId="{7D107632-AF36-4587-A4BF-40C687013776}" destId="{44954EB1-338C-40A7-AD80-168E23108D88}" srcOrd="5" destOrd="0" presId="urn:microsoft.com/office/officeart/2005/8/layout/cycle1"/>
    <dgm:cxn modelId="{D611245B-2659-4CDD-B2C5-6DC22038F456}" type="presParOf" srcId="{7D107632-AF36-4587-A4BF-40C687013776}" destId="{8FB8B82C-ED3C-4C3A-9981-A5934E8C89D5}" srcOrd="6" destOrd="0" presId="urn:microsoft.com/office/officeart/2005/8/layout/cycle1"/>
    <dgm:cxn modelId="{11D1BDEA-538A-43C7-B449-443E8A3A1781}" type="presParOf" srcId="{7D107632-AF36-4587-A4BF-40C687013776}" destId="{2631FF77-705F-4460-8D8E-C109307BBB9C}" srcOrd="7" destOrd="0" presId="urn:microsoft.com/office/officeart/2005/8/layout/cycle1"/>
    <dgm:cxn modelId="{46F60BD8-8D72-414D-A4D0-18FF4848C1A1}" type="presParOf" srcId="{7D107632-AF36-4587-A4BF-40C687013776}" destId="{1180C650-1226-4DAA-A617-D0945F44054B}" srcOrd="8" destOrd="0" presId="urn:microsoft.com/office/officeart/2005/8/layout/cycle1"/>
    <dgm:cxn modelId="{C7B428A5-833C-47B1-9B45-105BDA5D5333}" type="presParOf" srcId="{7D107632-AF36-4587-A4BF-40C687013776}" destId="{004CFF6C-25B7-4011-83E0-B825D032CF87}" srcOrd="9" destOrd="0" presId="urn:microsoft.com/office/officeart/2005/8/layout/cycle1"/>
    <dgm:cxn modelId="{FAE6434F-8FF2-4652-A0D7-00B14849ECDB}" type="presParOf" srcId="{7D107632-AF36-4587-A4BF-40C687013776}" destId="{4796AE76-4681-4107-BE3F-FD4C5F7BE456}" srcOrd="10" destOrd="0" presId="urn:microsoft.com/office/officeart/2005/8/layout/cycle1"/>
    <dgm:cxn modelId="{F376CE55-686B-4FEC-9EBC-D2B668B07396}" type="presParOf" srcId="{7D107632-AF36-4587-A4BF-40C687013776}" destId="{7D805848-A07D-4433-84B9-8449D8A5CD6A}" srcOrd="11" destOrd="0" presId="urn:microsoft.com/office/officeart/2005/8/layout/cycle1"/>
    <dgm:cxn modelId="{2757C90B-796C-40F2-B84E-D8ED52DC1C33}" type="presParOf" srcId="{7D107632-AF36-4587-A4BF-40C687013776}" destId="{7EDFCE6F-9885-415C-995A-C50DC2851884}" srcOrd="12" destOrd="0" presId="urn:microsoft.com/office/officeart/2005/8/layout/cycle1"/>
    <dgm:cxn modelId="{8B0BB4E7-A1C1-488C-8839-03DFFB920B4B}" type="presParOf" srcId="{7D107632-AF36-4587-A4BF-40C687013776}" destId="{E82CB454-E08D-412F-BB3D-9BAC3D401B38}" srcOrd="13" destOrd="0" presId="urn:microsoft.com/office/officeart/2005/8/layout/cycle1"/>
    <dgm:cxn modelId="{54871EC6-43A3-4DEE-ABBC-EF6604688FAC}" type="presParOf" srcId="{7D107632-AF36-4587-A4BF-40C687013776}" destId="{3D45AE23-2F77-465A-9637-889DF3364E3C}" srcOrd="14" destOrd="0" presId="urn:microsoft.com/office/officeart/2005/8/layout/cycle1"/>
    <dgm:cxn modelId="{4BA9FA56-628C-4ED9-86FD-938A8FDC44AA}" type="presParOf" srcId="{7D107632-AF36-4587-A4BF-40C687013776}" destId="{D7654B03-813D-443F-8C98-E02A5C2C0F81}" srcOrd="15" destOrd="0" presId="urn:microsoft.com/office/officeart/2005/8/layout/cycle1"/>
    <dgm:cxn modelId="{BF734BC7-933F-40AF-8639-E2E549AD5C34}" type="presParOf" srcId="{7D107632-AF36-4587-A4BF-40C687013776}" destId="{AD7C61E3-3300-4D83-BA0C-EE5F1FC18059}" srcOrd="16" destOrd="0" presId="urn:microsoft.com/office/officeart/2005/8/layout/cycle1"/>
    <dgm:cxn modelId="{1B1DBC4B-A49F-4F57-948B-D585D589608E}" type="presParOf" srcId="{7D107632-AF36-4587-A4BF-40C687013776}" destId="{AC553CA8-E42B-41C3-87DF-1FD575C48F13}" srcOrd="17" destOrd="0" presId="urn:microsoft.com/office/officeart/2005/8/layout/cycle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88F21F49-57FA-4C75-B3EA-D849DFAAAC24}" type="datetimeFigureOut">
              <a:rPr lang="en-US"/>
              <a:pPr>
                <a:defRPr/>
              </a:pPr>
              <a:t>6/7/2023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0726C0E0-597F-4630-ABD4-7A6745C1D478}" type="slidenum">
              <a:rPr lang="en-US"/>
              <a:pPr>
                <a:defRPr/>
              </a:pPr>
              <a:t>‹#›</a:t>
            </a:fld>
            <a:endParaRPr lang="en-US"/>
          </a:p>
        </p:txBody>
      </p:sp>
    </p:spTree>
    <p:extLst>
      <p:ext uri="{BB962C8B-B14F-4D97-AF65-F5344CB8AC3E}">
        <p14:creationId xmlns:p14="http://schemas.microsoft.com/office/powerpoint/2010/main" xmlns="" val="65449513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vi-VN" b="1" i="0">
                <a:solidFill>
                  <a:srgbClr val="000000"/>
                </a:solidFill>
                <a:effectLst/>
                <a:latin typeface="Arial" panose="020B0604020202020204" pitchFamily="34" charset="0"/>
              </a:rPr>
              <a:t>3. Nguyên tắc tập trung dân chủ trong tổ chức và sinh hoạt đảng</a:t>
            </a:r>
            <a:endParaRPr lang="vi-VN" b="0" i="0">
              <a:solidFill>
                <a:srgbClr val="000000"/>
              </a:solidFill>
              <a:effectLst/>
              <a:latin typeface="Arial" panose="020B0604020202020204" pitchFamily="34" charset="0"/>
            </a:endParaRPr>
          </a:p>
          <a:p>
            <a:pPr algn="just" fontAlgn="base"/>
            <a:r>
              <a:rPr lang="vi-VN" b="0" i="0">
                <a:solidFill>
                  <a:srgbClr val="000000"/>
                </a:solidFill>
                <a:effectLst/>
                <a:latin typeface="Arial" panose="020B0604020202020204" pitchFamily="34" charset="0"/>
              </a:rPr>
              <a:t>Tập trung dân chủ là nguyên tắc cơ bản bảo đảm cho sự thống nhất ý chí và hành động, tạo nên sức mạnh của Đảng, bảo đảm sự tồn tại và phát triển bền vững của Đảng. Quy định thực hiện nguyên tắc tập trung dân chủ ở chi bộ, đảng bộ cơ sở, bao gồm:</a:t>
            </a:r>
          </a:p>
          <a:p>
            <a:pPr algn="l" fontAlgn="base">
              <a:buFont typeface="+mj-lt"/>
              <a:buAutoNum type="arabicPeriod"/>
            </a:pPr>
            <a:r>
              <a:rPr lang="vi-VN" b="0" i="1">
                <a:solidFill>
                  <a:srgbClr val="000000"/>
                </a:solidFill>
                <a:effectLst/>
                <a:latin typeface="Arial" panose="020B0604020202020204" pitchFamily="34" charset="0"/>
              </a:rPr>
              <a:t>Về quy chế làm việc của tổ chức đảng</a:t>
            </a:r>
            <a:endParaRPr lang="vi-VN" b="0" i="0">
              <a:solidFill>
                <a:srgbClr val="000000"/>
              </a:solidFill>
              <a:effectLst/>
              <a:latin typeface="Arial" panose="020B0604020202020204" pitchFamily="34" charset="0"/>
            </a:endParaRPr>
          </a:p>
          <a:p>
            <a:pPr algn="just" fontAlgn="base"/>
            <a:r>
              <a:rPr lang="vi-VN" b="0" i="0">
                <a:solidFill>
                  <a:srgbClr val="000000"/>
                </a:solidFill>
                <a:effectLst/>
                <a:latin typeface="Arial" panose="020B0604020202020204" pitchFamily="34" charset="0"/>
              </a:rPr>
              <a:t>Việc chấp hành nguyên tắc tập trung dân chủ trong tổ chức và sinh hoạt đảng được thể hiện ở việc tổ chức đảng phải xây dựng và thực hiện nghiêm quy chế làm việc. Căn cứ vào quy định của Điều lệ Đảng, quy chế làm việc của cấp ủy cấp trên và hướng dẫn của ban tổ chức cấp ủy cấp trên, tổ chức đảng các cấp xây dựng quy chế làm việc bảo đảm nguyên tắc tập trung dân chủ và thực hiện đúng trách nhiệm, quyền hạn được giao. Tổ chức đảng phải báo cáo với tổ chức đảng cấp trên và thông báo cho tổ chức đảng cấp dưới biết quy chế làm việc của mình.</a:t>
            </a:r>
          </a:p>
          <a:p>
            <a:pPr algn="just" fontAlgn="base"/>
            <a:r>
              <a:rPr lang="vi-VN" b="0" i="1">
                <a:solidFill>
                  <a:srgbClr val="000000"/>
                </a:solidFill>
                <a:effectLst/>
                <a:latin typeface="Arial" panose="020B0604020202020204" pitchFamily="34" charset="0"/>
              </a:rPr>
              <a:t>b) Về chế độ tự phê bình và phê bình</a:t>
            </a:r>
            <a:endParaRPr lang="vi-VN" b="0" i="0">
              <a:solidFill>
                <a:srgbClr val="000000"/>
              </a:solidFill>
              <a:effectLst/>
              <a:latin typeface="Arial" panose="020B0604020202020204" pitchFamily="34" charset="0"/>
            </a:endParaRPr>
          </a:p>
          <a:p>
            <a:pPr algn="just" fontAlgn="base"/>
            <a:r>
              <a:rPr lang="vi-VN" b="0" i="0">
                <a:solidFill>
                  <a:srgbClr val="000000"/>
                </a:solidFill>
                <a:effectLst/>
                <a:latin typeface="Arial" panose="020B0604020202020204" pitchFamily="34" charset="0"/>
              </a:rPr>
              <a:t>Tự phê bình và phê bình là nguyên tắc được thực hiện thường xuyên trong sinh hoạt đảng. Để thực hiện tốt tự phê bình và phê bình ở chi bộ, đảng bộ cơ sở, cần thực hiện nghiêm túc các quy định sau:</a:t>
            </a:r>
          </a:p>
          <a:p>
            <a:pPr algn="just" fontAlgn="base"/>
            <a:r>
              <a:rPr lang="vi-VN" b="0" i="0">
                <a:solidFill>
                  <a:srgbClr val="000000"/>
                </a:solidFill>
                <a:effectLst/>
                <a:latin typeface="Arial" panose="020B0604020202020204" pitchFamily="34" charset="0"/>
              </a:rPr>
              <a:t>- Báo cáo kiểm điểm của cấp ủy phải lấy ý kiến đóng góp của cấp ủy cấp dưới trực tiếp, của lãnh đạo ban, ngành, đoàn thể cùng cấp, phải có ý kiến của cấp ủy cấp trên trực tiếp.</a:t>
            </a:r>
          </a:p>
          <a:p>
            <a:pPr algn="just" fontAlgn="base"/>
            <a:r>
              <a:rPr lang="vi-VN" b="0" i="0">
                <a:solidFill>
                  <a:srgbClr val="000000"/>
                </a:solidFill>
                <a:effectLst/>
                <a:latin typeface="Arial" panose="020B0604020202020204" pitchFamily="34" charset="0"/>
              </a:rPr>
              <a:t>- Báo cáo kiểm điểm của lãnh đạo ban, ngành, đoàn thể phải lấy ý kiến đóng góp của cơ quan chuyên môn và của cấp ủy cùng cấp.</a:t>
            </a:r>
          </a:p>
          <a:p>
            <a:pPr algn="just" fontAlgn="base"/>
            <a:r>
              <a:rPr lang="vi-VN" b="0" i="0">
                <a:solidFill>
                  <a:srgbClr val="000000"/>
                </a:solidFill>
                <a:effectLst/>
                <a:latin typeface="Arial" panose="020B0604020202020204" pitchFamily="34" charset="0"/>
              </a:rPr>
              <a:t>- Cấp ủy cấp trên gợi ý cho cá nhân và tập thể cấp ủy của cơ quan, tổ chức đảng cấp dưới trực tiếp những nội dung cần làm rõ khi kiểm điểm, tự phê bình và phê bình. Thường trực cấp ủy cấp trên có trách nhiệm tổng hợp, phân tích, chọn lọc các vấn đề để đưa xuống các tổ chức đảng, cấp ủy cấp dưới gợi ý cho tập thể và cá nhân tự phê bình và phê bình.</a:t>
            </a:r>
          </a:p>
          <a:p>
            <a:pPr algn="just" fontAlgn="base"/>
            <a:r>
              <a:rPr lang="vi-VN" b="0" i="0">
                <a:solidFill>
                  <a:srgbClr val="000000"/>
                </a:solidFill>
                <a:effectLst/>
                <a:latin typeface="Arial" panose="020B0604020202020204" pitchFamily="34" charset="0"/>
              </a:rPr>
              <a:t>- Tổ chức lấy ý kiến đóng góp của Mặt trận Tổ quốc, ban chấp hành các đoàn thể chính trị - xã hội, hội đồng nhân dân cùng cấp, phát huy vai trò giám sát, góp ý kiến xây dựng Đảng của nhân dân.</a:t>
            </a:r>
          </a:p>
          <a:p>
            <a:pPr algn="just" fontAlgn="base"/>
            <a:r>
              <a:rPr lang="vi-VN" b="0" i="1">
                <a:solidFill>
                  <a:srgbClr val="000000"/>
                </a:solidFill>
                <a:effectLst/>
                <a:latin typeface="Arial" panose="020B0604020202020204" pitchFamily="34" charset="0"/>
              </a:rPr>
              <a:t>c) Về thực hiện nguyên tắc tập trung dân chủ trong việc ra nghị quyết</a:t>
            </a:r>
            <a:endParaRPr lang="vi-VN" b="0" i="0">
              <a:solidFill>
                <a:srgbClr val="000000"/>
              </a:solidFill>
              <a:effectLst/>
              <a:latin typeface="Arial" panose="020B0604020202020204" pitchFamily="34" charset="0"/>
            </a:endParaRPr>
          </a:p>
          <a:p>
            <a:pPr algn="just" fontAlgn="base"/>
            <a:r>
              <a:rPr lang="vi-VN" b="0" i="0">
                <a:solidFill>
                  <a:srgbClr val="000000"/>
                </a:solidFill>
                <a:effectLst/>
                <a:latin typeface="Arial" panose="020B0604020202020204" pitchFamily="34" charset="0"/>
              </a:rPr>
              <a:t>Trong việc ra nghị quyết lãnh đạo, nghị quyết thi hành kỷ luật đảng viên và tổ chức đảng, điểm 5 Điều 9 Điều lệ Đảng quy định: "Nghị quyết của các cơ quan lãnh đạo của Đảng chỉ có giá trị thi hành khi có hơn một nửa số thành viên trong cơ quan đó tán thành"</a:t>
            </a:r>
            <a:r>
              <a:rPr lang="vi-VN" b="0" i="0" baseline="30000">
                <a:solidFill>
                  <a:srgbClr val="000000"/>
                </a:solidFill>
                <a:effectLst/>
                <a:latin typeface="Arial" panose="020B0604020202020204" pitchFamily="34" charset="0"/>
              </a:rPr>
              <a:t>10</a:t>
            </a:r>
            <a:r>
              <a:rPr lang="vi-VN" b="0" i="0">
                <a:solidFill>
                  <a:srgbClr val="000000"/>
                </a:solidFill>
                <a:effectLst/>
                <a:latin typeface="Arial" panose="020B0604020202020204" pitchFamily="34" charset="0"/>
              </a:rPr>
              <a:t>. Quy định này được cụ thể hóa như sau:</a:t>
            </a:r>
          </a:p>
          <a:p>
            <a:pPr algn="just" fontAlgn="base"/>
            <a:r>
              <a:rPr lang="vi-VN" b="0" i="0">
                <a:solidFill>
                  <a:srgbClr val="000000"/>
                </a:solidFill>
                <a:effectLst/>
                <a:latin typeface="Arial" panose="020B0604020202020204" pitchFamily="34" charset="0"/>
              </a:rPr>
              <a:t>- Đối với đại hội đảng, hội nghị đảng viên: số thành viên của đại hội đại biểu là tổng số đại biểu chính thức được triệu tập có đủ tư cách dự đại hội; số thành viên của đại hội đảng viên, hội nghị đảng viên là tổng số đảng viên chính thức trong đảng bộ, chi bộ, trừ số đảng viên đã được giới thiệu sinh hoạt tạm thời ở đảng bộ khác và đảng viên đã được miễn công tác và sinh hoạt đảng không có mặt ở đại hội (nếu đảng viên đó có mặt ở đại hội, hội nghị đảng viên, tham gia bầu cử, biểu quyết thì vẫn tính), trừ số đảng viên bị đình chỉ sinh hoạt đảng, bị khởi tố, truy tố, tạm giam.</a:t>
            </a:r>
          </a:p>
          <a:p>
            <a:pPr algn="just" fontAlgn="base"/>
            <a:r>
              <a:rPr lang="vi-VN" b="0" i="0">
                <a:solidFill>
                  <a:srgbClr val="000000"/>
                </a:solidFill>
                <a:effectLst/>
                <a:latin typeface="Arial" panose="020B0604020202020204" pitchFamily="34" charset="0"/>
              </a:rPr>
              <a:t>- Đối với ban chấp hành đảng bộ, ban thường vụ cấp ủy, ủy ban kiểm tra, số thành viên được tính là: tổng số cấp ủy viên đương nhiệm của ban chấp hành đảng bộ, ban thường vụ cấp ủy, ủy viên ủy ban kiểm tra đương nhiệm (trừ số thành viên đang bị đình chỉ sinh hoạt đảng, bị khởi tố, truy tố, tạm giam).</a:t>
            </a:r>
          </a:p>
          <a:p>
            <a:pPr algn="just" fontAlgn="base"/>
            <a:r>
              <a:rPr lang="vi-VN" b="0" i="0">
                <a:solidFill>
                  <a:srgbClr val="000000"/>
                </a:solidFill>
                <a:effectLst/>
                <a:latin typeface="Arial" panose="020B0604020202020204" pitchFamily="34" charset="0"/>
              </a:rPr>
              <a:t>- Trường hợp kết nạp đảng viên, công nhận đảng viên chính thức, xóa tên đảng viên, khai trừ đảng viên thì phải được ít nhất hai phần ba số thành viên của tổ chức đảng nhất trí đề nghị và được cấp ủy cấp trên có thẩm quyền quyết định với sự nhất trí của trên một nửa số thành viên.</a:t>
            </a:r>
          </a:p>
          <a:p>
            <a:pPr algn="just" fontAlgn="base"/>
            <a:r>
              <a:rPr lang="vi-VN" b="0" i="0">
                <a:solidFill>
                  <a:srgbClr val="000000"/>
                </a:solidFill>
                <a:effectLst/>
                <a:latin typeface="Arial" panose="020B0604020202020204" pitchFamily="34" charset="0"/>
              </a:rPr>
              <a:t>- Trường hợp giải tán tổ chức đảng thì phải được ít nhất hai phần ba số thành viên cấp ủy cấp trên trực tiếp đề nghị, cấp ủy cấp trên cách một cấp quyết định với sự đồng ý của trên một nửa số thành viên.</a:t>
            </a:r>
          </a:p>
          <a:p>
            <a:endParaRPr lang="x-none"/>
          </a:p>
          <a:p>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10</a:t>
            </a:fld>
            <a:endParaRPr lang="en-US"/>
          </a:p>
        </p:txBody>
      </p:sp>
    </p:spTree>
    <p:extLst>
      <p:ext uri="{BB962C8B-B14F-4D97-AF65-F5344CB8AC3E}">
        <p14:creationId xmlns:p14="http://schemas.microsoft.com/office/powerpoint/2010/main" xmlns="" val="22789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2.3. Công tác quản lý đảng viên</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2.3.1. Quản lý tư tưởng, đạo đức, lối sống, hoạt động của đảng viên</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b="1" spc="-20">
                <a:effectLst/>
                <a:latin typeface="Times New Roman" panose="02020603050405020304" pitchFamily="18" charset="0"/>
                <a:ea typeface="Calibri" panose="020F0502020204030204" pitchFamily="34" charset="0"/>
                <a:cs typeface="Times New Roman" panose="02020603050405020304" pitchFamily="18" charset="0"/>
              </a:rPr>
              <a:t>2.3.1.1. Nội dung quản lý tư tưởng, đạo đức, lối sống, hoạt động của đảng viên</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Quản lý đảng viên về tư tưởng, đạo đức, lối sống và hoạt động của đảng viên là hướng cho đảng viên suy nghĩ và hành động phù hợp với quan điểm và đường lối của Đảng, đạo đức cách mạng, phù hợp với thực tế khách quan và truyền thống văn hóa của dân tộc, đồng thời thông qua quản lý hoạt động thực tiễn, thông qua sinh hoạt đảng, sinh hoạt tư tưởng mà tổ chức đảng sẽ định hướng tư tưởng chính trị và đạo đức, lối sống cho đảng viên.</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Những nội dung quản lý hoạt động của đảng viên bao gồm hoạt động công tác (hoạt động thực hiện nhiệm vụ được giao của tổ chức đảng, đơn vị, đoàn thể mà đảng viên đó tham gia) và hoạt động quan hệ xã hội (là những hoạt động của cá nhân đảng viên trong đời sống sinh hoạt của mình).</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Khi quản lý hoạt động của đảng viên cần chú ý các trường hợp sau:</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Đối với đảng viên đi làm ăn xa, để đảm bảo cho đảng viên vừa có việc làm, tổ chức đảng vừa quản lý được đảng viên của mình thì các đảng bộ, chi bộ cơ sở cần có quy định rõ việc giữ mối liên hệ giữa đảng viên và chi bộ, đảng bộ không để tình trạng đảng viên đóng đảng phí đủ theo năm nhưng không sinh hoạt theo tháng, trái với quy định của Điều lệ Đảng. </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Đối với những đảng viên là người có đạo tham gia hoạt động tôn giáo, phải phát huy những giá trị văn hóa, đạo đức tốt đẹp của tôn giáo; tuyên truyền vận động đồng bào có đạo và chức sắc tôn giáo hiểu và thực hiện đúng đường lối của Đảng, chính sách, pháp luật của Nhà nước về tôn giáo và công tác tôn giáo; nêu cao tinh thần yêu nước, ý thức bảo vệ Tổ quốc; phát hiện và đấu tranh chống lại những hành vi lợi dụng tôn giáo hoạt động trái pháp luật, đi ngược lại đường lối, chính sách của Đảng, có hại đến lợi ích của nhân dân và đoàn kết tôn giáo, đoàn kết dân tộc.</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Đối với những đảng viên đang học tập hoặc công tác ở nước ngoài dài hạn cần được quản lý chặt chẽ. Những đảng viên lấy chồng, lấy vợ người nước ngoài hoặc có con kết hôn với người nước ngoài cũng phải tuân thủ Quy định số 228-QD/TW ngày 07/02/2014 của Ban Bí thư về nhiệm vụ của đảng viên và công tác quản lý đảng viên ở nước ngoài; Hướng dẫn số 30- HD/BTCTW ngày 09/02/2015 về thực hiện Quy định số 228- QĐ/TW ngày 07/02/2014 của Ban Bí thư về nhiệm vụ của đảng viên và công tác quản lý đảng viên ở nước ngoài; thường xuyên báo cáo với tổ chức đảng về những thay đổi của mình. Đồng thời, tổ chức đảng các cấp cũng cần quản lý chặt chẽ các đối tượng này nhất là về quan hệ cá nhân, diễn biến tư tưởng.</a:t>
            </a:r>
          </a:p>
          <a:p>
            <a:pPr algn="just">
              <a:lnSpc>
                <a:spcPct val="120000"/>
              </a:lnSpc>
              <a:spcAft>
                <a:spcPts val="800"/>
              </a:spcAft>
            </a:pP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2.3.1.2.	Phương pháp quản lý tư tưởng, đạo đức, lối sống và hoạt động của đảng viên</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Chi bộ là nơi đảng viên tham gia sinh hoạt, là nơi có trách nhiệm trực tiếp quản lý đảng viên. Do đó, chi bộ phải nắm bắt được tình hình tư tưởng chính trị của đảng viên và các hoạt động cụ thể, hàng ngày của đảng viên như hoạt động công tác, hoạt động quan hệ xã hội của đảng viên. Đây là hoạt động quản lý khó khăn và phức tạp, nên các chi bộ, tổ chức cơ sở đảng cần:</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Thường xuyên nắm bắt diễn biến tư tưởng chính trị của đảng viên để định hướng kịp thời cho đảng viên có suy nghĩ và hành động phù hợp với quan điểm và đường lối của Đảng; hiểu đúng và thực hiện nghiêm, đồng thời làm cho mỗi đảng viên phải là những tấm gương đi đầu trong tuyên truyền và thực hiện đúng các chủ trương, đường lối, nghị quyết của Đảng, chính sách, pháp luật của Nhà nước.</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Phải nắm được những hoạt động diễn ra hàng ngày của mỗi đảng viên từ công việc chuyên môn, công việc được tổ chức phân công đến các hoạt động xã hội cụ thể để kịp thời quản lý, điều chỉnh theo hướng tích cực, đảm bảo đảng viên nói và làm theo đúng nghị quyết của Đảng, phù hợp với thực tế khách quan và truyền thống văn hóa của dân tộc.</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Hiểu đúng từng đảng viên về trình độ chuyên môn, sở trường để từ đó có các hình thức phân công công tác cho đảng viên một cách phù hợp, đúng năng lực, kịp thời có sự khuyến khích, khen thưởng, động viên đảng viên khi làm tốt, vượt năng suất, chất lượng công tác, nhiệm vụ được giao; thường xuyên chủ động nắm bắt tình hình của đảng viên thông qua cấp ủy, tổ dân phố nơi đảng viên cư trú, qua sự giám sát của nhân dân, thực hiện nghiêm túc Quy định số 213-QĐ/TW ngày 02/01/2020 của Ban Chấp hành Trung ương về trách nhiệm của đảng viên đang công tác, thường xuyên giữ mối liên hệ với tổ chức Đảng và nhân dân nơi cư trú. </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Đưa ra các hình thức sinh hoạt chi bộ đa dạng, phù hợp với điều kiện cụ thể của đảng viên, chi bộ, đảng bộ cơ sở, thường xuyên có các nội dung sinh hoạt phong phú, có sinh hoạt chuyên đề sát với yêu cầu về xây dựng Đảng, tạo cho đảng viên sự hứng khởi khi tham gia các hoạt động của chi bộ, từ đó rèn luyện, bồi dưỡng đạo đức cách mạng, xây dựng niềm tin và tạo nên môi trường lành mạnh để đảng viên làm việc và cống hiến.</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2E13F-BAD3-4073-8834-990F326838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933828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0200" indent="457200" algn="just">
              <a:lnSpc>
                <a:spcPct val="125000"/>
              </a:lnSpc>
              <a:spcAft>
                <a:spcPts val="400"/>
              </a:spcAft>
            </a:pPr>
            <a:r>
              <a:rPr lang="vi-VN" sz="1800">
                <a:effectLst/>
                <a:latin typeface="Times New Roman" panose="02020603050405020304" pitchFamily="18" charset="0"/>
                <a:ea typeface="Times New Roman" panose="02020603050405020304" pitchFamily="18" charset="0"/>
              </a:rPr>
              <a:t>Thuật ngữ “Bảo vệ chính trị nội bộ” được chính thức sử dụng trong Chỉ thị số 23-CT/TW của Bộ Chính trị khóa VII (1993) về Tăng cường công tác bảo vệ chính trị nội bộ trong tinh hình mới.</a:t>
            </a:r>
            <a:endParaRPr lang="x-none" sz="1800">
              <a:effectLst/>
              <a:latin typeface="Times New Roman" panose="02020603050405020304" pitchFamily="18" charset="0"/>
              <a:ea typeface="Times New Roman" panose="02020603050405020304" pitchFamily="18" charset="0"/>
            </a:endParaRPr>
          </a:p>
          <a:p>
            <a:pPr marL="419100" indent="444500" algn="just">
              <a:lnSpc>
                <a:spcPct val="124000"/>
              </a:lnSpc>
              <a:spcAft>
                <a:spcPts val="300"/>
              </a:spcAft>
            </a:pPr>
            <a:r>
              <a:rPr lang="vi-VN" sz="1800">
                <a:effectLst/>
                <a:latin typeface="Times New Roman" panose="02020603050405020304" pitchFamily="18" charset="0"/>
                <a:ea typeface="Times New Roman" panose="02020603050405020304" pitchFamily="18" charset="0"/>
              </a:rPr>
              <a:t>Nghị quyết Hội nghị Trung ương 3 khóa vm (1997) về Chiến lược cán bộ thời kỳ đẩy mạnh công nghiệp hóa, hiện đại hóa đất nước xác định bảo vệ chính tậ nội bộ nhằm:</a:t>
            </a:r>
            <a:endParaRPr lang="x-none" sz="1800">
              <a:effectLst/>
              <a:latin typeface="Times New Roman" panose="02020603050405020304" pitchFamily="18" charset="0"/>
              <a:ea typeface="Times New Roman" panose="02020603050405020304" pitchFamily="18" charset="0"/>
            </a:endParaRPr>
          </a:p>
          <a:p>
            <a:pPr marL="419100" indent="444500" algn="just">
              <a:lnSpc>
                <a:spcPct val="124000"/>
              </a:lnSpc>
              <a:spcAft>
                <a:spcPts val="300"/>
              </a:spcAft>
            </a:pPr>
            <a:r>
              <a:rPr lang="vi-VN" sz="1800">
                <a:effectLst/>
                <a:latin typeface="Times New Roman" panose="02020603050405020304" pitchFamily="18" charset="0"/>
                <a:ea typeface="Times New Roman" panose="02020603050405020304" pitchFamily="18" charset="0"/>
              </a:rPr>
              <a:t>Bảo vệ chủ nghĩa Mác-Lênin và tư tưởng Hồ Chí Minh, bảo vệ cương lĩnh và đường lối của Đảng, pháp luật của Nhà nước; chống “diễn biến hòa bình” của các thế lực thù địch.</a:t>
            </a:r>
            <a:endParaRPr lang="x-none" sz="1800">
              <a:effectLst/>
              <a:latin typeface="Times New Roman" panose="02020603050405020304" pitchFamily="18" charset="0"/>
              <a:ea typeface="Times New Roman" panose="02020603050405020304" pitchFamily="18" charset="0"/>
            </a:endParaRPr>
          </a:p>
          <a:p>
            <a:pPr marL="419100" indent="444500" algn="just">
              <a:lnSpc>
                <a:spcPct val="124000"/>
              </a:lnSpc>
              <a:spcAft>
                <a:spcPts val="300"/>
              </a:spcAft>
            </a:pPr>
            <a:r>
              <a:rPr lang="vi-VN" sz="1800">
                <a:effectLst/>
                <a:latin typeface="Times New Roman" panose="02020603050405020304" pitchFamily="18" charset="0"/>
                <a:ea typeface="Times New Roman" panose="02020603050405020304" pitchFamily="18" charset="0"/>
              </a:rPr>
              <a:t>Bảo vệ sự trong sạch chính trị nội bộ, trước hết là cán bộ cấp chiến lược và cán bộ lãnh đạo trong hệ thống chính trị, phát hiện và ngăn chặn kịp thời các phần tử chống đối và cơ hội về chính trị.</a:t>
            </a:r>
            <a:endParaRPr lang="x-none" sz="1800">
              <a:effectLst/>
              <a:latin typeface="Times New Roman" panose="02020603050405020304" pitchFamily="18" charset="0"/>
              <a:ea typeface="Times New Roman" panose="02020603050405020304" pitchFamily="18" charset="0"/>
            </a:endParaRPr>
          </a:p>
          <a:p>
            <a:pPr marL="419100" indent="444500" algn="just">
              <a:lnSpc>
                <a:spcPct val="124000"/>
              </a:lnSpc>
              <a:spcAft>
                <a:spcPts val="300"/>
              </a:spcAft>
            </a:pPr>
            <a:r>
              <a:rPr lang="vi-VN" sz="1800">
                <a:effectLst/>
                <a:latin typeface="Times New Roman" panose="02020603050405020304" pitchFamily="18" charset="0"/>
                <a:ea typeface="Times New Roman" panose="02020603050405020304" pitchFamily="18" charset="0"/>
              </a:rPr>
              <a:t>Thẩm tra kết luận cán bộ có vấn đề về lịch sử chỉnh trị hoặc có quan hệ chính thức phức tạp.</a:t>
            </a:r>
            <a:endParaRPr lang="x-none" sz="1800">
              <a:effectLst/>
              <a:latin typeface="Times New Roman" panose="02020603050405020304" pitchFamily="18" charset="0"/>
              <a:ea typeface="Times New Roman" panose="02020603050405020304" pitchFamily="18" charset="0"/>
            </a:endParaRPr>
          </a:p>
          <a:p>
            <a:pPr marL="419100" indent="444500" algn="just">
              <a:lnSpc>
                <a:spcPct val="122000"/>
              </a:lnSpc>
              <a:spcAft>
                <a:spcPts val="300"/>
              </a:spcAft>
            </a:pPr>
            <a:r>
              <a:rPr lang="vi-VN" sz="1800">
                <a:effectLst/>
                <a:latin typeface="Times New Roman" panose="02020603050405020304" pitchFamily="18" charset="0"/>
                <a:ea typeface="Times New Roman" panose="02020603050405020304" pitchFamily="18" charset="0"/>
              </a:rPr>
              <a:t>Phát hiện và xử lý kịp thời các tổ chức chống đối ngay từ khi chúng nhen nhóm hoạt động.</a:t>
            </a:r>
            <a:endParaRPr lang="x-none" sz="1800">
              <a:effectLst/>
              <a:latin typeface="Times New Roman" panose="02020603050405020304" pitchFamily="18" charset="0"/>
              <a:ea typeface="Times New Roman" panose="02020603050405020304" pitchFamily="18" charset="0"/>
            </a:endParaRPr>
          </a:p>
          <a:p>
            <a:pPr marL="825500" indent="254000" algn="just">
              <a:lnSpc>
                <a:spcPct val="124000"/>
              </a:lnSpc>
              <a:spcAft>
                <a:spcPts val="300"/>
              </a:spcAft>
            </a:pPr>
            <a:r>
              <a:rPr lang="vi-VN" sz="1800">
                <a:effectLst/>
                <a:latin typeface="Times New Roman" panose="02020603050405020304" pitchFamily="18" charset="0"/>
                <a:ea typeface="Times New Roman" panose="02020603050405020304" pitchFamily="18" charset="0"/>
              </a:rPr>
              <a:t>Bảo vệ bí mật của Đảng và Nhà nước.</a:t>
            </a:r>
            <a:endParaRPr lang="x-none" sz="1800">
              <a:effectLst/>
              <a:latin typeface="Times New Roman" panose="02020603050405020304" pitchFamily="18" charset="0"/>
              <a:ea typeface="Times New Roman" panose="02020603050405020304" pitchFamily="18" charset="0"/>
            </a:endParaRPr>
          </a:p>
          <a:p>
            <a:pPr marL="419100" indent="444500" algn="just">
              <a:lnSpc>
                <a:spcPct val="124000"/>
              </a:lnSpc>
              <a:spcAft>
                <a:spcPts val="300"/>
              </a:spcAft>
            </a:pPr>
            <a:r>
              <a:rPr lang="vi-VN" sz="1800">
                <a:effectLst/>
                <a:latin typeface="Times New Roman" panose="02020603050405020304" pitchFamily="18" charset="0"/>
                <a:ea typeface="Times New Roman" panose="02020603050405020304" pitchFamily="18" charset="0"/>
              </a:rPr>
              <a:t>Thông báo số 203-TB/TW ngày 24-10-2005 thông báo ý kiến của Bộ Chính trị khóa IX về tổng kết thực hiện Quy định 75 của Bộ Chính trị khóa VIII về bảo vệ chính trị nội bộ Đảng cũng xác định: “Bảo vệ chính trị nội bộ là bảo vệ chủ nghĩa Mác-Lênin, tư tưởng HỒ Chí Minh; bảo vệ Cương lĩnh chính trị, Điều lệ, nguyên tắc tổ chức của Đảng, bảo vệ tổ chức đảng, cán bộ, đảng viên”.</a:t>
            </a:r>
            <a:endParaRPr lang="x-none" sz="1800">
              <a:effectLst/>
              <a:latin typeface="Times New Roman" panose="02020603050405020304" pitchFamily="18" charset="0"/>
              <a:ea typeface="Times New Roman" panose="02020603050405020304" pitchFamily="18" charset="0"/>
            </a:endParaRPr>
          </a:p>
          <a:p>
            <a:pPr marL="419100" indent="444500" algn="just">
              <a:lnSpc>
                <a:spcPct val="124000"/>
              </a:lnSpc>
              <a:spcAft>
                <a:spcPts val="300"/>
              </a:spcAft>
            </a:pPr>
            <a:r>
              <a:rPr lang="vi-VN" sz="1800">
                <a:effectLst/>
                <a:latin typeface="Times New Roman" panose="02020603050405020304" pitchFamily="18" charset="0"/>
                <a:ea typeface="Times New Roman" panose="02020603050405020304" pitchFamily="18" charset="0"/>
              </a:rPr>
              <a:t>Như vậy, có thể xác định </a:t>
            </a:r>
            <a:r>
              <a:rPr lang="vi-VN" sz="1800" i="1">
                <a:effectLst/>
                <a:latin typeface="Times New Roman" panose="02020603050405020304" pitchFamily="18" charset="0"/>
                <a:ea typeface="Times New Roman" panose="02020603050405020304" pitchFamily="18" charset="0"/>
              </a:rPr>
              <a:t>bảo vệ chỉnh trị nội bộ là bảo vệ chủ nghĩa Mảc-Lênin, tư tưởng Hồ Chi Minh; bảo vệ Cương lĩnh chinh trị, đường loi, Điều lệ, nguyên tắc tổ chức cùa Đảng; bảo vệ tổ chức đảng bảo vệ cản bộ, đảng viên, nhằm làm cho Đảng Cộng sản Việt Nam thực sự là một đảng cách mạng chân chỉnh, trong sạch, vững mạnh, tiêu biểu cho trí tuệ, đạo đức, danh dự và lương tâm của dân tộc Việt Nam.</a:t>
            </a:r>
            <a:endParaRPr lang="x-none" sz="1800">
              <a:effectLst/>
              <a:latin typeface="Times New Roman" panose="02020603050405020304" pitchFamily="18" charset="0"/>
              <a:ea typeface="Times New Roman" panose="02020603050405020304" pitchFamily="18" charset="0"/>
            </a:endParaRPr>
          </a:p>
          <a:p>
            <a:pPr marL="419100" indent="444500" algn="just">
              <a:lnSpc>
                <a:spcPct val="127000"/>
              </a:lnSpc>
              <a:spcAft>
                <a:spcPts val="300"/>
              </a:spcAft>
            </a:pPr>
            <a:r>
              <a:rPr lang="vi-VN" sz="1800">
                <a:effectLst/>
                <a:latin typeface="Times New Roman" panose="02020603050405020304" pitchFamily="18" charset="0"/>
                <a:ea typeface="Times New Roman" panose="02020603050405020304" pitchFamily="18" charset="0"/>
              </a:rPr>
              <a:t>Hai vấn đề chính trong bảo vệ chính trị nội bộ là vấn đê lịch sử chính trị yà vấn đề chính trị hiện nay:</a:t>
            </a:r>
            <a:endParaRPr lang="x-none" sz="1800">
              <a:effectLst/>
              <a:latin typeface="Times New Roman" panose="02020603050405020304" pitchFamily="18" charset="0"/>
              <a:ea typeface="Times New Roman" panose="02020603050405020304" pitchFamily="18" charset="0"/>
            </a:endParaRPr>
          </a:p>
          <a:p>
            <a:pPr marL="342900" lvl="0" indent="-342900" algn="just">
              <a:lnSpc>
                <a:spcPct val="125000"/>
              </a:lnSpc>
              <a:spcAft>
                <a:spcPts val="300"/>
              </a:spcAft>
              <a:buClr>
                <a:srgbClr val="000000"/>
              </a:buClr>
              <a:buSzPts val="1600"/>
              <a:buFont typeface="Symbol" pitchFamily="2" charset="2"/>
              <a:buChar char="-"/>
              <a:tabLst>
                <a:tab pos="1021080" algn="l"/>
              </a:tabLst>
            </a:pPr>
            <a:endParaRPr lang="vi-VN" sz="1800">
              <a:effectLst/>
              <a:latin typeface="Times New Roman" panose="02020603050405020304" pitchFamily="18" charset="0"/>
              <a:ea typeface="Times New Roman" panose="02020603050405020304" pitchFamily="18" charset="0"/>
            </a:endParaRPr>
          </a:p>
          <a:p>
            <a:pPr marL="406400" indent="12700">
              <a:lnSpc>
                <a:spcPct val="112000"/>
              </a:lnSpc>
              <a:tabLst>
                <a:tab pos="511810" algn="l"/>
              </a:tabLst>
            </a:pPr>
            <a:endParaRPr lang="vi-VN" sz="1800">
              <a:effectLst/>
              <a:latin typeface="Times New Roman" panose="02020603050405020304" pitchFamily="18" charset="0"/>
              <a:ea typeface="Times New Roman" panose="02020603050405020304" pitchFamily="18" charset="0"/>
            </a:endParaRPr>
          </a:p>
          <a:p>
            <a:pPr marL="342900" lvl="0" indent="-342900">
              <a:lnSpc>
                <a:spcPct val="122000"/>
              </a:lnSpc>
              <a:spcAft>
                <a:spcPts val="300"/>
              </a:spcAft>
              <a:buClr>
                <a:srgbClr val="000000"/>
              </a:buClr>
              <a:buSzPts val="1600"/>
              <a:buFont typeface="+mj-lt"/>
              <a:buAutoNum type="arabicPeriod"/>
            </a:pPr>
            <a:r>
              <a:rPr lang="vi-VN" sz="1800" b="1" i="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L2. Công tác bảo vệ chỉnh trị nội bộ</a:t>
            </a:r>
            <a:endParaRPr lang="x-none" sz="1800" b="1" i="1"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a:p>
            <a:pPr marL="368300" indent="495300" algn="just">
              <a:lnSpc>
                <a:spcPct val="122000"/>
              </a:lnSpc>
              <a:spcAft>
                <a:spcPts val="1500"/>
              </a:spcAft>
            </a:pPr>
            <a:r>
              <a:rPr lang="vi-VN" sz="1800">
                <a:effectLst/>
                <a:latin typeface="Times New Roman" panose="02020603050405020304" pitchFamily="18" charset="0"/>
                <a:ea typeface="Times New Roman" panose="02020603050405020304" pitchFamily="18" charset="0"/>
              </a:rPr>
              <a:t>Bảo vệ chính tri nội bộ là bộ phận của công tác xây dựng Đảng. Các cấp ủy, tổ chức đảng có trách nhiệm lãnh đạo, chỉ đạo và tổ chức thực hiện tốt công tác bảo vệ chính trị nội bộ. Chỉ thị so 39-CT/TW ngày 18-8-2014 của Bộ Chính trị khóa XI về Tăng cường công tác bảo vệ chính trị nội bộ trong tình hình hiện nay đã xác định công tác bảo vệ chính trị nội bộ là trách nhiệm của cả hệ thống chính trị, trước hết là trách nhiệm của cấp ủy, tổ chức đảng và người đứng đầu. Văn kiện Đại hội đại biểu toàn quốc lần thứ X cũng chỉ rõ: “... Bảo vệ chính trị nội bộ là trách nhiệm của toàn Đảng, trước hết là của các cấp ủy đảng. Bảo vệ chính trị nội bộ phải trên cơ sở chủ nghĩa Mác-Lênin, tư tưởng Hồ Chí Minh, bảo vệ Cương lĩnh, đường lối, chủ trương, nguyên tắc tổ chức và hoạt động của Đảng, bảo vệ sự đoàn kết, thống nhất trong Đảng, bảo vệ cán bộ, đảng viên (...). Củng cố, kiện toàn cơ quan tham mưu của Đảng về công tác bảo vệ chính trị nội bộ, làm rõ chức năng, nhiệm vụ, tăng cường cán bộ có chất lượng, xây dựng quy ché phối hợp chặt chẽ giữa cơ quan bảo vệ chính trị nội bộ với các cơ quan liên quan”. Trên tinh thần đó, có thể xác định: </a:t>
            </a:r>
            <a:r>
              <a:rPr lang="vi-VN" sz="1800" i="1">
                <a:effectLst/>
                <a:latin typeface="Times New Roman" panose="02020603050405020304" pitchFamily="18" charset="0"/>
                <a:ea typeface="Times New Roman" panose="02020603050405020304" pitchFamily="18" charset="0"/>
              </a:rPr>
              <a:t>Công tác bảo vệ chỉnh trị nộỉ bộ là toàn bộ hoạt động của các cấp ủy, tổ chức đảng trong đề ra chủ trương và lãnh đạo tổ chức thực hiện nhiệm vụ bảo vệ chinh trị nội bộ, nhằm xây dựng Đảng Cộng sản Việt Nam thực sự là một đảng cách mạng chân chỉnh, trong sạch, vững mạnh</a:t>
            </a:r>
            <a:endParaRPr lang="x-none" sz="1800">
              <a:effectLst/>
              <a:latin typeface="Times New Roman" panose="02020603050405020304" pitchFamily="18" charset="0"/>
              <a:ea typeface="Times New Roman" panose="02020603050405020304" pitchFamily="18" charset="0"/>
            </a:endParaRPr>
          </a:p>
          <a:p>
            <a:pPr marL="381000">
              <a:tabLst>
                <a:tab pos="479425" algn="l"/>
              </a:tabLst>
            </a:pPr>
            <a:r>
              <a:rPr lang="vi-VN" sz="1800">
                <a:effectLst/>
                <a:latin typeface="Times New Roman" panose="02020603050405020304" pitchFamily="18" charset="0"/>
                <a:ea typeface="Times New Roman" panose="02020603050405020304" pitchFamily="18" charset="0"/>
              </a:rPr>
              <a:t>	Xem Đảng Cộng sản Việt Nam: </a:t>
            </a:r>
            <a:r>
              <a:rPr lang="vi-VN" sz="1800" i="1">
                <a:effectLst/>
                <a:latin typeface="Times New Roman" panose="02020603050405020304" pitchFamily="18" charset="0"/>
                <a:ea typeface="Times New Roman" panose="02020603050405020304" pitchFamily="18" charset="0"/>
              </a:rPr>
              <a:t>Chỉ thị so 39-CT/TW của Bộ Chỉnh trị khóa XI, ngày 18-8-2014 về Tăng cường công tảc bảo vệ chỉnh trị nội bộ trong tình hình hiện nay.</a:t>
            </a:r>
            <a:endParaRPr lang="x-none" sz="1800">
              <a:effectLst/>
              <a:latin typeface="Times New Roman" panose="02020603050405020304" pitchFamily="18" charset="0"/>
              <a:ea typeface="Times New Roman" panose="02020603050405020304" pitchFamily="18" charset="0"/>
            </a:endParaRPr>
          </a:p>
          <a:p>
            <a:pPr marL="368300">
              <a:lnSpc>
                <a:spcPct val="105000"/>
              </a:lnSpc>
              <a:tabLst>
                <a:tab pos="523875" algn="l"/>
              </a:tabLst>
            </a:pPr>
            <a:r>
              <a:rPr lang="vi-VN" sz="1800">
                <a:effectLst/>
                <a:latin typeface="Times New Roman" panose="02020603050405020304" pitchFamily="18" charset="0"/>
                <a:ea typeface="Times New Roman" panose="02020603050405020304" pitchFamily="18" charset="0"/>
              </a:rPr>
              <a:t>	Đảng Cộng sản Việt Nam: </a:t>
            </a:r>
            <a:r>
              <a:rPr lang="vi-VN" sz="1800" i="1">
                <a:effectLst/>
                <a:latin typeface="Times New Roman" panose="02020603050405020304" pitchFamily="18" charset="0"/>
                <a:ea typeface="Times New Roman" panose="02020603050405020304" pitchFamily="18" charset="0"/>
              </a:rPr>
              <a:t>Văn kiện Đại hội đại biểu toàn quỗc lần thứ X, </a:t>
            </a:r>
            <a:r>
              <a:rPr lang="vi-VN" sz="1800">
                <a:effectLst/>
                <a:latin typeface="Times New Roman" panose="02020603050405020304" pitchFamily="18" charset="0"/>
                <a:ea typeface="Times New Roman" panose="02020603050405020304" pitchFamily="18" charset="0"/>
              </a:rPr>
              <a:t>Nxb.Chính trị quốc gia Sự thật, H.2006, tr.296-297.</a:t>
            </a:r>
            <a:endParaRPr lang="x-none" sz="1800">
              <a:effectLst/>
              <a:latin typeface="Times New Roman" panose="02020603050405020304" pitchFamily="18" charset="0"/>
              <a:ea typeface="Times New Roman" panose="02020603050405020304" pitchFamily="18" charset="0"/>
            </a:endParaRPr>
          </a:p>
          <a:p>
            <a:pPr marL="406400" indent="12700">
              <a:lnSpc>
                <a:spcPct val="112000"/>
              </a:lnSpc>
              <a:tabLst>
                <a:tab pos="511810" algn="l"/>
              </a:tabLst>
            </a:pPr>
            <a:endParaRPr lang="vi-VN" sz="1800">
              <a:effectLst/>
              <a:latin typeface="Times New Roman" panose="02020603050405020304" pitchFamily="18" charset="0"/>
              <a:ea typeface="Times New Roman" panose="02020603050405020304" pitchFamily="18" charset="0"/>
            </a:endParaRPr>
          </a:p>
          <a:p>
            <a:pPr marL="342900" lvl="0" indent="-342900">
              <a:lnSpc>
                <a:spcPct val="125000"/>
              </a:lnSpc>
              <a:spcAft>
                <a:spcPts val="400"/>
              </a:spcAft>
              <a:buClr>
                <a:srgbClr val="000000"/>
              </a:buClr>
              <a:buSzPts val="1600"/>
              <a:buFont typeface="+mj-lt"/>
              <a:buAutoNum type="arabicPeriod"/>
              <a:tabLst>
                <a:tab pos="1241425" algn="l"/>
              </a:tabLst>
            </a:pPr>
            <a:r>
              <a:rPr lang="vi-VN" sz="1800" b="1" i="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Ưu điểm</a:t>
            </a:r>
            <a:endParaRPr lang="x-none" sz="1800" b="1" i="1"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a:p>
            <a:pPr marL="279400" indent="457200">
              <a:lnSpc>
                <a:spcPct val="122000"/>
              </a:lnSpc>
              <a:spcAft>
                <a:spcPts val="400"/>
              </a:spcAft>
            </a:pPr>
            <a:r>
              <a:rPr lang="vi-VN" sz="1800">
                <a:effectLst/>
                <a:latin typeface="Times New Roman" panose="02020603050405020304" pitchFamily="18" charset="0"/>
                <a:ea typeface="Times New Roman" panose="02020603050405020304" pitchFamily="18" charset="0"/>
              </a:rPr>
              <a:t>Thực hiện Quy định số 57-QD/TW ngày 3-5-2007 của Bộ Chính trị khóa X về Một số vấn đề về bảo vệ chính trị nội bộ Đảng,</a:t>
            </a:r>
            <a:endParaRPr lang="x-none" sz="1800">
              <a:effectLst/>
              <a:latin typeface="Times New Roman" panose="02020603050405020304" pitchFamily="18" charset="0"/>
              <a:ea typeface="Times New Roman" panose="02020603050405020304" pitchFamily="18" charset="0"/>
            </a:endParaRPr>
          </a:p>
          <a:p>
            <a:pPr marL="609600" indent="50800" algn="just">
              <a:lnSpc>
                <a:spcPct val="122000"/>
              </a:lnSpc>
              <a:spcAft>
                <a:spcPts val="300"/>
              </a:spcAft>
            </a:pPr>
            <a:r>
              <a:rPr lang="vi-VN" sz="1800">
                <a:effectLst/>
                <a:latin typeface="Times New Roman" panose="02020603050405020304" pitchFamily="18" charset="0"/>
                <a:ea typeface="Times New Roman" panose="02020603050405020304" pitchFamily="18" charset="0"/>
              </a:rPr>
              <a:t>“Chính sách sử dụng, quản lý đảng viên có vấn đề về lịch sử chính trị” tại Thông báo số 104-TB/TW ngày 27-9-2012 thông báo kết luận của Bộ Chính trị khóa XI và Quy định số 126-QD/TW ngày 28-2-2018 của Bộ Chính trị khóa XII về Một số vấn đề về bảo vê chính trị nội bộ Đảng, công tác bảo vệ chính trị nội bộ đã đạt được những kết quả quan trọng. Trong công tác phát triển đảng viên, cơ quan bảo vệ chính trị nội bộ các cấp đã kiểm </a:t>
            </a:r>
            <a:r>
              <a:rPr lang="vi-VN" sz="1800" i="1">
                <a:effectLst/>
                <a:latin typeface="Times New Roman" panose="02020603050405020304" pitchFamily="18" charset="0"/>
                <a:ea typeface="Times New Roman" panose="02020603050405020304" pitchFamily="18" charset="0"/>
              </a:rPr>
              <a:t>ứa</a:t>
            </a:r>
            <a:r>
              <a:rPr lang="vi-VN" sz="1800">
                <a:effectLst/>
                <a:latin typeface="Times New Roman" panose="02020603050405020304" pitchFamily="18" charset="0"/>
                <a:ea typeface="Times New Roman" panose="02020603050405020304" pitchFamily="18" charset="0"/>
              </a:rPr>
              <a:t> xem xét chặt chẽ về mặt chính trị của người xin vào Đảng. Trong công tác nhân sự Đại hội Đảng bộ các cấp và Đại hội Đảng toàn quốc khóa IX, X, XI, XII, XIII; các cấp ủy đã thẩm định tiêu chuẩn chính trị, lựa chọn những đồng chí có đủ tiêu chuẩn tham gia cấp ủy khóa mới. Đồng thời, đưa ra khỏi cấp ủy, không cơ cấu vào cấp ủy khóa mới những trường hợp không đủ về tiêu chuẩn chính trị. Phục vụ công tác nhân sự bầu cử đại biểu Quốc hội khóa XI, XII, XII, XIII, XIV và công tác nhân sự bầu cử đại biểu Hội đồng nhân dân các cấp, giúp cấp ủy và cơ quan chức năng trong việc xem xét kết luận tiêu chuẩn chính trị đối với những người ứng cử, được đề cử bầu làm đại biểu Hội đồng nhân dân.</a:t>
            </a:r>
            <a:endParaRPr lang="x-none" sz="1800">
              <a:effectLst/>
              <a:latin typeface="Times New Roman" panose="02020603050405020304" pitchFamily="18" charset="0"/>
              <a:ea typeface="Times New Roman" panose="02020603050405020304" pitchFamily="18" charset="0"/>
            </a:endParaRPr>
          </a:p>
          <a:p>
            <a:pPr marL="609600" indent="431800" algn="just">
              <a:lnSpc>
                <a:spcPct val="122000"/>
              </a:lnSpc>
              <a:spcAft>
                <a:spcPts val="300"/>
              </a:spcAft>
            </a:pPr>
            <a:r>
              <a:rPr lang="vi-VN" sz="1800">
                <a:effectLst/>
                <a:latin typeface="Times New Roman" panose="02020603050405020304" pitchFamily="18" charset="0"/>
                <a:ea typeface="Times New Roman" panose="02020603050405020304" pitchFamily="18" charset="0"/>
              </a:rPr>
              <a:t>Trong công tác quy hoạch, đề bạt, bổ nhiệm cán bộ, cơ quan bảo vệ chính trị nội bộ và các cấp ủy đã thực hiện Hướng dẫn của Ban Bảo vệ chính trị nội bộ Trung ương để thẳm ứa chặt chẽ về mặt chính trị đối với người đưa vào diện quy hoạch, làm cán bộ chủ chốt các cấp, người đưa vào cơ quan, bộ phận trọng yếu, cơ mật, đi ra nước ngoài, quan hệ với cá nhân, tổ chức nước ngoài. Đồng thời, xử lý những trường hợp không đủ tiêu chuẩn chính trị đã lọt vào đội ngũ cán bộ lãnh đạo, cấp ủy các cấp. Một số cấp ủy đã kịp thời xử lý cán bộ, đảng viên viết, tán phát hồi ký tự thuật có nội dung thuộc bí mật nội bộ Đảng, Nhà nước; làm ngơ, đồng tình, phụ hoạ cho hoạt động của các phần tử chống Đảng, Nhà nước; lợi dụng các hoạt động tôn giáo, tín ngưỡng, dân tộc làm nguy hại đến an ninh chính trị, ưật tự an toàn xã hội; nhận tiền, hàng của cá nhân, tố chức đang có hoạt</a:t>
            </a:r>
            <a:endParaRPr lang="x-none" sz="1800">
              <a:effectLst/>
              <a:latin typeface="Times New Roman" panose="02020603050405020304" pitchFamily="18" charset="0"/>
              <a:ea typeface="Times New Roman" panose="02020603050405020304" pitchFamily="18" charset="0"/>
            </a:endParaRPr>
          </a:p>
          <a:p>
            <a:pPr marL="622300" indent="38100" algn="just">
              <a:lnSpc>
                <a:spcPct val="122000"/>
              </a:lnSpc>
              <a:spcAft>
                <a:spcPts val="300"/>
              </a:spcAft>
            </a:pPr>
            <a:r>
              <a:rPr lang="vi-VN" sz="1800">
                <a:effectLst/>
                <a:latin typeface="Times New Roman" panose="02020603050405020304" pitchFamily="18" charset="0"/>
                <a:ea typeface="Times New Roman" panose="02020603050405020304" pitchFamily="18" charset="0"/>
              </a:rPr>
              <a:t>động chống Đảng, Nhà nước; tham gia đảng phái, tổ chức chính trị phản động, tham gia biểu tình trái phép. Đại hội Đảng toàn quốc lần thứ xni đã đánh </a:t>
            </a:r>
            <a:r>
              <a:rPr lang="vi-VN" sz="1800" b="1" i="1">
                <a:effectLst/>
                <a:latin typeface="Times New Roman" panose="02020603050405020304" pitchFamily="18" charset="0"/>
                <a:ea typeface="Times New Roman" panose="02020603050405020304" pitchFamily="18" charset="0"/>
              </a:rPr>
              <a:t>giá:</a:t>
            </a:r>
            <a:endParaRPr lang="x-none" sz="1800">
              <a:effectLst/>
              <a:latin typeface="Times New Roman" panose="02020603050405020304" pitchFamily="18" charset="0"/>
              <a:ea typeface="Times New Roman" panose="02020603050405020304" pitchFamily="18" charset="0"/>
            </a:endParaRPr>
          </a:p>
          <a:p>
            <a:pPr indent="1079500" algn="just">
              <a:lnSpc>
                <a:spcPct val="122000"/>
              </a:lnSpc>
              <a:spcAft>
                <a:spcPts val="300"/>
              </a:spcAft>
              <a:tabLst>
                <a:tab pos="633095" algn="l"/>
              </a:tabLst>
            </a:pPr>
            <a:r>
              <a:rPr lang="vi-VN" sz="1800">
                <a:effectLst/>
                <a:latin typeface="Times New Roman" panose="02020603050405020304" pitchFamily="18" charset="0"/>
                <a:ea typeface="Times New Roman" panose="02020603050405020304" pitchFamily="18" charset="0"/>
              </a:rPr>
              <a:t>Công tác bảo vệ chính trị nội bộ được quan tâm hơn, đã góp phần quan trọng bảo vệ nền tảng tư tưởng, đường lối, chủ trương của Đảng, xây dựng Đảng trong sạch, vững mạnh. Công tác thẩm định, kết luận tiêu chuẩn chính trị, nhất là vấn đề chính trị hiện nay đôi với cán bộ, đảng viên được thực hiện nghiêm túc, chặt chẽ hơn, góp phần nâng cao chất lượng công tác cán bộ, phục vụ kịp thời công tác nhân sự đại hội đảng bộ các cấp và Đại hội XIII của Đảng. (Từ đâu nhiệm kỳ đến ngày 30-9-2020, riêng ở Trung ương đã rà soát, thẩm định, kết luận về tiêu chuẩn chính trị 9.682 lượt hồ sơ cán bộ; qua thẩm định đã đề nghị không phê duyệt quy hoạch, bổ nhiệm 106 trường họp). Nhũng trường hợp có vấn đề chính trị hoặc có quan hệ ỉ	chỉnh trị phức tạp được thẩm tra, xác minh làm rõ, két luận phục vụ</a:t>
            </a:r>
            <a:endParaRPr lang="x-none" sz="1800">
              <a:effectLst/>
              <a:latin typeface="Times New Roman" panose="02020603050405020304" pitchFamily="18" charset="0"/>
              <a:ea typeface="Times New Roman" panose="02020603050405020304" pitchFamily="18" charset="0"/>
            </a:endParaRPr>
          </a:p>
          <a:p>
            <a:pPr indent="254000" algn="just">
              <a:lnSpc>
                <a:spcPct val="150000"/>
              </a:lnSpc>
              <a:spcAft>
                <a:spcPts val="300"/>
              </a:spcAft>
              <a:tabLst>
                <a:tab pos="633095" algn="l"/>
              </a:tabLst>
            </a:pPr>
            <a:r>
              <a:rPr lang="vi-VN" sz="1800" i="1">
                <a:effectLst/>
                <a:latin typeface="Times New Roman" panose="02020603050405020304" pitchFamily="18" charset="0"/>
                <a:ea typeface="Times New Roman" panose="02020603050405020304" pitchFamily="18" charset="0"/>
              </a:rPr>
              <a:t>i</a:t>
            </a:r>
            <a:r>
              <a:rPr lang="vi-VN" sz="1800">
                <a:effectLst/>
                <a:latin typeface="Times New Roman" panose="02020603050405020304" pitchFamily="18" charset="0"/>
                <a:ea typeface="Times New Roman" panose="02020603050405020304" pitchFamily="18" charset="0"/>
              </a:rPr>
              <a:t>	công tác cán bộ và công tác đảng viên, góp phần bảo vệ Đảng, bảo</a:t>
            </a:r>
            <a:endParaRPr lang="x-none" sz="1800">
              <a:effectLst/>
              <a:latin typeface="Times New Roman" panose="02020603050405020304" pitchFamily="18" charset="0"/>
              <a:ea typeface="Times New Roman" panose="02020603050405020304" pitchFamily="18" charset="0"/>
            </a:endParaRPr>
          </a:p>
          <a:p>
            <a:pPr indent="254000" algn="just">
              <a:lnSpc>
                <a:spcPct val="122000"/>
              </a:lnSpc>
              <a:spcAft>
                <a:spcPts val="800"/>
              </a:spcAft>
            </a:pPr>
            <a:r>
              <a:rPr lang="vi-VN" sz="1800">
                <a:effectLst/>
                <a:latin typeface="Times New Roman" panose="02020603050405020304" pitchFamily="18" charset="0"/>
                <a:ea typeface="Times New Roman" panose="02020603050405020304" pitchFamily="18" charset="0"/>
              </a:rPr>
              <a:t>s vệ chế độ, bảo vệ cán bộ.</a:t>
            </a:r>
            <a:endParaRPr lang="x-none" sz="1800">
              <a:effectLst/>
              <a:latin typeface="Times New Roman" panose="02020603050405020304" pitchFamily="18" charset="0"/>
              <a:ea typeface="Times New Roman" panose="02020603050405020304" pitchFamily="18" charset="0"/>
            </a:endParaRPr>
          </a:p>
          <a:p>
            <a:pPr marL="342900" lvl="0" indent="-342900" algn="just">
              <a:lnSpc>
                <a:spcPct val="122000"/>
              </a:lnSpc>
              <a:spcAft>
                <a:spcPts val="300"/>
              </a:spcAft>
              <a:buClr>
                <a:srgbClr val="000000"/>
              </a:buClr>
              <a:buSzPts val="1600"/>
              <a:buFont typeface="+mj-lt"/>
              <a:buAutoNum type="arabicPeriod"/>
              <a:tabLst>
                <a:tab pos="1587500" algn="l"/>
              </a:tabLst>
            </a:pPr>
            <a:r>
              <a:rPr lang="vi-VN" sz="1800" b="1" i="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Những hạn chế</a:t>
            </a:r>
            <a:endParaRPr lang="x-none" sz="1800" b="1" i="1"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a:p>
            <a:pPr marL="622300" indent="457200" algn="just">
              <a:lnSpc>
                <a:spcPct val="122000"/>
              </a:lnSpc>
              <a:spcAft>
                <a:spcPts val="1500"/>
              </a:spcAft>
            </a:pPr>
            <a:r>
              <a:rPr lang="vi-VN" sz="1800">
                <a:effectLst/>
                <a:latin typeface="Times New Roman" panose="02020603050405020304" pitchFamily="18" charset="0"/>
                <a:ea typeface="Times New Roman" panose="02020603050405020304" pitchFamily="18" charset="0"/>
              </a:rPr>
              <a:t>Bên cạnh nhũng kết quả đạt được, hiện vẫn còn tôn tại một số hạn chế trong thực hiện công tác bảo vệ chính trị nội bộ như: chưa nhận thức và quan tâm đúng mức đối với chính trị hiện nay. Trong thẩm tra xác </a:t>
            </a:r>
            <a:r>
              <a:rPr lang="vi-VN" sz="1800" u="sng">
                <a:effectLst/>
                <a:latin typeface="Times New Roman" panose="02020603050405020304" pitchFamily="18" charset="0"/>
                <a:ea typeface="Times New Roman" panose="02020603050405020304" pitchFamily="18" charset="0"/>
              </a:rPr>
              <a:t>minh,</a:t>
            </a:r>
            <a:r>
              <a:rPr lang="vi-VN" sz="1800">
                <a:effectLst/>
                <a:latin typeface="Times New Roman" panose="02020603050405020304" pitchFamily="18" charset="0"/>
                <a:ea typeface="Times New Roman" panose="02020603050405020304" pitchFamily="18" charset="0"/>
              </a:rPr>
              <a:t> kết luận vấn đề chính trị của người xin vào Đảng có nơi làm chưa chặt chẽ, không trực tiếp thực hiện thẩm tra xác minh, chủ yếu gửi qua bưu điện đề nghị địa phương người xin vào Đảng làm giúp. Việc xem xét, kết luận, xử lý vấn đề chính trị hiện nay của cán bộ, đảng viên ở các địa phương, đơn vị nói chung còn nhiều lúng túng. Nghị quyết Hội nghị lần thứ bảy Ban Chấp hành Trung ương khóa XII đánh giá: “Công tác bảo vệ chính trị nội bộ còn bị động, chưa theo kịp tình hình tổ chức bộ máy thiếu ổn định”. Đại hội Đảng toàn quốc lần thứ XIII đã đảnh giá: “Nhận thức, trách nhiệm của một số cấp ủy, tổ chức đảng và người đứng đầu về yêu cầu, nhiệm vụ công tác bảo vệ chính trị nội bộ trong tình hình mói chưa đầy đủ, sâu sẳc, toàn diện. Công tác nắm và giải quyết vấn đề chính trị hiện nay có nơi, có lúc còn hạn chế. Hiện tượng lộ, lọt bí mật, phát ngôn không đúng quy định vẫn còn xảy ra ở một số noi nhưng chưa được ngăn chặn, xử lý kịp thời; nhiều noi còn tình trạng nể nang, chưa chỉ rố những cán bộ có biểu hiện chạy chức, chạy quyền, cơ hội chính trị, tham vọng quyền lực. Việc phòng ngừa, ngăn chặn, đấu tranh với các thế lực thù địch chống phá Đảng, Nhà nước và khối đại đoàn kết dân tộc, bảo vệ tổ chức, bảo vệ cán bộ còn thiếu chủ động”.</a:t>
            </a:r>
            <a:endParaRPr lang="x-none" sz="1800">
              <a:effectLst/>
              <a:latin typeface="Times New Roman" panose="02020603050405020304" pitchFamily="18" charset="0"/>
              <a:ea typeface="Times New Roman" panose="02020603050405020304" pitchFamily="18" charset="0"/>
            </a:endParaRPr>
          </a:p>
          <a:p>
            <a:pPr marL="609600" indent="12700" algn="just">
              <a:lnSpc>
                <a:spcPct val="105000"/>
              </a:lnSpc>
            </a:pPr>
            <a:r>
              <a:rPr lang="vi-VN" sz="1800">
                <a:effectLst/>
                <a:latin typeface="Times New Roman" panose="02020603050405020304" pitchFamily="18" charset="0"/>
                <a:ea typeface="Times New Roman" panose="02020603050405020304" pitchFamily="18" charset="0"/>
              </a:rPr>
              <a:t>Xem Đảng Cộng sản Việt Nam: </a:t>
            </a:r>
            <a:r>
              <a:rPr lang="vi-VN" sz="1800" i="1">
                <a:effectLst/>
                <a:latin typeface="Times New Roman" panose="02020603050405020304" pitchFamily="18" charset="0"/>
                <a:ea typeface="Times New Roman" panose="02020603050405020304" pitchFamily="18" charset="0"/>
              </a:rPr>
              <a:t>Văn kiện đại hội đại biểu toàn quốc lần thứ XĨII, </a:t>
            </a:r>
            <a:r>
              <a:rPr lang="vi-VN" sz="1800">
                <a:effectLst/>
                <a:latin typeface="Times New Roman" panose="02020603050405020304" pitchFamily="18" charset="0"/>
                <a:ea typeface="Times New Roman" panose="02020603050405020304" pitchFamily="18" charset="0"/>
              </a:rPr>
              <a:t>Nxb.Chính trị quốc gia Sự thật, H.2021, t.n, tr.195-196.</a:t>
            </a:r>
            <a:endParaRPr lang="x-none" sz="1800">
              <a:effectLst/>
              <a:latin typeface="Times New Roman" panose="02020603050405020304" pitchFamily="18" charset="0"/>
              <a:ea typeface="Times New Roman" panose="02020603050405020304" pitchFamily="18" charset="0"/>
            </a:endParaRPr>
          </a:p>
          <a:p>
            <a:pPr marL="584200" indent="12700">
              <a:lnSpc>
                <a:spcPct val="105000"/>
              </a:lnSpc>
              <a:tabLst>
                <a:tab pos="678180" algn="l"/>
              </a:tabLst>
            </a:pPr>
            <a:r>
              <a:rPr lang="vi-VN" sz="1800">
                <a:effectLst/>
                <a:latin typeface="Times New Roman" panose="02020603050405020304" pitchFamily="18" charset="0"/>
                <a:ea typeface="Times New Roman" panose="02020603050405020304" pitchFamily="18" charset="0"/>
              </a:rPr>
              <a:t>	Đảng Cộng sản Việt Nam: </a:t>
            </a:r>
            <a:r>
              <a:rPr lang="vi-VN" sz="1800" i="1">
                <a:effectLst/>
                <a:latin typeface="Times New Roman" panose="02020603050405020304" pitchFamily="18" charset="0"/>
                <a:ea typeface="Times New Roman" panose="02020603050405020304" pitchFamily="18" charset="0"/>
              </a:rPr>
              <a:t>Văn kiện Hội nghị lần thứ bảy Ban Chẩp hành Trung ương khóa XII,</a:t>
            </a:r>
            <a:r>
              <a:rPr lang="vi-VN" sz="1800">
                <a:effectLst/>
                <a:latin typeface="Times New Roman" panose="02020603050405020304" pitchFamily="18" charset="0"/>
                <a:ea typeface="Times New Roman" panose="02020603050405020304" pitchFamily="18" charset="0"/>
              </a:rPr>
              <a:t> Văn phòng Trung ương, H.2018, tr.50.</a:t>
            </a:r>
            <a:endParaRPr lang="x-none" sz="1800">
              <a:effectLst/>
              <a:latin typeface="Times New Roman" panose="02020603050405020304" pitchFamily="18" charset="0"/>
              <a:ea typeface="Times New Roman" panose="02020603050405020304" pitchFamily="18" charset="0"/>
            </a:endParaRPr>
          </a:p>
          <a:p>
            <a:pPr marL="584200">
              <a:lnSpc>
                <a:spcPct val="105000"/>
              </a:lnSpc>
              <a:tabLst>
                <a:tab pos="725805" algn="l"/>
              </a:tabLst>
            </a:pPr>
            <a:r>
              <a:rPr lang="vi-VN" sz="1800">
                <a:effectLst/>
                <a:latin typeface="Times New Roman" panose="02020603050405020304" pitchFamily="18" charset="0"/>
                <a:ea typeface="Times New Roman" panose="02020603050405020304" pitchFamily="18" charset="0"/>
              </a:rPr>
              <a:t>	Đảng Cộng sản Việt Nam: </a:t>
            </a:r>
            <a:r>
              <a:rPr lang="vi-VN" sz="1800" i="1">
                <a:effectLst/>
                <a:latin typeface="Times New Roman" panose="02020603050405020304" pitchFamily="18" charset="0"/>
                <a:ea typeface="Times New Roman" panose="02020603050405020304" pitchFamily="18" charset="0"/>
              </a:rPr>
              <a:t>Vãn kiện đại hộỉ đại biểu toàn quốc lằn thứ XIII, </a:t>
            </a:r>
            <a:r>
              <a:rPr lang="vi-VN" sz="1800">
                <a:effectLst/>
                <a:latin typeface="Times New Roman" panose="02020603050405020304" pitchFamily="18" charset="0"/>
                <a:ea typeface="Times New Roman" panose="02020603050405020304" pitchFamily="18" charset="0"/>
              </a:rPr>
              <a:t>Nxb.Chính trị quốc gia Sự thật, H.2021, t.II, tr.197.</a:t>
            </a:r>
          </a:p>
          <a:p>
            <a:pPr marL="584200">
              <a:lnSpc>
                <a:spcPct val="105000"/>
              </a:lnSpc>
              <a:tabLst>
                <a:tab pos="725805" algn="l"/>
              </a:tabLst>
            </a:pPr>
            <a:endParaRPr lang="vi-VN" sz="1800">
              <a:effectLst/>
              <a:latin typeface="Times New Roman" panose="02020603050405020304" pitchFamily="18" charset="0"/>
              <a:ea typeface="Times New Roman" panose="02020603050405020304" pitchFamily="18" charset="0"/>
            </a:endParaRPr>
          </a:p>
          <a:p>
            <a:pPr algn="just"/>
            <a:r>
              <a:rPr lang="vi-VN" sz="2800" b="1" i="1">
                <a:solidFill>
                  <a:srgbClr val="212529"/>
                </a:solidFill>
                <a:effectLst/>
                <a:latin typeface="Roboto" panose="02000000000000000000" pitchFamily="2" charset="0"/>
              </a:rPr>
              <a:t>7 điểm mới trong Quy định số 58-QĐ/TW về bảo vệ chính trị nội bộ Đảng</a:t>
            </a:r>
            <a:endParaRPr lang="vi-VN" sz="2800" b="0" i="0">
              <a:solidFill>
                <a:srgbClr val="212529"/>
              </a:solidFill>
              <a:effectLst/>
              <a:latin typeface="Roboto" panose="02000000000000000000" pitchFamily="2" charset="0"/>
            </a:endParaRPr>
          </a:p>
          <a:p>
            <a:pPr algn="just"/>
            <a:r>
              <a:rPr lang="vi-VN" sz="2800" b="0" i="0">
                <a:solidFill>
                  <a:srgbClr val="212529"/>
                </a:solidFill>
                <a:effectLst/>
                <a:latin typeface="Roboto" panose="02000000000000000000" pitchFamily="2" charset="0"/>
              </a:rPr>
              <a:t>Quy định số 58-QĐ/TW (gọi tắt là Quy định 58) được Tổng Bí thư Nguyễn Phú Trọng thay mặt Bộ Chính trị ký ban hành ngày 8/2/2022 là văn bản thay thế Quy định số 126-QĐ/TW, ngày 28/2/2018 của Bộ Chính trị một số vấn đề về bảo vệ chính trị nội bộ Đảng.</a:t>
            </a:r>
          </a:p>
          <a:p>
            <a:pPr algn="just"/>
            <a:r>
              <a:rPr lang="vi-VN" sz="2800" b="0" i="0">
                <a:solidFill>
                  <a:srgbClr val="212529"/>
                </a:solidFill>
                <a:effectLst/>
                <a:latin typeface="Roboto" panose="02000000000000000000" pitchFamily="2" charset="0"/>
              </a:rPr>
              <a:t>Quán triệt Quy định 58 của Bộ Chính trị, Phó Trưởng ban Tổ chức Trung ương Nguyễn Quang Dương cho biết, về cơ bản, Quy định 58 gồm 6 Chương, 22 Điều, giảm 3 Điều do với Quy định số 126 trước đây.</a:t>
            </a:r>
          </a:p>
          <a:p>
            <a:pPr algn="just"/>
            <a:r>
              <a:rPr lang="vi-VN" sz="2800" b="0" i="0">
                <a:solidFill>
                  <a:srgbClr val="212529"/>
                </a:solidFill>
                <a:effectLst/>
                <a:latin typeface="Roboto" panose="02000000000000000000" pitchFamily="2" charset="0"/>
              </a:rPr>
              <a:t>Phó Trưởng ban Tổ chức Trung ương Nguyễn Quang Dương nhấn mạnh 7 điểm mới về nội dung của Quy định 58 so với Quy định 126 trước đây.</a:t>
            </a:r>
          </a:p>
          <a:p>
            <a:pPr algn="just"/>
            <a:r>
              <a:rPr lang="vi-VN" sz="2800" b="0" i="0">
                <a:solidFill>
                  <a:srgbClr val="212529"/>
                </a:solidFill>
                <a:effectLst/>
                <a:latin typeface="Roboto" panose="02000000000000000000" pitchFamily="2" charset="0"/>
              </a:rPr>
              <a:t>Bổ sung quy định mức giới hạn bố trí đối với cán bộ, đảng viên có vấn đề chính trị phức tạp nhưng không vi phạm Quy định này (những trường hợp này được bố trí cao nhất đến uỷ viên ban thường vụ cấp uỷ cấp tỉnh và tương đương; bổ sung trường hợp cán bộ, đảng viên là con liệt sỹ, con thương binh ¼ nhưng có cha, mẹ, người nuôi dưỡng trực tiếp của vợ hoặc chồng vi phạm do làm việc cho chế độ cũ thì có thể bố trí đến uỷ viên ban thường vụ cấp uỷ tỉnh và tương đương).</a:t>
            </a:r>
          </a:p>
          <a:p>
            <a:pPr algn="just"/>
            <a:r>
              <a:rPr lang="vi-VN" sz="2800" b="0" i="0">
                <a:solidFill>
                  <a:srgbClr val="212529"/>
                </a:solidFill>
                <a:effectLst/>
                <a:latin typeface="Roboto" panose="02000000000000000000" pitchFamily="2" charset="0"/>
              </a:rPr>
              <a:t>Theo đồng chí Nguyễn Quang Dương, đây là điểm rất mới so với các quy định, kết luận về bảo vệ chính trị nội bộ Đảng của Bộ Chính trị các khoá trước.</a:t>
            </a:r>
          </a:p>
          <a:p>
            <a:pPr algn="just"/>
            <a:r>
              <a:rPr lang="vi-VN" sz="2800" b="0" i="0">
                <a:solidFill>
                  <a:srgbClr val="212529"/>
                </a:solidFill>
                <a:effectLst/>
                <a:latin typeface="Roboto" panose="02000000000000000000" pitchFamily="2" charset="0"/>
              </a:rPr>
              <a:t>Trường hợp cán bộ, đảng viên có con dâu, con rể là người nước ngoài thì bố trí, sử dụng cao nhất đến tỉnh uỷ viên và tương đương; có thể làm đại biểu Quốc hội, HĐND các cấp, bố trí đến vụ trưởng và tương đương. Đây là nội dung mới, lần đầu đưa vào quy định của Bộ Chính trị.</a:t>
            </a:r>
          </a:p>
          <a:p>
            <a:pPr algn="just"/>
            <a:r>
              <a:rPr lang="vi-VN" sz="2800" b="0" i="0">
                <a:solidFill>
                  <a:srgbClr val="212529"/>
                </a:solidFill>
                <a:effectLst/>
                <a:latin typeface="Roboto" panose="02000000000000000000" pitchFamily="2" charset="0"/>
              </a:rPr>
              <a:t>Chính sách bố trí, sử dụng và mức bố trí sử dụng đối với cán bộ, đảng viên vi phạm hoặc phức tạp do quan hệ gia đình trực tiếp (bên bản thân) thấp hơn một bậc so với trường hợp gián tiếp (bên vợ hoặc chồng).</a:t>
            </a:r>
          </a:p>
          <a:p>
            <a:pPr algn="just"/>
            <a:r>
              <a:rPr lang="vi-VN" sz="2800" b="0" i="0">
                <a:solidFill>
                  <a:srgbClr val="212529"/>
                </a:solidFill>
                <a:effectLst/>
                <a:latin typeface="Roboto" panose="02000000000000000000" pitchFamily="2" charset="0"/>
              </a:rPr>
              <a:t>Ngoài việc quy định mức trần tham gia cấp uỷ, mức trần ứng cử làm đại biểu cơ quan dân cử ở các cấp và làm việc trong cơ quan, bộ phận, vị trí trọng yếu, cơ mật thì Quy định 58 đã chỉ dẫn tương đương đối với các chức vụ chính quyền trong cơ quan quản lý nhà nước các cấp. Điều này đã khắc phục được hạn chế do các nội dung này chưa được quy định cụ thể trong quy định trước đây.</a:t>
            </a:r>
          </a:p>
          <a:p>
            <a:pPr marL="584200">
              <a:lnSpc>
                <a:spcPct val="105000"/>
              </a:lnSpc>
              <a:tabLst>
                <a:tab pos="725805" algn="l"/>
              </a:tabLst>
            </a:pPr>
            <a:r>
              <a:rPr lang="vi-VN" sz="2800" b="0" i="0">
                <a:solidFill>
                  <a:srgbClr val="212529"/>
                </a:solidFill>
                <a:effectLst/>
                <a:latin typeface="Roboto" panose="02000000000000000000" pitchFamily="2" charset="0"/>
              </a:rPr>
              <a:t>Đồng chí Trương Thị Mai nhấn mạnh, chúng ta đặt trọng tâm là vấn đề chính trị hiện nay. Khi xem xét lịch sử chính trị với chính trị hiện nay thì vấn đề chính hiện nay là chính, điều này đã được tiếp tục thể hiện rõ trong Quy định 126 và Quy định 58 mới ban hành. Theo đó, các vấn đề liên quan đến bản thân cán bộ và quan hệ gia đình thì bản thân là chính; giữa quản lý đầu ra và quản lý đầu vào thì đầu vào là chính; giữa xử lý và sử dụng thì sử dụng là chính… Việc quán triệt các nội dung liên quan đến bảo vệ chính trị nội bộ không chỉ dừng lại ở việc quán triệt Quy định 58 mới ban hành mà còn phải quán triệt Chỉ thị 39, Kết luận 72 và các văn bản có liên quan khác để tạo sự thống nhất sâu sắc.</a:t>
            </a:r>
            <a:endParaRPr lang="x-none" sz="1800">
              <a:effectLst/>
              <a:latin typeface="Times New Roman" panose="02020603050405020304" pitchFamily="18" charset="0"/>
              <a:ea typeface="Times New Roman" panose="02020603050405020304" pitchFamily="18" charset="0"/>
            </a:endParaRPr>
          </a:p>
          <a:p>
            <a:pPr marL="406400" indent="12700">
              <a:lnSpc>
                <a:spcPct val="112000"/>
              </a:lnSpc>
              <a:tabLst>
                <a:tab pos="511810" algn="l"/>
              </a:tabLst>
            </a:pPr>
            <a:endParaRPr lang="vi-VN" sz="1800">
              <a:effectLst/>
              <a:latin typeface="Times New Roman" panose="02020603050405020304" pitchFamily="18" charset="0"/>
              <a:ea typeface="Times New Roman" panose="02020603050405020304" pitchFamily="18" charset="0"/>
            </a:endParaRPr>
          </a:p>
          <a:p>
            <a:pPr marL="406400" indent="12700">
              <a:lnSpc>
                <a:spcPct val="112000"/>
              </a:lnSpc>
              <a:tabLst>
                <a:tab pos="511810" algn="l"/>
              </a:tabLst>
            </a:pPr>
            <a:endParaRPr lang="x-none" sz="1800">
              <a:effectLst/>
              <a:latin typeface="Times New Roman" panose="02020603050405020304" pitchFamily="18" charset="0"/>
              <a:ea typeface="Times New Roman" panose="02020603050405020304" pitchFamily="18" charset="0"/>
            </a:endParaRPr>
          </a:p>
          <a:p>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46</a:t>
            </a:fld>
            <a:endParaRPr lang="en-US"/>
          </a:p>
        </p:txBody>
      </p:sp>
    </p:spTree>
    <p:extLst>
      <p:ext uri="{BB962C8B-B14F-4D97-AF65-F5344CB8AC3E}">
        <p14:creationId xmlns:p14="http://schemas.microsoft.com/office/powerpoint/2010/main" xmlns="" val="2009561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25000"/>
              </a:lnSpc>
              <a:spcAft>
                <a:spcPts val="300"/>
              </a:spcAft>
              <a:buClr>
                <a:srgbClr val="000000"/>
              </a:buClr>
              <a:buSzPts val="1600"/>
              <a:buFont typeface="Symbol" pitchFamily="2" charset="2"/>
              <a:buChar char="-"/>
              <a:tabLst>
                <a:tab pos="1021080" algn="l"/>
              </a:tabLst>
            </a:pPr>
            <a:r>
              <a:rPr lang="vi-VN" sz="1200" i="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Vấn đề lịch sử chính trị</a:t>
            </a:r>
            <a:endParaRPr lang="x-none" sz="1200"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a:p>
            <a:pPr marL="419100" indent="444500" algn="just">
              <a:lnSpc>
                <a:spcPct val="125000"/>
              </a:lnSpc>
              <a:spcAft>
                <a:spcPts val="300"/>
              </a:spcAft>
            </a:pPr>
            <a:r>
              <a:rPr lang="vi-VN" sz="1200">
                <a:effectLst/>
                <a:latin typeface="Times New Roman" panose="02020603050405020304" pitchFamily="18" charset="0"/>
                <a:ea typeface="Times New Roman" panose="02020603050405020304" pitchFamily="18" charset="0"/>
              </a:rPr>
              <a:t>Hướng dẫn số 19-HD/BTCTW ngày 12-9-2019 của Ban Tổ chức Trung ương Thực hiện một số điều trong Quy định số 126-QD/TW ngày 28-02-2018 của Bộ Chính tộ về Một số vấn đề về bảo vệ chính tộ nội bộ Đảng quy định: vấn đề lịch sử chính trị là vấn đề chính trị diễn ra trong quá khứ và đã kết thúc.</a:t>
            </a:r>
            <a:endParaRPr lang="x-none" sz="1200">
              <a:effectLst/>
              <a:latin typeface="Times New Roman" panose="02020603050405020304" pitchFamily="18" charset="0"/>
              <a:ea typeface="Times New Roman" panose="02020603050405020304" pitchFamily="18" charset="0"/>
            </a:endParaRPr>
          </a:p>
          <a:p>
            <a:pPr marL="825500" indent="254000">
              <a:lnSpc>
                <a:spcPct val="125000"/>
              </a:lnSpc>
              <a:spcAft>
                <a:spcPts val="300"/>
              </a:spcAft>
            </a:pPr>
            <a:r>
              <a:rPr lang="vi-VN" sz="1200">
                <a:effectLst/>
                <a:latin typeface="Times New Roman" panose="02020603050405020304" pitchFamily="18" charset="0"/>
                <a:ea typeface="Times New Roman" panose="02020603050405020304" pitchFamily="18" charset="0"/>
              </a:rPr>
              <a:t>Nội dung của vấn đề lịch sử chính trị được quy định cụ thể tại:</a:t>
            </a:r>
            <a:endParaRPr lang="x-none" sz="1200">
              <a:effectLst/>
              <a:latin typeface="Times New Roman" panose="02020603050405020304" pitchFamily="18" charset="0"/>
              <a:ea typeface="Times New Roman" panose="02020603050405020304" pitchFamily="18" charset="0"/>
            </a:endParaRPr>
          </a:p>
          <a:p>
            <a:pPr marL="419100" indent="444500" algn="just">
              <a:lnSpc>
                <a:spcPct val="125000"/>
              </a:lnSpc>
              <a:spcAft>
                <a:spcPts val="300"/>
              </a:spcAft>
            </a:pPr>
            <a:r>
              <a:rPr lang="vi-VN" sz="1200">
                <a:effectLst/>
                <a:latin typeface="Times New Roman" panose="02020603050405020304" pitchFamily="18" charset="0"/>
                <a:ea typeface="Times New Roman" panose="02020603050405020304" pitchFamily="18" charset="0"/>
              </a:rPr>
              <a:t>Điều 8, quy định về bản thân có những vấn đề liên quan đến chế độ cũ; hoạt động trong các đảng phái, tổ chức chính trị phản động, gồm 6 điểm;</a:t>
            </a:r>
            <a:endParaRPr lang="x-none" sz="1200">
              <a:effectLst/>
              <a:latin typeface="Times New Roman" panose="02020603050405020304" pitchFamily="18" charset="0"/>
              <a:ea typeface="Times New Roman" panose="02020603050405020304" pitchFamily="18" charset="0"/>
            </a:endParaRPr>
          </a:p>
          <a:p>
            <a:pPr marL="419100" indent="444500" algn="just">
              <a:lnSpc>
                <a:spcPct val="125000"/>
              </a:lnSpc>
              <a:spcAft>
                <a:spcPts val="300"/>
              </a:spcAft>
            </a:pPr>
            <a:r>
              <a:rPr lang="vi-VN" sz="1200">
                <a:effectLst/>
                <a:latin typeface="Times New Roman" panose="02020603050405020304" pitchFamily="18" charset="0"/>
                <a:ea typeface="Times New Roman" panose="02020603050405020304" pitchFamily="18" charset="0"/>
              </a:rPr>
              <a:t>Điều 13, quy định những vấn đề liên quan đến cha, mẹ đẻ, người trực tiếp nuôi dưỡng của bản thân; vợ hoặc chồng; cha, mẹ đẻ, người trực tiếp nuôi dưỡng của vợ hoặc chồng.</a:t>
            </a:r>
            <a:endParaRPr lang="x-none" sz="1200">
              <a:effectLst/>
              <a:latin typeface="Times New Roman" panose="02020603050405020304" pitchFamily="18" charset="0"/>
              <a:ea typeface="Times New Roman" panose="02020603050405020304" pitchFamily="18" charset="0"/>
            </a:endParaRPr>
          </a:p>
          <a:p>
            <a:pPr marL="342900" lvl="0" indent="-342900" algn="just">
              <a:lnSpc>
                <a:spcPct val="125000"/>
              </a:lnSpc>
              <a:spcAft>
                <a:spcPts val="300"/>
              </a:spcAft>
              <a:buClr>
                <a:srgbClr val="000000"/>
              </a:buClr>
              <a:buSzPts val="1600"/>
              <a:buFont typeface="Symbol" pitchFamily="2" charset="2"/>
              <a:buChar char="-"/>
              <a:tabLst>
                <a:tab pos="1021080" algn="l"/>
              </a:tabLst>
            </a:pPr>
            <a:r>
              <a:rPr lang="vi-VN" sz="1200" i="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Vấn đề chính trị hiện nay</a:t>
            </a:r>
            <a:endParaRPr lang="x-none" sz="1200"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a:p>
            <a:pPr marL="419100" indent="444500" algn="just">
              <a:lnSpc>
                <a:spcPct val="125000"/>
              </a:lnSpc>
              <a:spcAft>
                <a:spcPts val="300"/>
              </a:spcAft>
            </a:pPr>
            <a:r>
              <a:rPr lang="vi-VN" sz="1200">
                <a:effectLst/>
                <a:latin typeface="Times New Roman" panose="02020603050405020304" pitchFamily="18" charset="0"/>
                <a:ea typeface="Times New Roman" panose="02020603050405020304" pitchFamily="18" charset="0"/>
              </a:rPr>
              <a:t>Hướng dẫn số 19-HD/BTCTW ngày 12-9-2019 của Ban Tổ chức Trung ương Thực hiện một số Điều trong Quy định số 126-QD/TW ngày 28-2-2018 của Bộ Chính trị Một số vấn đề về bảo vệ chính trị nội bộ Đảng quy định: vấn đề chính trị hiện nay là vấn đề chính trị đang diễn ra, sẽ tiếp tục diễn biến.</a:t>
            </a:r>
            <a:endParaRPr lang="x-none" sz="1200">
              <a:effectLst/>
              <a:latin typeface="Times New Roman" panose="02020603050405020304" pitchFamily="18" charset="0"/>
              <a:ea typeface="Times New Roman" panose="02020603050405020304" pitchFamily="18" charset="0"/>
            </a:endParaRPr>
          </a:p>
          <a:p>
            <a:pPr marL="419100" indent="444500" algn="just">
              <a:lnSpc>
                <a:spcPct val="127000"/>
              </a:lnSpc>
              <a:spcAft>
                <a:spcPts val="300"/>
              </a:spcAft>
            </a:pPr>
            <a:r>
              <a:rPr lang="vi-VN" sz="1200">
                <a:effectLst/>
                <a:latin typeface="Times New Roman" panose="02020603050405020304" pitchFamily="18" charset="0"/>
                <a:ea typeface="Times New Roman" panose="02020603050405020304" pitchFamily="18" charset="0"/>
              </a:rPr>
              <a:t>Nội dung của vấn đề chính trị hiện nay được quy định tại các Điều 9, 10, 11, 12, 13, 14, 15, 16:</a:t>
            </a:r>
            <a:endParaRPr lang="x-none" sz="1200">
              <a:effectLst/>
              <a:latin typeface="Times New Roman" panose="02020603050405020304" pitchFamily="18" charset="0"/>
              <a:ea typeface="Times New Roman" panose="02020603050405020304" pitchFamily="18" charset="0"/>
            </a:endParaRPr>
          </a:p>
          <a:p>
            <a:pPr marL="419100" indent="444500" algn="just">
              <a:lnSpc>
                <a:spcPct val="127000"/>
              </a:lnSpc>
              <a:spcAft>
                <a:spcPts val="300"/>
              </a:spcAft>
            </a:pPr>
            <a:r>
              <a:rPr lang="vi-VN" sz="1200">
                <a:effectLst/>
                <a:latin typeface="Times New Roman" panose="02020603050405020304" pitchFamily="18" charset="0"/>
                <a:ea typeface="Times New Roman" panose="02020603050405020304" pitchFamily="18" charset="0"/>
              </a:rPr>
              <a:t>Điều 9, những vân đề liên quan đến an ninh quốc gia; hoạt động chống Đảng Cộng sản Việt Nam, Nhà nước Cộng hòa xã hội chủ nghĩa Việt Nam, gồm 6 điểm;</a:t>
            </a:r>
            <a:endParaRPr lang="x-none" sz="1200">
              <a:effectLst/>
              <a:latin typeface="Times New Roman" panose="02020603050405020304" pitchFamily="18" charset="0"/>
              <a:ea typeface="Times New Roman" panose="02020603050405020304" pitchFamily="18" charset="0"/>
            </a:endParaRPr>
          </a:p>
          <a:p>
            <a:pPr marL="419100" indent="444500" algn="just">
              <a:lnSpc>
                <a:spcPct val="125000"/>
              </a:lnSpc>
              <a:spcAft>
                <a:spcPts val="300"/>
              </a:spcAft>
            </a:pPr>
            <a:r>
              <a:rPr lang="vi-VN" sz="1200">
                <a:effectLst/>
                <a:latin typeface="Times New Roman" panose="02020603050405020304" pitchFamily="18" charset="0"/>
                <a:ea typeface="Times New Roman" panose="02020603050405020304" pitchFamily="18" charset="0"/>
              </a:rPr>
              <a:t>Điều 10, những vấn đề liên quan đến quan điểm, tư tưởng chính trị; nguyên tắc tổ chức và hoạt động của Đảng; khai lý lịch, đặc điểm chính trị, gồm 7 điểm;</a:t>
            </a:r>
            <a:endParaRPr lang="x-none" sz="1200">
              <a:effectLst/>
              <a:latin typeface="Times New Roman" panose="02020603050405020304" pitchFamily="18" charset="0"/>
              <a:ea typeface="Times New Roman" panose="02020603050405020304" pitchFamily="18" charset="0"/>
            </a:endParaRPr>
          </a:p>
          <a:p>
            <a:pPr marL="431800" indent="469900" algn="just">
              <a:lnSpc>
                <a:spcPct val="125000"/>
              </a:lnSpc>
              <a:spcAft>
                <a:spcPts val="300"/>
              </a:spcAft>
            </a:pPr>
            <a:r>
              <a:rPr lang="vi-VN" sz="1200">
                <a:effectLst/>
                <a:latin typeface="Times New Roman" panose="02020603050405020304" pitchFamily="18" charset="0"/>
                <a:ea typeface="Times New Roman" panose="02020603050405020304" pitchFamily="18" charset="0"/>
              </a:rPr>
              <a:t>Điều 11, những vấn đê liên quan đến yếu tố nước ngoài, gồm 2 điểm;</a:t>
            </a:r>
            <a:endParaRPr lang="x-none" sz="1200">
              <a:effectLst/>
              <a:latin typeface="Times New Roman" panose="02020603050405020304" pitchFamily="18" charset="0"/>
              <a:ea typeface="Times New Roman" panose="02020603050405020304" pitchFamily="18" charset="0"/>
            </a:endParaRPr>
          </a:p>
          <a:p>
            <a:pPr marL="431800" indent="469900" algn="just">
              <a:lnSpc>
                <a:spcPct val="124000"/>
              </a:lnSpc>
              <a:spcAft>
                <a:spcPts val="300"/>
              </a:spcAft>
            </a:pPr>
            <a:r>
              <a:rPr lang="vi-VN" sz="1200">
                <a:effectLst/>
                <a:latin typeface="Times New Roman" panose="02020603050405020304" pitchFamily="18" charset="0"/>
                <a:ea typeface="Times New Roman" panose="02020603050405020304" pitchFamily="18" charset="0"/>
              </a:rPr>
              <a:t>Điều 12, những vấn đề liên quan đến suy thoái về đạo đức, lối sống; hoạt động tôn giáo, gồm 4 điểm;</a:t>
            </a:r>
            <a:endParaRPr lang="x-none" sz="1200">
              <a:effectLst/>
              <a:latin typeface="Times New Roman" panose="02020603050405020304" pitchFamily="18" charset="0"/>
              <a:ea typeface="Times New Roman" panose="02020603050405020304" pitchFamily="18" charset="0"/>
            </a:endParaRPr>
          </a:p>
          <a:p>
            <a:pPr marL="431800" indent="469900" algn="just">
              <a:lnSpc>
                <a:spcPct val="125000"/>
              </a:lnSpc>
              <a:spcAft>
                <a:spcPts val="300"/>
              </a:spcAft>
            </a:pPr>
            <a:r>
              <a:rPr lang="vi-VN" sz="1200">
                <a:effectLst/>
                <a:latin typeface="Times New Roman" panose="02020603050405020304" pitchFamily="18" charset="0"/>
                <a:ea typeface="Times New Roman" panose="02020603050405020304" pitchFamily="18" charset="0"/>
              </a:rPr>
              <a:t>Điều 13, những vấn đề liên quan đến cha, mẹ đẻ, người trực tiếp nuôi dưỡng của bản thân; vợ hoặc chồng; cha, mẹ đẻ, người trực tiếp nuôi dưỡng của vợ hoặc chồng; con, gồm 2 điểm;</a:t>
            </a:r>
            <a:endParaRPr lang="x-none" sz="1200">
              <a:effectLst/>
              <a:latin typeface="Times New Roman" panose="02020603050405020304" pitchFamily="18" charset="0"/>
              <a:ea typeface="Times New Roman" panose="02020603050405020304" pitchFamily="18" charset="0"/>
            </a:endParaRPr>
          </a:p>
          <a:p>
            <a:pPr marL="304800" indent="596900" algn="just">
              <a:lnSpc>
                <a:spcPct val="125000"/>
              </a:lnSpc>
              <a:spcAft>
                <a:spcPts val="300"/>
              </a:spcAft>
            </a:pPr>
            <a:r>
              <a:rPr lang="vi-VN" sz="1200">
                <a:effectLst/>
                <a:latin typeface="Times New Roman" panose="02020603050405020304" pitchFamily="18" charset="0"/>
                <a:ea typeface="Times New Roman" panose="02020603050405020304" pitchFamily="18" charset="0"/>
              </a:rPr>
              <a:t>Điều 14, những vấn đề liên quan đến trách nhiệm lãnh đạo, . quản lý; chức trách, nhiệm vụ được giao, gồm 2 điểm;</a:t>
            </a:r>
            <a:endParaRPr lang="x-none" sz="1200">
              <a:effectLst/>
              <a:latin typeface="Times New Roman" panose="02020603050405020304" pitchFamily="18" charset="0"/>
              <a:ea typeface="Times New Roman" panose="02020603050405020304" pitchFamily="18" charset="0"/>
            </a:endParaRPr>
          </a:p>
          <a:p>
            <a:pPr marL="431800" indent="469900" algn="just">
              <a:lnSpc>
                <a:spcPct val="125000"/>
              </a:lnSpc>
              <a:spcAft>
                <a:spcPts val="300"/>
              </a:spcAft>
            </a:pPr>
            <a:r>
              <a:rPr lang="vi-VN" sz="1200">
                <a:effectLst/>
                <a:latin typeface="Times New Roman" panose="02020603050405020304" pitchFamily="18" charset="0"/>
                <a:ea typeface="Times New Roman" panose="02020603050405020304" pitchFamily="18" charset="0"/>
              </a:rPr>
              <a:t>Điều 15, những vấn đề liên quan đến khai báo hồ sơ, lý lịch, kê khai tài sản; hoạt động tôn giáo, gồm 4 điểm;</a:t>
            </a:r>
            <a:endParaRPr lang="x-none" sz="1200">
              <a:effectLst/>
              <a:latin typeface="Times New Roman" panose="02020603050405020304" pitchFamily="18" charset="0"/>
              <a:ea typeface="Times New Roman" panose="02020603050405020304" pitchFamily="18" charset="0"/>
            </a:endParaRPr>
          </a:p>
          <a:p>
            <a:pPr marL="431800" indent="469900" algn="just">
              <a:lnSpc>
                <a:spcPct val="122000"/>
              </a:lnSpc>
              <a:spcAft>
                <a:spcPts val="300"/>
              </a:spcAft>
            </a:pPr>
            <a:r>
              <a:rPr lang="vi-VN" sz="1200">
                <a:effectLst/>
                <a:latin typeface="Times New Roman" panose="02020603050405020304" pitchFamily="18" charset="0"/>
                <a:ea typeface="Times New Roman" panose="02020603050405020304" pitchFamily="18" charset="0"/>
              </a:rPr>
              <a:t>Điều 16, nhũng vấn đề liên quan đến quan hệ gia đình, gồm 4 điểm.</a:t>
            </a:r>
            <a:endParaRPr lang="x-none" sz="1200">
              <a:effectLst/>
              <a:latin typeface="Times New Roman" panose="02020603050405020304" pitchFamily="18" charset="0"/>
              <a:ea typeface="Times New Roman" panose="02020603050405020304" pitchFamily="18" charset="0"/>
            </a:endParaRPr>
          </a:p>
          <a:p>
            <a:pPr marL="431800" indent="469900" algn="just">
              <a:lnSpc>
                <a:spcPct val="125000"/>
              </a:lnSpc>
              <a:spcAft>
                <a:spcPts val="300"/>
              </a:spcAft>
            </a:pPr>
            <a:r>
              <a:rPr lang="vi-VN" sz="1200">
                <a:effectLst/>
                <a:latin typeface="Times New Roman" panose="02020603050405020304" pitchFamily="18" charset="0"/>
                <a:ea typeface="Times New Roman" panose="02020603050405020304" pitchFamily="18" charset="0"/>
              </a:rPr>
              <a:t>Nghị quyết Hội nghị lần thứ tư Ban Chấp hành Trưng ương khóa XII, xác định 9 biểu hiện “tự diễn biến”, “tự chuyển hóa” trong nội bộ. Những biểu hiện đó thuộc về vấn đề chính trị hiện nay. vấn đề chính trị hiện nay là nội dung quan trọng của công tác bảo vệ chính trị nội bộ Đảng trong thời kỳ mới, đó là </a:t>
            </a:r>
            <a:r>
              <a:rPr lang="vi-VN" sz="1200" i="1">
                <a:effectLst/>
                <a:latin typeface="Times New Roman" panose="02020603050405020304" pitchFamily="18" charset="0"/>
                <a:ea typeface="Times New Roman" panose="02020603050405020304" pitchFamily="18" charset="0"/>
              </a:rPr>
              <a:t>“vẩn đề có ỷ nghĩa sống còn của Đảng, của chế độ</a:t>
            </a:r>
            <a:endParaRPr lang="x-none" sz="1200">
              <a:effectLst/>
              <a:latin typeface="Times New Roman" panose="02020603050405020304" pitchFamily="18" charset="0"/>
              <a:ea typeface="Times New Roman" panose="02020603050405020304" pitchFamily="18" charset="0"/>
            </a:endParaRPr>
          </a:p>
          <a:p>
            <a:pPr marL="431800" indent="469900" algn="just">
              <a:lnSpc>
                <a:spcPct val="125000"/>
              </a:lnSpc>
              <a:spcAft>
                <a:spcPts val="300"/>
              </a:spcAft>
            </a:pPr>
            <a:r>
              <a:rPr lang="vi-VN" sz="1200">
                <a:effectLst/>
                <a:latin typeface="Times New Roman" panose="02020603050405020304" pitchFamily="18" charset="0"/>
                <a:ea typeface="Times New Roman" panose="02020603050405020304" pitchFamily="18" charset="0"/>
              </a:rPr>
              <a:t>Có thể khẳng định: Chính trị hiện nay là những vấn đề thuộc về chính trị, tư tường, tổ chức, hoạt động của Đảng; phẩm chất chính trị của cán bộ, đảng viên, đang diễn ra, sẽ tiếp tục diễn biến, làm suy giảm đoàn kết nội bộ, suy giảm uy tín chính trị, sức chiến đấu của Đảng; đe dọa vị trí, vai trò lãnh đạo, cầm quyền của Đảng Cộng sản Việt Nam, đe dọa sự tồn vong của Nhà nước Cộng hòa xã hội chủ nghĩa Việt Nam. Chính trị hiện nay có yếu tố bên trong, thuộc về nội bộ Đảng, Nhà nước, hệ thống chính trị, cán bộ, đảng viên và yếu tố bên ngoài là sự chống đối, phá hoại vào nội bộ Đảng. Trong hai yếu tố đó, yếu tố bên trong giữ vai trò quan trọng, quyết định.</a:t>
            </a:r>
            <a:endParaRPr lang="x-none" sz="1200">
              <a:effectLst/>
              <a:latin typeface="Times New Roman" panose="02020603050405020304" pitchFamily="18" charset="0"/>
              <a:ea typeface="Times New Roman" panose="02020603050405020304" pitchFamily="18" charset="0"/>
            </a:endParaRPr>
          </a:p>
          <a:p>
            <a:pPr marL="406400" indent="12700">
              <a:lnSpc>
                <a:spcPct val="112000"/>
              </a:lnSpc>
              <a:tabLst>
                <a:tab pos="511810" algn="l"/>
              </a:tabLst>
            </a:pPr>
            <a:r>
              <a:rPr lang="vi-VN" sz="1200">
                <a:effectLst/>
                <a:latin typeface="Times New Roman" panose="02020603050405020304" pitchFamily="18" charset="0"/>
                <a:ea typeface="Times New Roman" panose="02020603050405020304" pitchFamily="18" charset="0"/>
              </a:rPr>
              <a:t>	Đàng Cộng sản Việt Nam: </a:t>
            </a:r>
            <a:r>
              <a:rPr lang="vi-VN" sz="1200" i="1">
                <a:effectLst/>
                <a:latin typeface="Times New Roman" panose="02020603050405020304" pitchFamily="18" charset="0"/>
                <a:ea typeface="Times New Roman" panose="02020603050405020304" pitchFamily="18" charset="0"/>
              </a:rPr>
              <a:t>Văn kiện Hội nghị lần thứ tư Ban Chấp hành Trung ương khóa VIII,</a:t>
            </a:r>
            <a:r>
              <a:rPr lang="vi-VN" sz="1200">
                <a:effectLst/>
                <a:latin typeface="Times New Roman" panose="02020603050405020304" pitchFamily="18" charset="0"/>
                <a:ea typeface="Times New Roman" panose="02020603050405020304" pitchFamily="18" charset="0"/>
              </a:rPr>
              <a:t> Nxb.Chính trị qiiốc gia Sự thật, H.1997, tr.91.</a:t>
            </a:r>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47</a:t>
            </a:fld>
            <a:endParaRPr lang="en-US"/>
          </a:p>
        </p:txBody>
      </p:sp>
    </p:spTree>
    <p:extLst>
      <p:ext uri="{BB962C8B-B14F-4D97-AF65-F5344CB8AC3E}">
        <p14:creationId xmlns:p14="http://schemas.microsoft.com/office/powerpoint/2010/main" xmlns="" val="2074871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gn="just">
              <a:lnSpc>
                <a:spcPct val="125000"/>
              </a:lnSpc>
              <a:spcAft>
                <a:spcPts val="300"/>
              </a:spcAft>
              <a:buClr>
                <a:srgbClr val="000000"/>
              </a:buClr>
              <a:buSzPts val="1600"/>
              <a:buFont typeface="+mj-lt"/>
              <a:buAutoNum type="arabicPeriod" startAt="2"/>
              <a:tabLst>
                <a:tab pos="655955" algn="l"/>
              </a:tabLst>
            </a:pPr>
            <a:r>
              <a:rPr lang="vi-VN" sz="1600" b="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Nguyên tắc thực hiện công tác bảo vệ chính trị nội bộ</a:t>
            </a:r>
            <a:endParaRPr lang="x-none" sz="1600"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a:p>
            <a:pPr marL="241300" indent="457200" algn="just">
              <a:lnSpc>
                <a:spcPct val="122000"/>
              </a:lnSpc>
              <a:spcAft>
                <a:spcPts val="300"/>
              </a:spcAft>
            </a:pPr>
            <a:r>
              <a:rPr lang="vi-VN" sz="1600">
                <a:effectLst/>
                <a:latin typeface="Times New Roman" panose="02020603050405020304" pitchFamily="18" charset="0"/>
                <a:ea typeface="Times New Roman" panose="02020603050405020304" pitchFamily="18" charset="0"/>
              </a:rPr>
              <a:t>Quy định số 58-QĐ/TW, ngày 8-2-2022 của Bộ Chính trị “Một số vấn đề bảo vệ chính trị nội bộ Đảng” đã xác định rõ các nguyên tắc cơ bản:</a:t>
            </a:r>
            <a:endParaRPr lang="x-none" sz="1600">
              <a:effectLst/>
              <a:latin typeface="Times New Roman" panose="02020603050405020304" pitchFamily="18" charset="0"/>
              <a:ea typeface="Times New Roman" panose="02020603050405020304" pitchFamily="18" charset="0"/>
            </a:endParaRPr>
          </a:p>
          <a:p>
            <a:pPr marL="241300" indent="457200" algn="just">
              <a:lnSpc>
                <a:spcPct val="125000"/>
              </a:lnSpc>
              <a:spcAft>
                <a:spcPts val="300"/>
              </a:spcAft>
            </a:pPr>
            <a:r>
              <a:rPr lang="vi-VN" sz="1600" i="1">
                <a:effectLst/>
                <a:latin typeface="Times New Roman" panose="02020603050405020304" pitchFamily="18" charset="0"/>
                <a:ea typeface="Times New Roman" panose="02020603050405020304" pitchFamily="18" charset="0"/>
              </a:rPr>
              <a:t>Một ỉà,</a:t>
            </a:r>
            <a:r>
              <a:rPr lang="vi-VN" sz="1600">
                <a:effectLst/>
                <a:latin typeface="Times New Roman" panose="02020603050405020304" pitchFamily="18" charset="0"/>
                <a:ea typeface="Times New Roman" panose="02020603050405020304" pitchFamily="18" charset="0"/>
              </a:rPr>
              <a:t> người được xem xét kết nạp vào Đảng; cán bộ, đảng viên được đào tạo, quy hoạch, bổ nhiệm, giới thiệu để bầu vào cấp ủy, làm cán bộ chủ chốt, làm đại biểu Quốc hội, Hội đồng nhân dân các cấp và làm việc ở cơ quan, bộ phận, vị trí trọng yếu, cơ mật của hệ thống chính trị đều phải được thẩm định và kết luận về tiêu chuẩn chỉnh trị.</a:t>
            </a:r>
            <a:endParaRPr lang="x-none" sz="1600">
              <a:effectLst/>
              <a:latin typeface="Times New Roman" panose="02020603050405020304" pitchFamily="18" charset="0"/>
              <a:ea typeface="Times New Roman" panose="02020603050405020304" pitchFamily="18" charset="0"/>
            </a:endParaRPr>
          </a:p>
          <a:p>
            <a:pPr marL="241300" indent="457200" algn="just">
              <a:lnSpc>
                <a:spcPct val="125000"/>
              </a:lnSpc>
              <a:spcAft>
                <a:spcPts val="300"/>
              </a:spcAft>
            </a:pPr>
            <a:r>
              <a:rPr lang="vi-VN" sz="1600" i="1">
                <a:effectLst/>
                <a:latin typeface="Times New Roman" panose="02020603050405020304" pitchFamily="18" charset="0"/>
                <a:ea typeface="Times New Roman" panose="02020603050405020304" pitchFamily="18" charset="0"/>
              </a:rPr>
              <a:t>Hai là,</a:t>
            </a:r>
            <a:r>
              <a:rPr lang="vi-VN" sz="1600">
                <a:effectLst/>
                <a:latin typeface="Times New Roman" panose="02020603050405020304" pitchFamily="18" charset="0"/>
                <a:ea typeface="Times New Roman" panose="02020603050405020304" pitchFamily="18" charset="0"/>
              </a:rPr>
              <a:t> trong quá trình thẩm định tiêu chuẩn chính trị, nếu phát hiện cán bộ, đảng viên có dấu hiệu vi phạm quy định của Đảng, chính sách, pháp luật của Nhà nước, cơ quan thẩm định báo cáo cấp ủy có thẩm quyền xem xét, quyết định.</a:t>
            </a:r>
            <a:endParaRPr lang="x-none" sz="1600">
              <a:effectLst/>
              <a:latin typeface="Times New Roman" panose="02020603050405020304" pitchFamily="18" charset="0"/>
              <a:ea typeface="Times New Roman" panose="02020603050405020304" pitchFamily="18" charset="0"/>
            </a:endParaRPr>
          </a:p>
          <a:p>
            <a:pPr marL="241300" indent="457200" algn="just">
              <a:lnSpc>
                <a:spcPct val="125000"/>
              </a:lnSpc>
              <a:spcAft>
                <a:spcPts val="300"/>
              </a:spcAft>
            </a:pPr>
            <a:r>
              <a:rPr lang="vi-VN" sz="1600" i="1">
                <a:effectLst/>
                <a:latin typeface="Times New Roman" panose="02020603050405020304" pitchFamily="18" charset="0"/>
                <a:ea typeface="Times New Roman" panose="02020603050405020304" pitchFamily="18" charset="0"/>
              </a:rPr>
              <a:t>Ba là,</a:t>
            </a:r>
            <a:r>
              <a:rPr lang="vi-VN" sz="1600">
                <a:effectLst/>
                <a:latin typeface="Times New Roman" panose="02020603050405020304" pitchFamily="18" charset="0"/>
                <a:ea typeface="Times New Roman" panose="02020603050405020304" pitchFamily="18" charset="0"/>
              </a:rPr>
              <a:t> việc thẩm ưa xác minh, kết luận về chính trị của cán bộ, đảng viên phải thực hiện theo chế độ mật, bảo đảm khách quan, toàn diện; lịch sử cụ thể, không chủ quan, đơn giản, định kiến, phiến diện, một chiều và đúng quy định về thẩm quyền... Không một tổ chức hoặc cá nhân nào được tự ý thẩm </a:t>
            </a:r>
            <a:r>
              <a:rPr lang="vi-VN" sz="1600" i="1">
                <a:effectLst/>
                <a:latin typeface="Times New Roman" panose="02020603050405020304" pitchFamily="18" charset="0"/>
                <a:ea typeface="Times New Roman" panose="02020603050405020304" pitchFamily="18" charset="0"/>
              </a:rPr>
              <a:t>tra</a:t>
            </a:r>
            <a:r>
              <a:rPr lang="vi-VN" sz="1600">
                <a:effectLst/>
                <a:latin typeface="Times New Roman" panose="02020603050405020304" pitchFamily="18" charset="0"/>
                <a:ea typeface="Times New Roman" panose="02020603050405020304" pitchFamily="18" charset="0"/>
              </a:rPr>
              <a:t> xác minh về vấn đề chính trị của cán bộ, đảng viên.</a:t>
            </a:r>
            <a:endParaRPr lang="x-none" sz="1600">
              <a:effectLst/>
              <a:latin typeface="Times New Roman" panose="02020603050405020304" pitchFamily="18" charset="0"/>
              <a:ea typeface="Times New Roman" panose="02020603050405020304" pitchFamily="18" charset="0"/>
            </a:endParaRPr>
          </a:p>
          <a:p>
            <a:pPr marL="241300" indent="457200" algn="just">
              <a:lnSpc>
                <a:spcPct val="125000"/>
              </a:lnSpc>
              <a:spcAft>
                <a:spcPts val="300"/>
              </a:spcAft>
            </a:pPr>
            <a:r>
              <a:rPr lang="vi-VN" sz="1600" i="1">
                <a:effectLst/>
                <a:latin typeface="Times New Roman" panose="02020603050405020304" pitchFamily="18" charset="0"/>
                <a:ea typeface="Times New Roman" panose="02020603050405020304" pitchFamily="18" charset="0"/>
              </a:rPr>
              <a:t>Bốn là,</a:t>
            </a:r>
            <a:r>
              <a:rPr lang="vi-VN" sz="1600">
                <a:effectLst/>
                <a:latin typeface="Times New Roman" panose="02020603050405020304" pitchFamily="18" charset="0"/>
                <a:ea typeface="Times New Roman" panose="02020603050405020304" pitchFamily="18" charset="0"/>
              </a:rPr>
              <a:t> các quyết định về kết nạp người vào Đảng và thẩm ưa xác minh, kết luận về tiêu chuẩn chính trị của cán bộ, đảng viên ưái Quy định số 126-QD/TW không có hiệu lực thi hành, người thẩm ưa xác minh, báo cáo, đề xuất, ký ban hành sai sẽ bị xem xét, xử lý theo quy định.</a:t>
            </a:r>
            <a:endParaRPr lang="x-none" sz="1600">
              <a:effectLst/>
              <a:latin typeface="Times New Roman" panose="02020603050405020304" pitchFamily="18" charset="0"/>
              <a:ea typeface="Times New Roman" panose="02020603050405020304" pitchFamily="18" charset="0"/>
            </a:endParaRPr>
          </a:p>
          <a:p>
            <a:pPr marL="241300" indent="457200" algn="just">
              <a:lnSpc>
                <a:spcPct val="122000"/>
              </a:lnSpc>
              <a:spcAft>
                <a:spcPts val="1400"/>
              </a:spcAft>
            </a:pPr>
            <a:r>
              <a:rPr lang="vi-VN" sz="1600" i="1">
                <a:effectLst/>
                <a:latin typeface="Times New Roman" panose="02020603050405020304" pitchFamily="18" charset="0"/>
                <a:ea typeface="Times New Roman" panose="02020603050405020304" pitchFamily="18" charset="0"/>
              </a:rPr>
              <a:t>Năm là,</a:t>
            </a:r>
            <a:r>
              <a:rPr lang="vi-VN" sz="1600">
                <a:effectLst/>
                <a:latin typeface="Times New Roman" panose="02020603050405020304" pitchFamily="18" charset="0"/>
                <a:ea typeface="Times New Roman" panose="02020603050405020304" pitchFamily="18" charset="0"/>
              </a:rPr>
              <a:t> những trường họp trước đây đã được cấp có thẩm quyền kết luận về tiêu chuẩn chính ưị nếu không phát hiện tình tiết mới làm thay đổi nội dung đã kết luận hoặc bố trí chức vụ cao hơn thì không xem xét lại theo quy định mới ban hành - Quy định số 126-QD/TW.</a:t>
            </a:r>
          </a:p>
          <a:p>
            <a:pPr marL="241300" indent="457200" algn="just">
              <a:lnSpc>
                <a:spcPct val="122000"/>
              </a:lnSpc>
              <a:spcAft>
                <a:spcPts val="1400"/>
              </a:spcAft>
            </a:pPr>
            <a:endParaRPr lang="x-none" sz="1600">
              <a:effectLst/>
              <a:latin typeface="Times New Roman" panose="02020603050405020304" pitchFamily="18" charset="0"/>
              <a:ea typeface="Times New Roman" panose="02020603050405020304" pitchFamily="18" charset="0"/>
            </a:endParaRPr>
          </a:p>
          <a:p>
            <a:pPr marL="742950" lvl="1" indent="-285750" algn="just">
              <a:lnSpc>
                <a:spcPct val="122000"/>
              </a:lnSpc>
              <a:spcAft>
                <a:spcPts val="300"/>
              </a:spcAft>
              <a:buClr>
                <a:srgbClr val="000000"/>
              </a:buClr>
              <a:buSzPts val="1600"/>
              <a:buFont typeface="+mj-lt"/>
              <a:buAutoNum type="arabicPeriod" startAt="2"/>
              <a:tabLst>
                <a:tab pos="974725" algn="l"/>
              </a:tabLst>
            </a:pPr>
            <a:r>
              <a:rPr lang="vi-VN" sz="1600" b="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Nhiệm vụ công tác bảo vệ chính trị nội bộ</a:t>
            </a:r>
            <a:endParaRPr lang="x-none" sz="1600"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a:p>
            <a:pPr marL="584200" indent="444500" algn="just">
              <a:lnSpc>
                <a:spcPct val="122000"/>
              </a:lnSpc>
              <a:spcAft>
                <a:spcPts val="300"/>
              </a:spcAft>
            </a:pPr>
            <a:r>
              <a:rPr lang="vi-VN" sz="1600">
                <a:effectLst/>
                <a:latin typeface="Times New Roman" panose="02020603050405020304" pitchFamily="18" charset="0"/>
                <a:ea typeface="Times New Roman" panose="02020603050405020304" pitchFamily="18" charset="0"/>
              </a:rPr>
              <a:t>Chỉ thị số 39-CT/TW ngày 18-8-2014 của Bộ Chính trị về Tăng cường công tác bảo vệ chính trị nội bộ trong tinh hình hiện nay đã xác định nhiệm vụ bảo vệ chính trị nội bộ của toàn Đảng như sau:</a:t>
            </a:r>
            <a:endParaRPr lang="x-none" sz="1600">
              <a:effectLst/>
              <a:latin typeface="Times New Roman" panose="02020603050405020304" pitchFamily="18" charset="0"/>
              <a:ea typeface="Times New Roman" panose="02020603050405020304" pitchFamily="18" charset="0"/>
            </a:endParaRPr>
          </a:p>
          <a:p>
            <a:pPr marL="584200" indent="444500" algn="just">
              <a:lnSpc>
                <a:spcPct val="122000"/>
              </a:lnSpc>
              <a:spcAft>
                <a:spcPts val="300"/>
              </a:spcAft>
            </a:pPr>
            <a:r>
              <a:rPr lang="vi-VN" sz="1600" i="1">
                <a:effectLst/>
                <a:latin typeface="Times New Roman" panose="02020603050405020304" pitchFamily="18" charset="0"/>
                <a:ea typeface="Times New Roman" panose="02020603050405020304" pitchFamily="18" charset="0"/>
              </a:rPr>
              <a:t>Một là,</a:t>
            </a:r>
            <a:r>
              <a:rPr lang="vi-VN" sz="1600">
                <a:effectLst/>
                <a:latin typeface="Times New Roman" panose="02020603050405020304" pitchFamily="18" charset="0"/>
                <a:ea typeface="Times New Roman" panose="02020603050405020304" pitchFamily="18" charset="0"/>
              </a:rPr>
              <a:t> tiếp tục quán triệt và nâng cao nhận thức cho cán bộ, đảng viên về quan điểm, nội dung, phương hướng, nhiệm vụ công tác bảo vệ chính trị nội bộ. Xác định rõ trách nhiệm của các cấp ủy, tổ chức đảng và người đứng đầu, nhất là cấp ủy cơ sở trong công tác quản lý cán bộ, đảng viên. Đẩy mạnh việc giáo dục, rèn luyện, nâng cao bản lĩnh chính trị, ý thức cảnh giác cách mạng cho cán bộ, đảng viên trước những âm mưu, thủ đoạn của các thế lực thù địch.</a:t>
            </a:r>
            <a:endParaRPr lang="x-none" sz="1600">
              <a:effectLst/>
              <a:latin typeface="Times New Roman" panose="02020603050405020304" pitchFamily="18" charset="0"/>
              <a:ea typeface="Times New Roman" panose="02020603050405020304" pitchFamily="18" charset="0"/>
            </a:endParaRPr>
          </a:p>
          <a:p>
            <a:pPr marL="584200" indent="444500" algn="just">
              <a:lnSpc>
                <a:spcPct val="122000"/>
              </a:lnSpc>
              <a:spcAft>
                <a:spcPts val="300"/>
              </a:spcAft>
            </a:pPr>
            <a:r>
              <a:rPr lang="vi-VN" sz="1600" i="1">
                <a:effectLst/>
                <a:latin typeface="Times New Roman" panose="02020603050405020304" pitchFamily="18" charset="0"/>
                <a:ea typeface="Times New Roman" panose="02020603050405020304" pitchFamily="18" charset="0"/>
              </a:rPr>
              <a:t>Hai là,</a:t>
            </a:r>
            <a:r>
              <a:rPr lang="vi-VN" sz="1600">
                <a:effectLst/>
                <a:latin typeface="Times New Roman" panose="02020603050405020304" pitchFamily="18" charset="0"/>
                <a:ea typeface="Times New Roman" panose="02020603050405020304" pitchFamily="18" charset="0"/>
              </a:rPr>
              <a:t> tiếp tục thực hiện có hiệu quả Nghị quyết Trung ương 4 khóa XI Một số vấn đề cấp bách về xây dựng Đảng hiện nay; ngăn chặn, đẩy lùi những biểu hiện suy thoái về tư tưởng chính trị, đạo đức, lối sống của cán bộ, đảng viên. Xử lý nghiêm những cán bộ, đảng viên nói, viết và làm trái Cương lĩnh, Điều lệ, nghị quyết của Đảng; tham ô, tham nhũng, cục bộ, bè phái, lợi ích nhóm, gây mất đoàn kết trong Đảng. Ngăn chặn kịp thời âm mưu hình thành phe nhóm, tổ chức chính trị đối lập.</a:t>
            </a:r>
            <a:endParaRPr lang="x-none" sz="1600">
              <a:effectLst/>
              <a:latin typeface="Times New Roman" panose="02020603050405020304" pitchFamily="18" charset="0"/>
              <a:ea typeface="Times New Roman" panose="02020603050405020304" pitchFamily="18" charset="0"/>
            </a:endParaRPr>
          </a:p>
          <a:p>
            <a:pPr marL="584200" indent="444500" algn="just">
              <a:lnSpc>
                <a:spcPct val="122000"/>
              </a:lnSpc>
              <a:spcAft>
                <a:spcPts val="300"/>
              </a:spcAft>
            </a:pPr>
            <a:r>
              <a:rPr lang="vi-VN" sz="1600" i="1">
                <a:effectLst/>
                <a:latin typeface="Times New Roman" panose="02020603050405020304" pitchFamily="18" charset="0"/>
                <a:ea typeface="Times New Roman" panose="02020603050405020304" pitchFamily="18" charset="0"/>
              </a:rPr>
              <a:t>Ba là,</a:t>
            </a:r>
            <a:r>
              <a:rPr lang="vi-VN" sz="1600">
                <a:effectLst/>
                <a:latin typeface="Times New Roman" panose="02020603050405020304" pitchFamily="18" charset="0"/>
                <a:ea typeface="Times New Roman" panose="02020603050405020304" pitchFamily="18" charset="0"/>
              </a:rPr>
              <a:t> thực hiện nghiêm các quy định của Đảng, Nhà nước về tuyển chọn, đào tạo, quy hoạch, đánh giá, luân chuyển, đề bạt, bố trí, sử dụng, khen thưởng, kỷ luật cán bộ. Thực hiện tốt việc thẩm định tiêu chuẩn chính trị cán bộ trong từng khâu theo phân cấp quản lý cán bộ; các trường họp trước khi được giới thiệu quy hoạch, bổ nhiệm... Những trường hợp có vấn đề về chính trị hoặc có quan hệ chính trị phức tạp phải được thẩm tra xác minh và có kết luận của cấp ủy có thẩm quyền. Xử lý nghiêm những trường hợp vi phạm các quy định của Đảng, pháp luật của Nhà nước về công tác cán bộ.</a:t>
            </a:r>
            <a:endParaRPr lang="x-none" sz="1600">
              <a:effectLst/>
              <a:latin typeface="Times New Roman" panose="02020603050405020304" pitchFamily="18" charset="0"/>
              <a:ea typeface="Times New Roman" panose="02020603050405020304" pitchFamily="18" charset="0"/>
            </a:endParaRPr>
          </a:p>
          <a:p>
            <a:pPr marL="254000" indent="444500" algn="just">
              <a:lnSpc>
                <a:spcPct val="122000"/>
              </a:lnSpc>
              <a:spcAft>
                <a:spcPts val="300"/>
              </a:spcAft>
            </a:pPr>
            <a:r>
              <a:rPr lang="vi-VN" sz="1600" i="1">
                <a:effectLst/>
                <a:latin typeface="Times New Roman" panose="02020603050405020304" pitchFamily="18" charset="0"/>
                <a:ea typeface="Times New Roman" panose="02020603050405020304" pitchFamily="18" charset="0"/>
              </a:rPr>
              <a:t>Bổn là,</a:t>
            </a:r>
            <a:r>
              <a:rPr lang="vi-VN" sz="1600">
                <a:effectLst/>
                <a:latin typeface="Times New Roman" panose="02020603050405020304" pitchFamily="18" charset="0"/>
                <a:ea typeface="Times New Roman" panose="02020603050405020304" pitchFamily="18" charset="0"/>
              </a:rPr>
              <a:t> tăng cường quản lý cán bộ, đảng viên ra nước ngoài và quan hệ, tiếp xúc với tổ chức, cá nhân người nước ngoài. Cán bộ, đảng viên, nhất là cán bộ, đảng viên giữ chức vụ lãnh đạo, quản lý và cán bộ, đảng viên công tác trong các cơ quan, bộ phận trọng yếu, cơ mật phải thực hiện nghiêm các quy định của Đảng, Nhà nước khi ra nước ngoài công tác, học tập, du lịch, thăm thân, chữa bệnh...; quy định về đảng viên có quan hệ hôn nhân với người nước ngoài; có con kết hôn với người nước ngoài; quy định về kỷ luật phát ngôn, cung cấp, trao đổi thông tin với tổ chức, cá nhân, người nước ngoài...</a:t>
            </a:r>
            <a:endParaRPr lang="x-none" sz="1600">
              <a:effectLst/>
              <a:latin typeface="Times New Roman" panose="02020603050405020304" pitchFamily="18" charset="0"/>
              <a:ea typeface="Times New Roman" panose="02020603050405020304" pitchFamily="18" charset="0"/>
            </a:endParaRPr>
          </a:p>
          <a:p>
            <a:pPr marL="254000" indent="444500" algn="just">
              <a:lnSpc>
                <a:spcPct val="124000"/>
              </a:lnSpc>
              <a:spcAft>
                <a:spcPts val="300"/>
              </a:spcAft>
            </a:pPr>
            <a:r>
              <a:rPr lang="vi-VN" sz="1600">
                <a:effectLst/>
                <a:latin typeface="Times New Roman" panose="02020603050405020304" pitchFamily="18" charset="0"/>
                <a:ea typeface="Times New Roman" panose="02020603050405020304" pitchFamily="18" charset="0"/>
              </a:rPr>
              <a:t>Thực hiện tốt công tác quản lý, có biện pháp bảo vệ cán bộ, đảng viên lưu học sinh có liên quan đến yếu tố nước ngoài, hiện đang công tác, học tập, nghiên cứu, lao động ở nước ngoài, không để các thế lực thù địch, các cơ quan đặc biệt nước ngoài móc nối, lôi kéo.</a:t>
            </a:r>
            <a:endParaRPr lang="x-none" sz="1600">
              <a:effectLst/>
              <a:latin typeface="Times New Roman" panose="02020603050405020304" pitchFamily="18" charset="0"/>
              <a:ea typeface="Times New Roman" panose="02020603050405020304" pitchFamily="18" charset="0"/>
            </a:endParaRPr>
          </a:p>
          <a:p>
            <a:pPr marL="254000" indent="444500" algn="just">
              <a:lnSpc>
                <a:spcPct val="124000"/>
              </a:lnSpc>
              <a:spcAft>
                <a:spcPts val="300"/>
              </a:spcAft>
            </a:pPr>
            <a:r>
              <a:rPr lang="vi-VN" sz="1600" i="1">
                <a:effectLst/>
                <a:latin typeface="Times New Roman" panose="02020603050405020304" pitchFamily="18" charset="0"/>
                <a:ea typeface="Times New Roman" panose="02020603050405020304" pitchFamily="18" charset="0"/>
              </a:rPr>
              <a:t>Năm là,</a:t>
            </a:r>
            <a:r>
              <a:rPr lang="vi-VN" sz="1600">
                <a:effectLst/>
                <a:latin typeface="Times New Roman" panose="02020603050405020304" pitchFamily="18" charset="0"/>
                <a:ea typeface="Times New Roman" panose="02020603050405020304" pitchFamily="18" charset="0"/>
              </a:rPr>
              <a:t> thường xuyên rà soát chính trị nội bộ, kịp thời phát hiện, chấn chỉnh và có biện pháp xử lý, sử dụng phù hợp đối với những trường hợp có vấn đề về chính trị...</a:t>
            </a:r>
            <a:endParaRPr lang="x-none" sz="1600">
              <a:effectLst/>
              <a:latin typeface="Times New Roman" panose="02020603050405020304" pitchFamily="18" charset="0"/>
              <a:ea typeface="Times New Roman" panose="02020603050405020304" pitchFamily="18" charset="0"/>
            </a:endParaRPr>
          </a:p>
          <a:p>
            <a:pPr marL="254000" indent="444500" algn="just">
              <a:lnSpc>
                <a:spcPct val="124000"/>
              </a:lnSpc>
              <a:spcAft>
                <a:spcPts val="300"/>
              </a:spcAft>
            </a:pPr>
            <a:r>
              <a:rPr lang="vi-VN" sz="1600" i="1">
                <a:effectLst/>
                <a:latin typeface="Times New Roman" panose="02020603050405020304" pitchFamily="18" charset="0"/>
                <a:ea typeface="Times New Roman" panose="02020603050405020304" pitchFamily="18" charset="0"/>
              </a:rPr>
              <a:t>Sáu là,</a:t>
            </a:r>
            <a:r>
              <a:rPr lang="vi-VN" sz="1600">
                <a:effectLst/>
                <a:latin typeface="Times New Roman" panose="02020603050405020304" pitchFamily="18" charset="0"/>
                <a:ea typeface="Times New Roman" panose="02020603050405020304" pitchFamily="18" charset="0"/>
              </a:rPr>
              <a:t> thường xuyên rà soát, kiểm tta việc chấp hành các quy định về chế độ bảo mật.</a:t>
            </a:r>
            <a:endParaRPr lang="x-none" sz="1600">
              <a:effectLst/>
              <a:latin typeface="Times New Roman" panose="02020603050405020304" pitchFamily="18" charset="0"/>
              <a:ea typeface="Times New Roman" panose="02020603050405020304" pitchFamily="18" charset="0"/>
            </a:endParaRPr>
          </a:p>
          <a:p>
            <a:pPr indent="431800" algn="just">
              <a:lnSpc>
                <a:spcPct val="75000"/>
              </a:lnSpc>
              <a:spcAft>
                <a:spcPts val="700"/>
              </a:spcAft>
            </a:pPr>
            <a:r>
              <a:rPr lang="vi-VN" sz="1100">
                <a:effectLst/>
                <a:latin typeface="Arial" panose="020B0604020202020204" pitchFamily="34" charset="0"/>
                <a:ea typeface="Arial" panose="020B0604020202020204" pitchFamily="34" charset="0"/>
              </a:rPr>
              <a:t>* • •</a:t>
            </a:r>
            <a:endParaRPr lang="x-none" sz="1100">
              <a:effectLst/>
              <a:latin typeface="Arial" panose="020B0604020202020204" pitchFamily="34" charset="0"/>
              <a:ea typeface="Arial" panose="020B0604020202020204" pitchFamily="34" charset="0"/>
            </a:endParaRPr>
          </a:p>
          <a:p>
            <a:pPr marL="254000" indent="444500" algn="just">
              <a:lnSpc>
                <a:spcPct val="125000"/>
              </a:lnSpc>
              <a:spcAft>
                <a:spcPts val="300"/>
              </a:spcAft>
            </a:pPr>
            <a:r>
              <a:rPr lang="vi-VN" sz="1600" i="1">
                <a:effectLst/>
                <a:latin typeface="Times New Roman" panose="02020603050405020304" pitchFamily="18" charset="0"/>
                <a:ea typeface="Times New Roman" panose="02020603050405020304" pitchFamily="18" charset="0"/>
              </a:rPr>
              <a:t>Bảy là,</a:t>
            </a:r>
            <a:r>
              <a:rPr lang="vi-VN" sz="1600">
                <a:effectLst/>
                <a:latin typeface="Times New Roman" panose="02020603050405020304" pitchFamily="18" charset="0"/>
                <a:ea typeface="Times New Roman" panose="02020603050405020304" pitchFamily="18" charset="0"/>
              </a:rPr>
              <a:t> bổ sung nguyên tắc, nội dung, phương thức phối hợp giữa các cơ quan trong công tác bảo vệ chính trị nội bộ.</a:t>
            </a:r>
            <a:endParaRPr lang="x-none" sz="1600">
              <a:effectLst/>
              <a:latin typeface="Times New Roman" panose="02020603050405020304" pitchFamily="18" charset="0"/>
              <a:ea typeface="Times New Roman" panose="02020603050405020304" pitchFamily="18" charset="0"/>
            </a:endParaRPr>
          </a:p>
          <a:p>
            <a:pPr marL="254000" indent="444500" algn="just">
              <a:lnSpc>
                <a:spcPct val="124000"/>
              </a:lnSpc>
              <a:spcAft>
                <a:spcPts val="1400"/>
              </a:spcAft>
            </a:pPr>
            <a:r>
              <a:rPr lang="vi-VN" sz="1600" i="1">
                <a:effectLst/>
                <a:latin typeface="Times New Roman" panose="02020603050405020304" pitchFamily="18" charset="0"/>
                <a:ea typeface="Times New Roman" panose="02020603050405020304" pitchFamily="18" charset="0"/>
              </a:rPr>
              <a:t>Tám là,</a:t>
            </a:r>
            <a:r>
              <a:rPr lang="vi-VN" sz="1600">
                <a:effectLst/>
                <a:latin typeface="Times New Roman" panose="02020603050405020304" pitchFamily="18" charset="0"/>
                <a:ea typeface="Times New Roman" panose="02020603050405020304" pitchFamily="18" charset="0"/>
              </a:rPr>
              <a:t> kiện toàn, củng cố tổ chức bộ máy làm công tác bảo vệ chính trị nội bộ các cấp theo hướng tăng thẩm quyền, trách nhiệm theo dõi, quản lý cán bộ, đảng viên.</a:t>
            </a:r>
            <a:endParaRPr lang="x-none" sz="1600">
              <a:effectLst/>
              <a:latin typeface="Times New Roman" panose="02020603050405020304" pitchFamily="18" charset="0"/>
              <a:ea typeface="Times New Roman" panose="02020603050405020304" pitchFamily="18" charset="0"/>
            </a:endParaRPr>
          </a:p>
          <a:p>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48</a:t>
            </a:fld>
            <a:endParaRPr lang="en-US"/>
          </a:p>
        </p:txBody>
      </p:sp>
    </p:spTree>
    <p:extLst>
      <p:ext uri="{BB962C8B-B14F-4D97-AF65-F5344CB8AC3E}">
        <p14:creationId xmlns:p14="http://schemas.microsoft.com/office/powerpoint/2010/main" xmlns="" val="1968330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fontAlgn="base">
              <a:buFontTx/>
              <a:buChar char="-"/>
            </a:pPr>
            <a:r>
              <a:rPr lang="vi-VN" b="0" i="0">
                <a:solidFill>
                  <a:srgbClr val="000000"/>
                </a:solidFill>
                <a:effectLst/>
                <a:latin typeface="Arial" panose="020B0604020202020204" pitchFamily="34" charset="0"/>
              </a:rPr>
              <a:t>“Tự diễn biến” theo quan niệm chung là quá trình đấu tranh giữa các mặt tích cực và tiêu cực, giữa hệ tư tưởng xã hội chủ nghĩa và hệ tư tưởng tư bản chủ nghĩa trong nội tâm người cán bộ, đảng viên trước những tác động phức tạp của tình hình trong nước và quốc tế. Tuy nhiên, “tự diễn biến” theo cách hiểu hiện nay là quá trình trong đó, yếu tố tiêu cực và hệ tư tưởng tư bản chủ nghĩa dần dần tăng lên; yếu tố tích cực, cách mạng, hệ tư tưởng xã hội chủ nghĩa phai nhạt dần. Đây là quá trình biến đổi từ bên trong chủ thể, đến một thời điểm nhất định, sự biến đổi này sẽ chuyển hóa thành hành động của chủ thể.</a:t>
            </a:r>
          </a:p>
          <a:p>
            <a:pPr marL="171450" indent="-171450" algn="just" fontAlgn="base">
              <a:buFontTx/>
              <a:buChar char="-"/>
            </a:pPr>
            <a:endParaRPr lang="vi-VN" b="0" i="0">
              <a:solidFill>
                <a:srgbClr val="000000"/>
              </a:solidFill>
              <a:effectLst/>
              <a:latin typeface="Arial" panose="020B0604020202020204" pitchFamily="34" charset="0"/>
            </a:endParaRPr>
          </a:p>
          <a:p>
            <a:pPr algn="just" fontAlgn="base"/>
            <a:r>
              <a:rPr lang="vi-VN" b="0" i="0">
                <a:solidFill>
                  <a:srgbClr val="000000"/>
                </a:solidFill>
                <a:effectLst/>
                <a:latin typeface="Arial" panose="020B0604020202020204" pitchFamily="34" charset="0"/>
              </a:rPr>
              <a:t>- “Tự chuyển hóa” là sự nối tiếp quá trình “tự diễn biến”. Khi sự biến đổi về chất đã làm thay đổi quan điểm, tư tưởng chính trị, đạo đức, lối sống của cán bộ, đảng viên sẽ dẫn đến hành động chống lại chủ trương, đường lối của Đảng, chính sách, pháp luật của Nhà nước. Không những thế, những người thoái hóa, biến chất này còn lôi kéo, mua chuộc, gạ gẫm, ép buộc người khác hùa theo cùng chống lại Đảng, Nhà nước và chế độ ta.</a:t>
            </a:r>
          </a:p>
          <a:p>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68</a:t>
            </a:fld>
            <a:endParaRPr lang="en-US"/>
          </a:p>
        </p:txBody>
      </p:sp>
    </p:spTree>
    <p:extLst>
      <p:ext uri="{BB962C8B-B14F-4D97-AF65-F5344CB8AC3E}">
        <p14:creationId xmlns:p14="http://schemas.microsoft.com/office/powerpoint/2010/main" xmlns="" val="3408954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fontAlgn="base">
              <a:buFontTx/>
              <a:buChar char="-"/>
            </a:pPr>
            <a:r>
              <a:rPr lang="vi-VN" b="0" i="0">
                <a:solidFill>
                  <a:srgbClr val="000000"/>
                </a:solidFill>
                <a:effectLst/>
                <a:latin typeface="Arial" panose="020B0604020202020204" pitchFamily="34" charset="0"/>
              </a:rPr>
              <a:t>“Tự diễn biến”, "tự chuyển hóa" trong nội bộ là sự suy thoái từ bên trong; là quá trình tự biến đổi về tư tưởng chính trị, đạo đức, lối sống của cán bộ, đảng viên theo chiều hướng tiêu cực, làm mất dần các phẩm chất của người cộng sản, dẫn đến xa rời những nguyên tắc, quan điểm mácxít; suy giảm nghiêm trọng niềm tin vào chủ nghĩa Mác - Lênin, tư tưởng Hồ Chí Minh, chủ trương, đường lối của Đảng, chính sách, pháp luật của Nhà nước. Đến khi những yếu tố cách mạng, tích cực bị phai nhạt, triệt tiêu, tư tưởng phi xã hội chủ nghĩa tăng dần, thắng thế, lúc đó sẽ dẫn đến sự “tự chuyển hóa” cán bộ, đảng viên từ người tốt trở thành phần từ chống đối Đảng, Nhà nước. "Tự diễn biến", “tự chuyển hóa” của cá nhân nếu không được ngăn chặn kịp thời, triệt để sẽ dẫn đến tổ chức bị suy thoái, tự tan rã. Khi "tự diễn biến", “tự chuyển hóa” diễn ra ở tầm vĩ mô sẽ dẫn đến sự chuyển hóa từ chế độ xã hội chủ nghĩa sang phát triển theo con đường tư bản chủ nghĩa.</a:t>
            </a:r>
          </a:p>
          <a:p>
            <a:pPr marL="171450" indent="-171450" algn="just" fontAlgn="base">
              <a:buFontTx/>
              <a:buChar char="-"/>
            </a:pPr>
            <a:endParaRPr lang="vi-VN" b="0" i="0">
              <a:solidFill>
                <a:srgbClr val="000000"/>
              </a:solidFill>
              <a:effectLst/>
              <a:latin typeface="Arial" panose="020B0604020202020204" pitchFamily="34" charset="0"/>
            </a:endParaRPr>
          </a:p>
          <a:p>
            <a:pPr marL="171450" indent="-171450" algn="just" fontAlgn="base">
              <a:buFontTx/>
              <a:buChar char="-"/>
            </a:pPr>
            <a:endParaRPr lang="vi-VN" b="0" i="0">
              <a:solidFill>
                <a:srgbClr val="000000"/>
              </a:solidFill>
              <a:effectLst/>
              <a:latin typeface="Arial" panose="020B0604020202020204" pitchFamily="34" charset="0"/>
            </a:endParaRPr>
          </a:p>
          <a:p>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69</a:t>
            </a:fld>
            <a:endParaRPr lang="en-US"/>
          </a:p>
        </p:txBody>
      </p:sp>
    </p:spTree>
    <p:extLst>
      <p:ext uri="{BB962C8B-B14F-4D97-AF65-F5344CB8AC3E}">
        <p14:creationId xmlns:p14="http://schemas.microsoft.com/office/powerpoint/2010/main" xmlns="" val="3395614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fontAlgn="base">
              <a:buFontTx/>
              <a:buChar char="-"/>
            </a:pPr>
            <a:r>
              <a:rPr lang="vi-VN" b="0" i="0">
                <a:solidFill>
                  <a:srgbClr val="000000"/>
                </a:solidFill>
                <a:effectLst/>
                <a:latin typeface="Arial" panose="020B0604020202020204" pitchFamily="34" charset="0"/>
              </a:rPr>
              <a:t>Giữa “tự diễn biến", "tự chuyển hóa” và “diễn biến hòa bình” mà các thế lực thù địch tiến hành để chống phá Việt Nam trong những năm qua có sự khác nhau căn bản. "Diễn biến hòa bình" là chiến lược toàn cầu phản cách mạng do chủ nghĩa đế quốc và các thế lực thù địch tiến hành bằng các biện pháp phi vũ trang nhằm xóa bỏ chủ nghĩa xã hội, chống phá sự nghiệp cách mạng giải phóng dân tộc và tiến bộ xã hội. Đây là cuộc chiến thầm lặng tấn công toàn diện cả về chính trị, kinh tế, tư tưởng, lý luận, văn hóa, nghệ thuật... làm chệch định hướng phát triển, hướng lái các nước xã hội chủ nghĩa và các nước độc lập dân tộc theo quỹ đạo của chủ nghĩa tư bản. Còn trong quá trình “tự diễn biến”, “tự chuyển hóa”, yếu tố chủ quan là quyết định. Bản chất của hiện tượng “tự diễn biến” là sự chuyển hóa thành mặt đối lập, có thể là mặt xấu hoặc bị các thế lực thù địch lợi dụng để hướng lái thành đối lập, chống đối.</a:t>
            </a:r>
          </a:p>
          <a:p>
            <a:pPr marL="171450" indent="-171450" algn="just" fontAlgn="base">
              <a:buFontTx/>
              <a:buChar char="-"/>
            </a:pPr>
            <a:endParaRPr lang="vi-VN" b="0" i="0">
              <a:solidFill>
                <a:srgbClr val="000000"/>
              </a:solidFill>
              <a:effectLst/>
              <a:latin typeface="Arial" panose="020B0604020202020204" pitchFamily="34" charset="0"/>
            </a:endParaRPr>
          </a:p>
          <a:p>
            <a:pPr marL="171450" indent="-171450" algn="just" fontAlgn="base">
              <a:buFontTx/>
              <a:buChar char="-"/>
            </a:pPr>
            <a:r>
              <a:rPr lang="vi-VN" b="0" i="0">
                <a:solidFill>
                  <a:srgbClr val="000000"/>
                </a:solidFill>
                <a:effectLst/>
                <a:latin typeface="Arial" panose="020B0604020202020204" pitchFamily="34" charset="0"/>
              </a:rPr>
              <a:t>Mặc dù không đồng nhất, song “tự diễn biến”, “tự chuyển hóa” có mối quan hệ tương hỗ, tác động qua lại với “diễn biến hòa bình”. “Tự diễn biến”, “tự chuyển hóa” là hệ quả nảy sinh từ phương thức, thủ đoạn của “diễn biến hòa bình”. “Tự diễn biến”, “tự chuyển hóa” thúc đẩy “diễn biến hòa bình”, thúc đẩy cái gọi là “cách mạng màu” ở trong các nước xã hội chủ nghĩa cũng như các nước đối lập, đối đầu với Mỹ và đồng minh. “Tự diễn biến”, “tự chuyển hóa” về nhận thức sớm muộn cũng sẽ dẫn đến sự thay đổi hành vi, hành động chống đối về chính trị của một cá nhân hay một tổ chức.</a:t>
            </a:r>
          </a:p>
          <a:p>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70</a:t>
            </a:fld>
            <a:endParaRPr lang="en-US"/>
          </a:p>
        </p:txBody>
      </p:sp>
    </p:spTree>
    <p:extLst>
      <p:ext uri="{BB962C8B-B14F-4D97-AF65-F5344CB8AC3E}">
        <p14:creationId xmlns:p14="http://schemas.microsoft.com/office/powerpoint/2010/main" xmlns="" val="1393905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vi-VN" sz="1500" b="1" i="0">
                <a:solidFill>
                  <a:srgbClr val="2E3D47"/>
                </a:solidFill>
                <a:effectLst/>
                <a:latin typeface="Verdana" panose="020B0604030504040204" pitchFamily="34" charset="0"/>
              </a:rPr>
              <a:t>Ba mức độ “tự diễn biến”, ‘tự chuyển hóa”</a:t>
            </a:r>
            <a:endParaRPr lang="vi-VN" sz="1500" b="0" i="0">
              <a:solidFill>
                <a:srgbClr val="2E3D47"/>
              </a:solidFill>
              <a:effectLst/>
              <a:latin typeface="Verdana" panose="020B0604030504040204" pitchFamily="34" charset="0"/>
            </a:endParaRPr>
          </a:p>
          <a:p>
            <a:pPr algn="just">
              <a:spcAft>
                <a:spcPts val="600"/>
              </a:spcAft>
            </a:pPr>
            <a:r>
              <a:rPr lang="vi-VN" sz="1500" b="0" i="0">
                <a:solidFill>
                  <a:srgbClr val="2E3D47"/>
                </a:solidFill>
                <a:effectLst/>
                <a:latin typeface="Verdana" panose="020B0604030504040204" pitchFamily="34" charset="0"/>
              </a:rPr>
              <a:t>Băn khoăn, trăn trở của đại đa số cán bộ, đảng viên và nhân dân là chúng ta rất khó có thể nhận diện, gọi tên những người đang "tự diễn biến” khi họ chưa đến mức công khai đối lập, “trở cờ”. Tuy nhiên, bằng sự nghiên cứu, đánh giá công phu, khách quan, các nhà khoa học đã chỉ ra rằng, con đường “tự diễn biến”, "tự chuyển hóa" thường diễn ra qua ba giai đoạn, ứng với ba mức độ. Ở giai đoạn ban đầu, đối tượng thể hiện sự hoang mang, dao động về tư tưởng chính trị, sự hoài nghi về vai trò lãnh đạo của Đảng, tính khoa học của chủ nghĩa Mác - Lê-nin. Giai đoạn hai, biểu hiện ở mức độ thấp của "tự diễn biến", "tự chuyển hóa", đối tượng bắt đầu chủ động hơn trong tiếp nhận những thông tin trái chiều, những luận điệu chống đối, những lý luận phản động, bắt đầu thích nghe, thích kể, thích mọi người nói về tiêu cực. </a:t>
            </a:r>
          </a:p>
          <a:p>
            <a:pPr algn="just">
              <a:spcAft>
                <a:spcPts val="600"/>
              </a:spcAft>
            </a:pPr>
            <a:endParaRPr lang="vi-VN" sz="1500" b="0" i="0">
              <a:solidFill>
                <a:srgbClr val="2E3D47"/>
              </a:solidFill>
              <a:effectLst/>
              <a:latin typeface="Verdana" panose="020B0604030504040204" pitchFamily="34" charset="0"/>
            </a:endParaRPr>
          </a:p>
          <a:p>
            <a:pPr algn="just">
              <a:spcAft>
                <a:spcPts val="600"/>
              </a:spcAft>
            </a:pPr>
            <a:r>
              <a:rPr lang="vi-VN" sz="1500" b="0" i="0">
                <a:solidFill>
                  <a:srgbClr val="2E3D47"/>
                </a:solidFill>
                <a:effectLst/>
                <a:latin typeface="Verdana" panose="020B0604030504040204" pitchFamily="34" charset="0"/>
              </a:rPr>
              <a:t>Về hành động, đối tượng bắt đầu có các hoạt động câu kết với các phần tử thù địch từ bên ngoài để tiếp tay cho chúng thực hiện hoạt động "Diễn biến hòa bình" và "chuyển hóa nội bộ". Biểu hiện rõ nhất là hoạt động thu thập, tổng hợp tin tức nội bộ ta để chuyển ra nước ngoài, giúp các phần tử phản động, thù địch từ bên ngoài sử dụng trong các hoạt động chống lại ta thông qua các phương tiện thông tin đại chúng hoặc các hoạt động quốc tế. Những đối tượng "tự diễn biến" trở thành những phần tử "hoạt động có tính chất nội gián". Bản chất chính trị của hoạt động này là chống đối song chưa đủ thời gian và chứng cứ để kết luận họ đã là kẻ làm gián điệp cho nước ngoài hay là kẻ phản bội Tổ quốc hay chưa. Giai đoạn ba, là giai đoạn ở mức độ cao của "tự diễn biến", "tự chuyển hóa". Đối tượng đã hoàn toàn bộc lộ tư tưởng phản động, chống đối, thể hiện rõ tư tưởng chính trị phản động, sẵn sàng đối đầu với pháp luật và hệ thống chính trị. Họ không còn biết sợ hãi trước sức mạnh pháp luật và chính trị. Thậm chí, họ sẵn sàng hành động để làm thay đổi hệ thống chính trị. Họ chủ động tìm đến những phần tử đang "tự diễn biến" để tập hợp lực lượng, hình thành nhân lõi tổ chức ban đầu. Một số kẻ sẽ tự tìm đến các cơ quan đặc biệt nước ngoài để câu kết.Thực tiễn trong Đảng và trong xã hội thời gian qua đã “điểm mặt”, “chỉ tên” một số người như vậy. </a:t>
            </a:r>
          </a:p>
          <a:p>
            <a:pPr algn="just">
              <a:spcAft>
                <a:spcPts val="600"/>
              </a:spcAft>
            </a:pPr>
            <a:endParaRPr lang="vi-VN" sz="1500" b="0" i="0">
              <a:solidFill>
                <a:srgbClr val="2E3D47"/>
              </a:solidFill>
              <a:effectLst/>
              <a:latin typeface="Verdana" panose="020B0604030504040204" pitchFamily="34" charset="0"/>
            </a:endParaRPr>
          </a:p>
          <a:p>
            <a:pPr algn="just">
              <a:spcAft>
                <a:spcPts val="600"/>
              </a:spcAft>
            </a:pPr>
            <a:r>
              <a:rPr lang="vi-VN" sz="1500" b="0" i="0">
                <a:solidFill>
                  <a:srgbClr val="2E3D47"/>
                </a:solidFill>
                <a:effectLst/>
                <a:latin typeface="Verdana" panose="020B0604030504040204" pitchFamily="34" charset="0"/>
              </a:rPr>
              <a:t>Ban đầu, họ là những cán bộ, đảng viên được chú ý vì dám phản biện, dám nghi ngờ, dám chỉ ra những điều chưa hợp lý trong nền tảng tư tưởng, cũng như chủ trương, đường lối của Đảng; chính sách và luật pháp của Nhà nước. Nhưng khi chưa được giải đáp thỏa đáng, họ tự nghiên cứu, tự giải thích và tự cho mình là đúng. Những “thư ngỏ”, “tâm thư”, “kiến nghị”... được họ xây dựng và phát tán ra cộng đồng trái pháp luật. Dần dần, họ tập hợp lại, thành lập những “hội”, “đoàn” độc lập, tuyên bố thoát ly sự lãnh đạo của Đảng mà thực chất là hình thành những tổ chức chính trị đối lập với mong muốn thách thức, tranh quyền lãnh đạo với Đảng. Con số cán bộ, đảng viên như vậy không nhiều, nhưng điều nguy hại là có cả những người là lão thành cách mạng, là cán bộ cấp cao, là trí thức có tên tuổi. Họ ít nhiều có ảnh hưởng trong xã hội và trong giới trẻ, cho nên những nhận thức và hành động “tự diễn biến”, “tự chuyển hóa” của họ dễ lây lan, phát tán trong giới trẻ. Khi những đối tượng “tự chuyển hóa” này đã hình thành tổ chức phản động đối lập; việc giáo dục, thuyết phục, cảm hóa họ bằng lý lẽ khách quan là vô cùng khó khăn. Các thế lực thù địch thực hiện Chiến lược “Diễn biến hòa bình” ngay lập tức bắt tay, kết nối, hà hơi, tiếp sức các cá nhân, tổ chức đã ‘tự chuyển hóa” khiến cho công tác đấu tranh làm tan rã tổ chức, chuyển hóa tư tưởng phản động gặp phải vô vàn khó khăn, thử thách.</a:t>
            </a:r>
          </a:p>
          <a:p>
            <a:endParaRPr lang="x-none" sz="1500"/>
          </a:p>
          <a:p>
            <a:endParaRPr lang="x-none" sz="1500"/>
          </a:p>
          <a:p>
            <a:r>
              <a:rPr lang="vi-VN" sz="2400" b="0" i="0">
                <a:solidFill>
                  <a:srgbClr val="2E3D47"/>
                </a:solidFill>
                <a:effectLst/>
                <a:latin typeface="Verdana" panose="020B0604030504040204" pitchFamily="34" charset="0"/>
              </a:rPr>
              <a:t>Có hai điều mà những người “tự chuyển hóa” luôn khẳng định: Một là chối bỏ mọi mối liên hệ của họ với chiến lược “Diễn biến hòa bình” do các thế lực thù địch, phản động tiến hành nhằm vào Việt Nam. Hai là, họ thường tự cho mình là người có đạo đức và luôn thể hiện sự cuồng tín về mục tiêu khi đấu tranh phủ nhận vai trò lịch sử của Đảng Cộng sản Việt Nam, nhằm xóa bỏ chế độ xã hội chủ nghĩa ở Việt Nam. Nhiều người trong số họ thậm chí sẵn sàng là những kẻ “tử vì đạo”, không sợ tù đày, giam cầm, sẵn sàng thực hiện các hành động rất cực đoan như tự thiêu, tuyệt thực... Chúng ta thấy họ mắc sai lầm nghiêm trọng trong nhận thức, nhưng họ lại ngộ nhận đó là chân lý, là lẽ phải, là đang chiến đấu vì dân, vì nước, tìm đường đi mới đúng đắn hơn cho dân tộc. Họ mặc định quan điểm rằng, nếu không thay đổi chế độ thì đất nước sẽ lụn bại, không phát triển được, thậm chí loạn lạc, bị diệt vong. Thực tế, thời gian gần đây, các làn sóng chống đối ta về mặt tư tưởng chính trị lại rộ lên, có lúc dồn dập. Các thế lực thù địch và các phần tử cơ hội chắc mẩm đây là cơ hội để họ dấn tới tác động, làm chuyển hóa tình hình, thay đổi đường lối ở nước ta, cho nên họ hoạt động rất điên cuồng với nhiều thủ đoạn và sách lược mới; vừa dùng các lực lượng, phương tiện từ bên ngoài, vừa tận dụng phát triển lực lượng ở trong nước ta để tạo ra sự "tự diễn biến", "tự chuyển hóa", chống đối từ nội bộ Đảng ta, xã hội ta, hòng phá ta từ bên trong, làm cho "cộng sản tự diệt cộng sản", "cộng sản con diệt cộng sản bố". Họ đang cố tìm ra và dựng lên những "ngọn cờ" để chống ta. Một số người cơ hội chính trị, bất mãn cũng lợi dụng các diễn đàn, các mối quan hệ để truyền bá những quan điểm sai trái của mình, liên tiếp viết đơn, thư, tài liệu vu cáo, đả kích chế độ ta, tác động vào nhân dân, nhất là thanh niên, sinh viên, văn nghệ sĩ, trí thức.</a:t>
            </a:r>
            <a:endParaRPr lang="x-none" sz="1500"/>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73</a:t>
            </a:fld>
            <a:endParaRPr lang="en-US"/>
          </a:p>
        </p:txBody>
      </p:sp>
    </p:spTree>
    <p:extLst>
      <p:ext uri="{BB962C8B-B14F-4D97-AF65-F5344CB8AC3E}">
        <p14:creationId xmlns:p14="http://schemas.microsoft.com/office/powerpoint/2010/main" xmlns="" val="1685357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1" i="0">
                <a:solidFill>
                  <a:srgbClr val="333333"/>
                </a:solidFill>
                <a:effectLst/>
                <a:latin typeface="Arial" panose="020B0604020202020204" pitchFamily="34" charset="0"/>
              </a:rPr>
              <a:t>Trước ngày khai mạc Hội nghị Trung ương lần thứ 13 (khóa XI), trên mạng internet xuất hiện văn bản đề “thư ngỏ của 127 nhân sĩ, trí thức”, được nói là gửi Bộ Chính trị, Trung ương Đảng.</a:t>
            </a:r>
          </a:p>
          <a:p>
            <a:pPr algn="l"/>
            <a:r>
              <a:rPr lang="vi-VN" b="0" i="0">
                <a:solidFill>
                  <a:srgbClr val="111111"/>
                </a:solidFill>
                <a:effectLst/>
                <a:latin typeface="Arial" panose="020B0604020202020204" pitchFamily="34" charset="0"/>
              </a:rPr>
              <a:t>Sau đó ít ngày, một số trang mạng có máy chủ ở nước ngoài bắt đầu bình chế, tán dương “thư ngỏ” với những ngôn từ có cánh như “nội dung thư sâu sắc”, “dám thẳng thắn phê phán” hay “như một hành động chưa từng có”…  Tuy nhiên, xem lại nội dung “thư ngỏ” và những người được liệt vào danh sách để ký tên lại không có gì mới, ngay cả văn phong cũng chỉ là lối cũ được xới lại mà thôi.</a:t>
            </a:r>
          </a:p>
          <a:p>
            <a:pPr algn="l"/>
            <a:r>
              <a:rPr lang="vi-VN" b="0" i="0">
                <a:solidFill>
                  <a:srgbClr val="111111"/>
                </a:solidFill>
                <a:effectLst/>
                <a:latin typeface="Arial" panose="020B0604020202020204" pitchFamily="34" charset="0"/>
              </a:rPr>
              <a:t>Nói về “thư ngỏ” hay “kiến nghị”, đây cũng là cụm từ mà những nhóm ký tên “nhân sĩ trí thức” dùng để đề cập vấn đề chính trị theo chủ ý của họ. Đầu năm 2013 cũng xuất hiện nhóm “nhân sĩ, trí thức” ký tên 72 người, gửi Quốc hội bản kiến nghị sửa đổi Hiến pháp (còn gọi Kiến nghị 72), kèm theo một văn bản mà họ nói đó là “dự thảo mới”.</a:t>
            </a:r>
          </a:p>
          <a:p>
            <a:pPr algn="l"/>
            <a:endParaRPr lang="vi-VN" b="0" i="0">
              <a:solidFill>
                <a:srgbClr val="111111"/>
              </a:solidFill>
              <a:effectLst/>
              <a:latin typeface="Arial" panose="020B0604020202020204" pitchFamily="34" charset="0"/>
            </a:endParaRPr>
          </a:p>
          <a:p>
            <a:pPr algn="l"/>
            <a:r>
              <a:rPr lang="vi-VN" b="0" i="0">
                <a:solidFill>
                  <a:srgbClr val="111111"/>
                </a:solidFill>
                <a:effectLst/>
                <a:latin typeface="Arial" panose="020B0604020202020204" pitchFamily="34" charset="0"/>
              </a:rPr>
              <a:t>Tháng 5-2014, trên mạng internet lại xuất hiện “thư ngỏ” được nói của “61 đảng viên trung thành” gửi Bộ Chính trị, Ban Chấp hành Trung ương và đảng viên, nội dung thư tỏ ý “lo lắng thời cuộc, vận mệnh nước nhà” và đưa ra kiến nghị đòi đa nguyên, đa đảng… Xem danh sách của “Kiến nghị 72”, “Thư ngỏ 61” và nay “Thư ngỏ 127” thì thấy rằng, nhiều gương mặt cũ đều có tên ở cả 3 thư ngỏ, kiến nghị này, trong đó có người ghi là giáo sư, phó giáo sư, tiến sĩ. Tuy nhiên, việc những người này tự nhận đại diện cho giới văn nghệ sĩ, trí thức thì thực không có căn cứ nào cả bởi những người hoạt động trong giới này cũng không có đề nghị nào để số đó đại diện và họ cũng không có tư cách nào để đại diện. Thứ nữa, có người trong số này là đảng viên nhưng đã ra khỏi Đảng, lại “khuyên” nên từ bỏ Chủ nghĩa Mác – Lê nin thì không đủ tư cách đứng trong hàng ngũ của Đảng, sao gọi “trung thành”!</a:t>
            </a:r>
          </a:p>
          <a:p>
            <a:pPr algn="l"/>
            <a:endParaRPr lang="vi-VN" b="0" i="0">
              <a:solidFill>
                <a:srgbClr val="111111"/>
              </a:solidFill>
              <a:effectLst/>
              <a:latin typeface="Arial" panose="020B0604020202020204" pitchFamily="34" charset="0"/>
            </a:endParaRPr>
          </a:p>
          <a:p>
            <a:pPr algn="l"/>
            <a:r>
              <a:rPr lang="vi-VN" b="0" i="0">
                <a:solidFill>
                  <a:srgbClr val="111111"/>
                </a:solidFill>
                <a:effectLst/>
                <a:latin typeface="Arial" panose="020B0604020202020204" pitchFamily="34" charset="0"/>
              </a:rPr>
              <a:t>Về nội dung, trong “thư ngỏ 127” thực cũng không có gì mới, đó là đòi đa nguyên, đa đảng, đòi đổi tên Đảng Cộng sản, đổi tên nước, đòi thả những người bị bắt, bị xử phạt tù mà họ gọi là “nhà hoạt động dân chủ”… Tức là những nội dung này cũng chỉ là bản sao, xào xáo lại ngôn từ mà chính họ đã nêu trong “Kiến nghị 72”, “Thư ngỏ 61” hay nhìn rộng hơn, đó đều là những quan điểm trái với đường lối của Đảng, của dân tộc vốn đã là chiêu bài của các thế lực chống phá lâu nay. Nhiều lần, trước những quan điểm sai lệch nói trên, cơ quan chức năng của Đảng, Nhà nước đã giải thích rõ vì sao không đa nguyên, không đa đảng, vì sao phải giữ Điều 4 trong Hiến pháp, vì sao phải kiên định Chủ nghĩa Mác – Lê nin, Tư tưởng Hồ Chí Minh… chứ không phải “giữ thái độ im lặng” như một số ý kiến.</a:t>
            </a:r>
          </a:p>
          <a:p>
            <a:pPr algn="l"/>
            <a:endParaRPr lang="vi-VN" b="0" i="0">
              <a:solidFill>
                <a:srgbClr val="111111"/>
              </a:solidFill>
              <a:effectLst/>
              <a:latin typeface="Arial" panose="020B0604020202020204" pitchFamily="34" charset="0"/>
            </a:endParaRPr>
          </a:p>
          <a:p>
            <a:pPr algn="l"/>
            <a:r>
              <a:rPr lang="vi-VN" b="0" i="0">
                <a:solidFill>
                  <a:srgbClr val="111111"/>
                </a:solidFill>
                <a:effectLst/>
                <a:latin typeface="Arial" panose="020B0604020202020204" pitchFamily="34" charset="0"/>
              </a:rPr>
              <a:t>Tất cả ý kiến, dù là đồng thuận hay không đồng thuận, nếu gửi đến cơ quan chức năng đều được tổng hợp, xem xét. Chẳng hạn, khi sửa đổi Hiến pháp 1992, Ủy ban dự thảo sửa đổi Hiến pháp cũng đã cử bộ phận chức năng tiếp nhận bản “Kiến nghị 72”, trong đó có bản dự thảo Hiến pháp do những người này đưa ra. Những ý kiến, kiến nghị đó đều được tập hợp nhưng việc tiếp thu, chỉnh lý ra sao hiển nhiên phải dựa trên các cơ sở khoa học chứ không phải chỉnh sửa theo kiểu “đẽo cày”, triệu ý kiến thì sửa cả triệu lần! Ngay như ý kiến đổi tên nước thành “Việt Nam Dân chủ cộng hòa”, ý kiến này đã được nêu ra khi Quốc hội sửa đổi Hiến pháp 1992 và đã được tổng hợp để nghiên cứu. Sau đó, Ban Biên tập sửa đổi Hiến pháp cho biết, đa số ý kiến đề nghị tiếp tục quy định tên nước là Cộng hòa XHCN Việt Nam bởi tên gọi này ra đời trong bối cảnh cả nước vừa hoàn thành cuộc cách mạng dân tộc dân chủ, thống nhất đất nước, cả nước đi lên CNXH, khẳng định con đường mục tiêu xây dựng chế độ XHCN của Đảng, nhà nước và nhân dân. “Việc thay đổi tên nước trong thời điểm này sẽ dẫn đến những hệ quả không có lợi, thậm chí bị xuyên tạc là đang xa rời mục tiêu, con đường lên CNXH và làm phát sinh nhiều thủ tục hành chính, gây tốn kém, phức tạp” – Ban Biên tập sửa đổi Hiến pháp khẳng định. Việc giải thích như vậy là rõ, kể cả những vấn đề về chế độ chính trị, về đường lối kinh tế, quốc phòng, an ninh, cho nên nói “không nhận được phản hồi” hay “giữ thái độ im lặng” là không chính xác!</a:t>
            </a:r>
          </a:p>
          <a:p>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74</a:t>
            </a:fld>
            <a:endParaRPr lang="en-US"/>
          </a:p>
        </p:txBody>
      </p:sp>
    </p:spTree>
    <p:extLst>
      <p:ext uri="{BB962C8B-B14F-4D97-AF65-F5344CB8AC3E}">
        <p14:creationId xmlns:p14="http://schemas.microsoft.com/office/powerpoint/2010/main" xmlns="" val="1323634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a:solidFill>
                  <a:srgbClr val="080707"/>
                </a:solidFill>
                <a:effectLst/>
                <a:latin typeface="Roboto" panose="02000000000000000000" pitchFamily="2" charset="0"/>
              </a:rPr>
              <a:t> Trong thời gian qua, các thế lực thù địch tăng cường chống phá đối với quân đội, tập trung vào một số hoạt động sau:</a:t>
            </a:r>
          </a:p>
          <a:p>
            <a:pPr algn="just"/>
            <a:r>
              <a:rPr lang="vi-VN" b="0" i="0">
                <a:solidFill>
                  <a:srgbClr val="080707"/>
                </a:solidFill>
                <a:effectLst/>
                <a:latin typeface="Roboto" panose="02000000000000000000" pitchFamily="2" charset="0"/>
              </a:rPr>
              <a:t> </a:t>
            </a:r>
          </a:p>
          <a:p>
            <a:pPr algn="just"/>
            <a:r>
              <a:rPr lang="vi-VN" b="0" i="0">
                <a:solidFill>
                  <a:srgbClr val="080707"/>
                </a:solidFill>
                <a:effectLst/>
                <a:latin typeface="Roboto" panose="02000000000000000000" pitchFamily="2" charset="0"/>
              </a:rPr>
              <a:t>    </a:t>
            </a:r>
            <a:r>
              <a:rPr lang="vi-VN" b="0" i="1">
                <a:solidFill>
                  <a:srgbClr val="080707"/>
                </a:solidFill>
                <a:effectLst/>
                <a:latin typeface="Roboto" panose="02000000000000000000" pitchFamily="2" charset="0"/>
              </a:rPr>
              <a:t>Thứ nhất,</a:t>
            </a:r>
            <a:r>
              <a:rPr lang="vi-VN" b="0" i="0">
                <a:solidFill>
                  <a:srgbClr val="080707"/>
                </a:solidFill>
                <a:effectLst/>
                <a:latin typeface="Roboto" panose="02000000000000000000" pitchFamily="2" charset="0"/>
              </a:rPr>
              <a:t> hoạt động tuyên truyền chống phá Đại hội đại biểu toàn quốc lần thứ XIII của Đảng; bầu cử đại biểu Quốc hội khóa XV và HĐND các cấp nhiệm kỳ 2021-2026; với các luận điệu: Đưa ra những đồn đoán về nhân sự cấp cao và bộ máy Đảng và Nhà nước; xuyên tạc nguyên tắc tổ chức, hoạt động của Quốc hội; tung tin xuyên tạc, nói xấu, hạ uy tín các đồng chí lãnh đạo Đảng, Nhà nước và một số cán bộ chủ chốt các cấp; đồng thời, khuyếch trương một số đối tượng tuyên bố ứng cử đại biểu Quốc hội, HĐND các cấp. </a:t>
            </a:r>
          </a:p>
          <a:p>
            <a:pPr algn="just"/>
            <a:r>
              <a:rPr lang="vi-VN" b="0" i="0">
                <a:solidFill>
                  <a:srgbClr val="080707"/>
                </a:solidFill>
                <a:effectLst/>
                <a:latin typeface="Roboto" panose="02000000000000000000" pitchFamily="2" charset="0"/>
              </a:rPr>
              <a:t> </a:t>
            </a:r>
          </a:p>
          <a:p>
            <a:pPr algn="just"/>
            <a:r>
              <a:rPr lang="vi-VN" b="0" i="0">
                <a:solidFill>
                  <a:srgbClr val="080707"/>
                </a:solidFill>
                <a:effectLst/>
                <a:latin typeface="Roboto" panose="02000000000000000000" pitchFamily="2" charset="0"/>
              </a:rPr>
              <a:t>    </a:t>
            </a:r>
            <a:r>
              <a:rPr lang="vi-VN" b="0" i="1">
                <a:solidFill>
                  <a:srgbClr val="080707"/>
                </a:solidFill>
                <a:effectLst/>
                <a:latin typeface="Roboto" panose="02000000000000000000" pitchFamily="2" charset="0"/>
              </a:rPr>
              <a:t>Thứ hai,</a:t>
            </a:r>
            <a:r>
              <a:rPr lang="vi-VN" b="0" i="0">
                <a:solidFill>
                  <a:srgbClr val="080707"/>
                </a:solidFill>
                <a:effectLst/>
                <a:latin typeface="Roboto" panose="02000000000000000000" pitchFamily="2" charset="0"/>
              </a:rPr>
              <a:t> lợi dụng một số cán bộ có biểu hiện thoái hóa biến chất, suy thoái về tư tưởng chính trị, đạo đức, lối sống, các đối tượng tán phát nhiều tài liệu, bài viết, “Thư ngỏ” trên các trang mạng xã hội tuyên truyên, kêu gọi cán bộ, đảng viên trong quân đội “từ bỏ chế độ”, “từ bỏ Đảng”, “ủng hộ” phong trào đấu tranh đòi tự do, dân chủ, nhân quyền của người dân, tham gia “phong trào đấu tranh lật đổ chế độ”. Điển hình là việc lợi dụng ông Chu Hảo tuyên bố “bỏ Đảng” và việc đối tượng Lê Văn Thương tự xưng là sĩ quan quân đội có quan điểm ủng hộ ông Chu Hảo, chúng tuyên truyền xuyên tạc vai trò của Đảng Cộng sản Vỉệt Nam và đã có nhiều quân nhân “tự nguyện xin rời bỏ quân đội”, “từ bỏ Đảng” để “tham gia đấu tranh dân chủ, nhân quyền” ở Việt Nam, qua đó kích động cán bộ, đảng viên, quân nhân “từ bỏ Đảng”.</a:t>
            </a:r>
          </a:p>
          <a:p>
            <a:pPr algn="just"/>
            <a:r>
              <a:rPr lang="vi-VN" b="0" i="0">
                <a:solidFill>
                  <a:srgbClr val="080707"/>
                </a:solidFill>
                <a:effectLst/>
                <a:latin typeface="Roboto" panose="02000000000000000000" pitchFamily="2" charset="0"/>
              </a:rPr>
              <a:t> </a:t>
            </a:r>
          </a:p>
          <a:p>
            <a:pPr algn="just"/>
            <a:r>
              <a:rPr lang="vi-VN" b="0" i="0">
                <a:solidFill>
                  <a:srgbClr val="080707"/>
                </a:solidFill>
                <a:effectLst/>
                <a:latin typeface="Roboto" panose="02000000000000000000" pitchFamily="2" charset="0"/>
              </a:rPr>
              <a:t>    </a:t>
            </a:r>
            <a:r>
              <a:rPr lang="vi-VN" b="0" i="1">
                <a:solidFill>
                  <a:srgbClr val="080707"/>
                </a:solidFill>
                <a:effectLst/>
                <a:latin typeface="Roboto" panose="02000000000000000000" pitchFamily="2" charset="0"/>
              </a:rPr>
              <a:t>Thứ ba,</a:t>
            </a:r>
            <a:r>
              <a:rPr lang="vi-VN" b="0" i="0">
                <a:solidFill>
                  <a:srgbClr val="080707"/>
                </a:solidFill>
                <a:effectLst/>
                <a:latin typeface="Roboto" panose="02000000000000000000" pitchFamily="2" charset="0"/>
              </a:rPr>
              <a:t> lợi dụng các vấn đề nhạy cảm dễ gây bức xúc trong đời sống xã hội liên quan đến quân đội, các đối tượng tán phát tài liệu trên không gian mạng nói xấu nội bộ, lãnh đạo, chỉ huy quân đội, xuyên tạc chức năng, nhiệm vụ của quân đội ta, gây hoài nghi, bức xúc trong xã hội, tác động xấu tới tư tưởng của cán bộ, chiến sĩ. Đơn cử, lợi dụng sự việc liên quan đến đất quốc phòng tại xã Đồng Tâm, huyện Mỹ Đức, thành phố Hà Nội các đối tượng tán phát nhiều tài liệu tuyên truyền xuyên tạc chức năng, nhiệm vụ của quân đội ta, gây bức xúc và hoài nghi trong nhân dân về thực trạng quản lý, sử dụng đất quốc phòng, về vấn đề quân đội làm kinh tế và việc thực hiện chức năng, nhiệm vụ của quân đội, tác động xấu tới tư tưởng của cán bộ, chiến sĩ. Các đối tượng trong nhóm “Diễn đàn xã hội dân sự”, “Câu lạc bộ Lê Hiếu Đằng”, “Câu lạc bộ Phan Tây Hồ” và một số cá nhân đã ký tên vào “Thư ngỏ” gửi Thủ tướng Chính phủ có nội dung xuyên tạc cho rằng trong quân đội có “nhóm lợi ích”, đề nghị Chính phủ tổ chức hội thảo về việc thu hồi sân golf, thu hồi toàn bộ đất quốc phòng sử dụng  không đúng mục đích để phục vụ công ích.    </a:t>
            </a:r>
          </a:p>
          <a:p>
            <a:pPr algn="just"/>
            <a:r>
              <a:rPr lang="vi-VN" b="0" i="0">
                <a:solidFill>
                  <a:srgbClr val="080707"/>
                </a:solidFill>
                <a:effectLst/>
                <a:latin typeface="Roboto" panose="02000000000000000000" pitchFamily="2" charset="0"/>
              </a:rPr>
              <a:t> </a:t>
            </a:r>
          </a:p>
          <a:p>
            <a:pPr algn="just"/>
            <a:r>
              <a:rPr lang="vi-VN" b="0" i="0">
                <a:solidFill>
                  <a:srgbClr val="080707"/>
                </a:solidFill>
                <a:effectLst/>
                <a:latin typeface="Roboto" panose="02000000000000000000" pitchFamily="2" charset="0"/>
              </a:rPr>
              <a:t>    </a:t>
            </a:r>
            <a:r>
              <a:rPr lang="vi-VN" b="0" i="1">
                <a:solidFill>
                  <a:srgbClr val="080707"/>
                </a:solidFill>
                <a:effectLst/>
                <a:latin typeface="Roboto" panose="02000000000000000000" pitchFamily="2" charset="0"/>
              </a:rPr>
              <a:t>Thứ tư,</a:t>
            </a:r>
            <a:r>
              <a:rPr lang="vi-VN" b="0" i="0">
                <a:solidFill>
                  <a:srgbClr val="080707"/>
                </a:solidFill>
                <a:effectLst/>
                <a:latin typeface="Roboto" panose="02000000000000000000" pitchFamily="2" charset="0"/>
              </a:rPr>
              <a:t> lợi dụng các sự việc Bộ Chính trị xử lý kỷ luật một số cán bộ cấp cao của quân đội; lợi dụng các thông tin, tài liệu, hình ảnh có liên quan đến quân đội do báo chí phản ánh để lồng ghép các hình ảnh, bài viết nói xấu, hạ uy tín chỉ huy, tướng lĩnh và cán bộ, chiến sĩ, gây ảnh hưởng tới hình ảnh “Bộ đội Cụ Hồ”. Một số đối tượng xấu ngoài xã hội giả danh cán bộ cấp cao quân đội, giả mạo tài liệu, con dấu để lừa đảo, chiếm đoạt tài sản của người dân; mạo danh cán bộ cấp cao, nhà khoa học của quân đội để vận động thành lập “Ban liên lạc Người có công” nhằm trục lợi về kinh tế bị cơ quan chức năng phát hiện, điều tra làm rõ, báo chí phản ánh cũng được chúng triệt để lợi dụng để tán phát tài liệu chống phá. Thâm độc hơn, chúng móc nối, chỉ đạo một số đối tượng giả danh cán bộ, chiến sĩ trà trộn vào các cuộc tuần hành, biểu tình của người dân liên quan đến việc phản đối Dự án Luật Đơn vị hành chính - kinh tế đặc biệt sau đó chụp ảnh, quay video clip tán phát trên không gian mạng, tuyên truyền chống phá Đảng, Nhà nước, Quân đội ta, hô hào, lôi kéo người dân biểu tình gây ảnh hưởng tới uy tín của quân đội. </a:t>
            </a:r>
          </a:p>
          <a:p>
            <a:pPr algn="just"/>
            <a:r>
              <a:rPr lang="vi-VN" b="0" i="0">
                <a:solidFill>
                  <a:srgbClr val="080707"/>
                </a:solidFill>
                <a:effectLst/>
                <a:latin typeface="Roboto" panose="02000000000000000000" pitchFamily="2" charset="0"/>
              </a:rPr>
              <a:t> </a:t>
            </a:r>
          </a:p>
          <a:p>
            <a:pPr algn="just"/>
            <a:r>
              <a:rPr lang="vi-VN" b="0" i="0">
                <a:solidFill>
                  <a:srgbClr val="080707"/>
                </a:solidFill>
                <a:effectLst/>
                <a:latin typeface="Roboto" panose="02000000000000000000" pitchFamily="2" charset="0"/>
              </a:rPr>
              <a:t>    </a:t>
            </a:r>
            <a:r>
              <a:rPr lang="vi-VN" b="0" i="1">
                <a:solidFill>
                  <a:srgbClr val="080707"/>
                </a:solidFill>
                <a:effectLst/>
                <a:latin typeface="Roboto" panose="02000000000000000000" pitchFamily="2" charset="0"/>
              </a:rPr>
              <a:t>Thứ năm,</a:t>
            </a:r>
            <a:r>
              <a:rPr lang="vi-VN" b="0" i="0">
                <a:solidFill>
                  <a:srgbClr val="080707"/>
                </a:solidFill>
                <a:effectLst/>
                <a:latin typeface="Roboto" panose="02000000000000000000" pitchFamily="2" charset="0"/>
              </a:rPr>
              <a:t> làm mới thông tin cũ, bịa đặt thông tin mới được chúng tiến hành khá “bài bản”. Thông tin cũ được lựa chọn để “làm mới” và “thông tin mới được lựa chọn để bịa đặt” thường là những đoạn video clip hoặc hình ảnh có liên quan đến mối quan hệ cán bộ với chiến sĩ trong đơn vị; quan hệ quân - dân, v.v... các đối tượng lồng ghép, giật tít như “cán bộ hành hung chiến sĩ”, “chiến sĩ cũ đánh chiến sĩ mới”, “hành động trù dập”... hoặc khuấy lại các vụ việc đã được xử lý, giải quyết từ lâu nhưng chúng đưa ra “làm mới”; những thông tin mới, mặc dù đã có kết luận của các cơ quan nhưng chúng bịa đặt, xuyên tạc, bình luận một chiều. Thời điểm tán phát để “làm mới” hoặc bịa đặt thường là trước mùa tuyển quân, trước các sự kiện chính trị của đất nước, quân đội... nhằm mục đích tác động, tạo tâm lý lo lắng, kích động thanh niên trốn tránh nghĩa vụ quân sự, gây dư luận trái chiều trong xã hội, làm ảnh hưởng uy tín và giảm sức mạnh chiến đấu của quân đội.</a:t>
            </a:r>
          </a:p>
          <a:p>
            <a:pPr algn="just"/>
            <a:r>
              <a:rPr lang="vi-VN" b="0" i="0">
                <a:solidFill>
                  <a:srgbClr val="080707"/>
                </a:solidFill>
                <a:effectLst/>
                <a:latin typeface="Roboto" panose="02000000000000000000" pitchFamily="2" charset="0"/>
              </a:rPr>
              <a:t> </a:t>
            </a:r>
          </a:p>
          <a:p>
            <a:pPr algn="just"/>
            <a:r>
              <a:rPr lang="vi-VN" b="0" i="0">
                <a:solidFill>
                  <a:srgbClr val="080707"/>
                </a:solidFill>
                <a:effectLst/>
                <a:latin typeface="Roboto" panose="02000000000000000000" pitchFamily="2" charset="0"/>
              </a:rPr>
              <a:t>    </a:t>
            </a:r>
            <a:r>
              <a:rPr lang="vi-VN" b="0" i="1">
                <a:solidFill>
                  <a:srgbClr val="080707"/>
                </a:solidFill>
                <a:effectLst/>
                <a:latin typeface="Roboto" panose="02000000000000000000" pitchFamily="2" charset="0"/>
              </a:rPr>
              <a:t>Thứ sáu,</a:t>
            </a:r>
            <a:r>
              <a:rPr lang="vi-VN" b="0" i="0">
                <a:solidFill>
                  <a:srgbClr val="080707"/>
                </a:solidFill>
                <a:effectLst/>
                <a:latin typeface="Roboto" panose="02000000000000000000" pitchFamily="2" charset="0"/>
              </a:rPr>
              <a:t> kích động chia rẽ nội bộ quân đội, chia rẽ quân đội với các bộ, ngành, địa phương. Thời gian qua, các thế lực thù địch ra sức tuyên truyền, xuyên tạc về vai trò, chức năng, nhiệm vụ của quân đội, kích động gây chia rẽ nội bộ quân đội. Điển hình như: Liên quan đến việc ngày 10/8/2020, Ủy ban Thường vụ Quốc hội cho ý kiến về Dự án Luật Biên phòng Việt Nam, tại hội nghị này, đồng chí Thứ trưởng Bộ Công an và đồng chí Thứ trưởng Bộ Quốc phòng đưa ra các ý kiến về thẩm quyền duy trì công tác an ninh trật tự, an toàn xã hội khu vực biên giới, cửa khẩu. Lợi dụng vấn đề này, trang phản động Việt Tân phát tán tài liệu “Bộ Công an giành quyền kiểm soát biên giới với Bộ Quốc phòng”. </a:t>
            </a:r>
          </a:p>
          <a:p>
            <a:pPr algn="just"/>
            <a:r>
              <a:rPr lang="vi-VN" b="0" i="0">
                <a:solidFill>
                  <a:srgbClr val="080707"/>
                </a:solidFill>
                <a:effectLst/>
                <a:latin typeface="Roboto" panose="02000000000000000000" pitchFamily="2" charset="0"/>
              </a:rPr>
              <a:t> </a:t>
            </a:r>
          </a:p>
          <a:p>
            <a:pPr algn="just"/>
            <a:r>
              <a:rPr lang="vi-VN" b="0" i="0">
                <a:solidFill>
                  <a:srgbClr val="080707"/>
                </a:solidFill>
                <a:effectLst/>
                <a:latin typeface="Roboto" panose="02000000000000000000" pitchFamily="2" charset="0"/>
              </a:rPr>
              <a:t>    </a:t>
            </a:r>
            <a:r>
              <a:rPr lang="vi-VN" b="0" i="1">
                <a:solidFill>
                  <a:srgbClr val="080707"/>
                </a:solidFill>
                <a:effectLst/>
                <a:latin typeface="Roboto" panose="02000000000000000000" pitchFamily="2" charset="0"/>
              </a:rPr>
              <a:t>Thứ bảy,</a:t>
            </a:r>
            <a:r>
              <a:rPr lang="vi-VN" b="0" i="0">
                <a:solidFill>
                  <a:srgbClr val="080707"/>
                </a:solidFill>
                <a:effectLst/>
                <a:latin typeface="Roboto" panose="02000000000000000000" pitchFamily="2" charset="0"/>
              </a:rPr>
              <a:t> móc nối, lôi kéo người trong nội bộ quân đội, cán bộ quân đội nghỉ hưu tham gia vào các hoạt động chống phá Đảng, Nhà nước, quân đội. Tiêu biểu như: Đối tượng Phạm Thị Hoài Thương (nguyên là Nhân viên văn thư thuộc Phòng Tổ chức cán bộ, Cục Điều tra Hình sự, Bộ Quốc phòng) đăng tải video xuyên tạc nội dung liên quan đến tình hình chính trị trong nước; kêu gọi “dân oan, quân oan” tụ tập biểu tình ngày 19/5/2020 tại Văn phòng Tiếp công dân Trung ương (Số 1, Ngô Thì Nhậm, phường Quang Trung, quận Hà Đông, thành phố Hà Nội) thông qua mạng xã hội, đồng thời mặc quân phục tại buổi tụ tập. Đáng chú ý, đối tượng thường xuyên đăng tải video mang quân phục nói xấu lãnh đạo Bộ Quốc phòng. Ngoài ra, lợi dụng các hoạt động du lịch, đối ngoại, hợp tác, giao lưu quốc phòng, quân nhân ra nước ngoài học tập, công tác, các cơ quan đặc biệt nước ngoài đã tăng cường thâm nhập, thu thập tình báo; tác động, móc nối, lôi kéo quân nhân cộng tác, cung cấp thông tin, tài liệu mật. Đáng chú ý, đã phát hiện kẻ địch cài đặt thiết bị thu thập thông tin tại khu vực vành đai an toàn của đơn vị quân đội; phương thức, thủ đoạn, hoạt động của chúng rất táo bạo, lợi dụng đêm tối, khu vực vắng người, xâm nhập vào khu vực vành đai an toàn của đơn vị để cài đặt các thiết bị thu tin, máy quan sát và ngụy trang kín đáo, tinh vi tránh bị phát hiện.  </a:t>
            </a:r>
          </a:p>
          <a:p>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79</a:t>
            </a:fld>
            <a:endParaRPr lang="en-US"/>
          </a:p>
        </p:txBody>
      </p:sp>
    </p:spTree>
    <p:extLst>
      <p:ext uri="{BB962C8B-B14F-4D97-AF65-F5344CB8AC3E}">
        <p14:creationId xmlns:p14="http://schemas.microsoft.com/office/powerpoint/2010/main" xmlns="" val="3164402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11</a:t>
            </a:fld>
            <a:endParaRPr lang="en-US"/>
          </a:p>
        </p:txBody>
      </p:sp>
    </p:spTree>
    <p:extLst>
      <p:ext uri="{BB962C8B-B14F-4D97-AF65-F5344CB8AC3E}">
        <p14:creationId xmlns:p14="http://schemas.microsoft.com/office/powerpoint/2010/main" xmlns="" val="1337230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vi-VN" b="0" i="0">
                <a:solidFill>
                  <a:srgbClr val="000000"/>
                </a:solidFill>
                <a:effectLst/>
                <a:latin typeface="Arial" panose="020B0604020202020204" pitchFamily="34" charset="0"/>
              </a:rPr>
              <a:t>- Đấu tranh phòng, chống "diễn biến hòa bình", "tự diễn biến", "tự chuyển hóa" là nhiệm vụ khó khăn, phức tạp của toàn Đảng, toàn dân, toàn quân, của các cấp, các ngành dưới sự lãnh đạo của Đảng. Cuộc đấu tranh này đòi hỏi tính chủ động cao, kiên trì và cần thực hiện thường xuyên, liên tục. Đây không phải là mặt trận có giới tuyến địch - ta rõ ràng, mà phải sử dụng tư tưởng, lý luận cách mạng đánh bại tư tưởng, lý luận phản động; sử dụng chính nghĩa và sự thật đánh bại sự xuyên tạc, vu cáo; học tập và làm theo tư tưởng, đạo đức, phong cách Hồ Chí Minh để khắc phục suy thoái về tư tưởng chính trị, đạo đức, lối sống; sử dụng sức mạnh của cả hệ thống chính trị, của toàn dân trong đấu tranh phòng, chống "diễn biến hòa bình", "tự diễn biến”, "tự chuyển hóa".</a:t>
            </a:r>
          </a:p>
          <a:p>
            <a:pPr algn="just" fontAlgn="base"/>
            <a:r>
              <a:rPr lang="vi-VN" b="0" i="0">
                <a:solidFill>
                  <a:srgbClr val="000000"/>
                </a:solidFill>
                <a:effectLst/>
                <a:latin typeface="Arial" panose="020B0604020202020204" pitchFamily="34" charset="0"/>
              </a:rPr>
              <a:t>- Bài học từ sự sụp đổ của chế độ xã hội chủ nghĩa ở Liên Xô và Đông Âu cho thấy, buông lỏng cuộc đấu tranh chống “diễn biến hòa bình” của các thế lực thù địch đã thúc đẩy nhanh quá trình “tự diễn biến", “tự chuyển hóa” làm mất vai trò lãnh đạo của Đảng Cộng sản và chế độ xã hội chủ nghĩa nhanh chóng tan rã. V.I.Lênin đã cảnh báo: Không ai có thể tiêu diệt được chúng ta, ngoài những sai lầm của bản thân chúng ta. Nếu chúng ta do sai lầm mà gây ra sự chia rẽ thì tất cả sẽ sụp đổ.</a:t>
            </a:r>
          </a:p>
          <a:p>
            <a:endParaRPr lang="vi-VN"/>
          </a:p>
          <a:p>
            <a:pPr algn="just" fontAlgn="base"/>
            <a:r>
              <a:rPr lang="vi-VN" b="0" i="0">
                <a:solidFill>
                  <a:srgbClr val="000000"/>
                </a:solidFill>
                <a:effectLst/>
                <a:latin typeface="Arial" panose="020B0604020202020204" pitchFamily="34" charset="0"/>
              </a:rPr>
              <a:t> Trên lĩnh vực tư tưởng, các thế lực thù địch luôn tập trung xuyên tạc, vu cáo, mưu toan xóa bỏ chủ nghĩa Mác - Lênin, tư tưởng Hồ Chí Minh nhằm thực hiện ý đồ chiến lược làm chuyển hóa thể chế chính trị ở nước ta. Trong cuốn sách </a:t>
            </a:r>
            <a:r>
              <a:rPr lang="vi-VN" b="0" i="1">
                <a:solidFill>
                  <a:srgbClr val="000000"/>
                </a:solidFill>
                <a:effectLst/>
                <a:latin typeface="Arial" panose="020B0604020202020204" pitchFamily="34" charset="0"/>
              </a:rPr>
              <a:t>1999 </a:t>
            </a:r>
            <a:r>
              <a:rPr lang="vi-VN" b="0" i="0">
                <a:solidFill>
                  <a:srgbClr val="000000"/>
                </a:solidFill>
                <a:effectLst/>
                <a:latin typeface="Arial" panose="020B0604020202020204" pitchFamily="34" charset="0"/>
              </a:rPr>
              <a:t>- </a:t>
            </a:r>
            <a:r>
              <a:rPr lang="vi-VN" b="0" i="1">
                <a:solidFill>
                  <a:srgbClr val="000000"/>
                </a:solidFill>
                <a:effectLst/>
                <a:latin typeface="Arial" panose="020B0604020202020204" pitchFamily="34" charset="0"/>
              </a:rPr>
              <a:t>chiến thắng không cần chiến tranh, </a:t>
            </a:r>
            <a:r>
              <a:rPr lang="vi-VN" b="0" i="0">
                <a:solidFill>
                  <a:srgbClr val="000000"/>
                </a:solidFill>
                <a:effectLst/>
                <a:latin typeface="Arial" panose="020B0604020202020204" pitchFamily="34" charset="0"/>
              </a:rPr>
              <a:t>Níchxơn viết: Mặt trận tư tưởng là mặt trận quyết định nhất, toàn bộ vũ khí của chúng ta, các hoạt động mậu dịch, viện trợ, quan hệ kinh tế sẽ không đi đến đâu nếu chúng ta thất bại trên mặt trận tư tưởng.</a:t>
            </a:r>
          </a:p>
          <a:p>
            <a:pPr algn="just" fontAlgn="base"/>
            <a:r>
              <a:rPr lang="vi-VN" b="0" i="0">
                <a:solidFill>
                  <a:srgbClr val="000000"/>
                </a:solidFill>
                <a:effectLst/>
                <a:latin typeface="Arial" panose="020B0604020202020204" pitchFamily="34" charset="0"/>
              </a:rPr>
              <a:t>- Để bảo vệ nền tảng tư tưởng của Đảng, trong bất cứ hoàn cảnh nào, dù tình hình thế giới và trong nước khó khăn, phức tạp đến đâu, Đảng ta vẫn luôn bảo vệ và giữ vững chủ nghĩa Mác - Lênin, tư tưởng Hồ Chí Minh, kiên định mục tiêu, lý tưởng cộng sản. Theo quan điểm của Đảng ta, tuy có những vấn đề cần bổ sung, phát triển, chủ nghĩa Mác - Lênin, tư tưởng Hồ Chí Minh vẫn là học thuyết cách mạng khoa học nhất, tiên tiến nhất, là “vũ khí tinh thần" của giai cấp công nhân, là kim chỉ nam cho mọi hoạt động của Đảng, Nhà nước và nhân dân ta.</a:t>
            </a:r>
          </a:p>
          <a:p>
            <a:pPr algn="just" fontAlgn="base"/>
            <a:r>
              <a:rPr lang="vi-VN" b="0" i="0">
                <a:solidFill>
                  <a:srgbClr val="000000"/>
                </a:solidFill>
                <a:effectLst/>
                <a:latin typeface="Arial" panose="020B0604020202020204" pitchFamily="34" charset="0"/>
              </a:rPr>
              <a:t>- Công tác tư tưởng, lý luận có vai trò, vị trí quan trọng trong việc xây dựng Đảng vững mạnh về chính trị, tư tưởng và tổ chức; khẳng định, bảo vệ và tuyên truyền, phổ biến đường lối, chủ trương của Đảng, chính sách, pháp luật của Nhà nước; giữ vững sự đoàn kết thống nhất trong Đảng và sự đồng thuận trong xã hội, góp phần thực hiện thắng lợi cuộc đấu tranh phòng, chống “diễn biến hòa bình”, “tự diễn biến”, “tự chuyển hoá”. Nghị quyết Trung ương 5 (khoá X) về công tác tư tưởng, lý luận và báo chí trước yêu cầu mới chỉ rõ: "Công tác tư tưởng, lý luận là một bộ phận cấu thành đặc biệt quan trọng trong toàn bộ hoạt động của Đảng; là lĩnh vực trọng yếu để xây dựng, bồi đắp nền tảng chính trị của chế độ...</a:t>
            </a:r>
            <a:r>
              <a:rPr lang="vi-VN" b="0" i="1">
                <a:solidFill>
                  <a:srgbClr val="000000"/>
                </a:solidFill>
                <a:effectLst/>
                <a:latin typeface="Arial" panose="020B0604020202020204" pitchFamily="34" charset="0"/>
              </a:rPr>
              <a:t> </a:t>
            </a:r>
            <a:r>
              <a:rPr lang="vi-VN" b="0" i="0">
                <a:solidFill>
                  <a:srgbClr val="000000"/>
                </a:solidFill>
                <a:effectLst/>
                <a:latin typeface="Arial" panose="020B0604020202020204" pitchFamily="34" charset="0"/>
              </a:rPr>
              <a:t>thể hiện vai trò đi trước, mở đường trong sự nghiệp xây dựng và bảo vệ Tổ quốc...; đóng vai trò quan trọng trong việc bảo vệ và phát triển chủ nghĩa Mác - Lênin, tư tưởng Hồ Chí Minh, quan điểm, đường lối của Đảng, làm cho hệ tư tưởng của Đảng, của giai cấp công nhân, lý tưởng xã hội chủ nghĩa, những giá trị tốt đẹp trong truyền thống văn hóa dân tộc, những tinh hoa văn hoá thế giới chiếm vị trí chủ đạo trong đời sống tinh thần xã hội"</a:t>
            </a:r>
            <a:r>
              <a:rPr lang="vi-VN" b="0" i="0" baseline="30000">
                <a:solidFill>
                  <a:srgbClr val="000000"/>
                </a:solidFill>
                <a:effectLst/>
                <a:latin typeface="Arial" panose="020B0604020202020204" pitchFamily="34" charset="0"/>
              </a:rPr>
              <a:t>3</a:t>
            </a:r>
            <a:r>
              <a:rPr lang="vi-VN" b="0" i="0">
                <a:solidFill>
                  <a:srgbClr val="000000"/>
                </a:solidFill>
                <a:effectLst/>
                <a:latin typeface="Arial" panose="020B0604020202020204" pitchFamily="34" charset="0"/>
              </a:rPr>
              <a:t>.</a:t>
            </a:r>
          </a:p>
          <a:p>
            <a:pPr algn="just" fontAlgn="base"/>
            <a:r>
              <a:rPr lang="vi-VN" b="0" i="0">
                <a:solidFill>
                  <a:srgbClr val="000000"/>
                </a:solidFill>
                <a:effectLst/>
                <a:latin typeface="Arial" panose="020B0604020202020204" pitchFamily="34" charset="0"/>
              </a:rPr>
              <a:t>- Thực tiễn đấu tranh phòng, chống “tự diễn biến”, “tự chuyển hoá" cho thấy, khi khó khăn, thử thách xuất hiện là lúc tư tưởng dễ dao động, tâm lý hoang mang, mất phương hướng dễ nảy sinh trong một bộ phận cán bộ, đảng viên; đó cũng là lúc nguy cơ giảm sút lòng tin, phai nhạt lý tưởng... có cơ hội phát triển. Vì vậy, đẩy mạnh công tác tư tưởng, lý luận luôn là vấn đề có ý nghĩa sống còn đối với sự nghiệp bảo vệ Đảng, Nhà nước, nhân dân và chế độ xã hội chủ nghĩa, góp phần giải đáp những vấn đề do thực tiễn đặt ra, củng cố niềm tin vào lý tưởng cộng sản và con đường xã hội chủ nghĩa mà Đảng và nhân dân ta đã lựa chọn.</a:t>
            </a:r>
          </a:p>
          <a:p>
            <a:r>
              <a:rPr lang="vi-VN"/>
              <a:t/>
            </a:r>
            <a:br>
              <a:rPr lang="vi-VN"/>
            </a:br>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83</a:t>
            </a:fld>
            <a:endParaRPr lang="en-US"/>
          </a:p>
        </p:txBody>
      </p:sp>
    </p:spTree>
    <p:extLst>
      <p:ext uri="{BB962C8B-B14F-4D97-AF65-F5344CB8AC3E}">
        <p14:creationId xmlns:p14="http://schemas.microsoft.com/office/powerpoint/2010/main" xmlns="" val="1200729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vi-VN" b="0" i="1">
                <a:solidFill>
                  <a:srgbClr val="000000"/>
                </a:solidFill>
                <a:effectLst/>
                <a:latin typeface="Arial" panose="020B0604020202020204" pitchFamily="34" charset="0"/>
              </a:rPr>
              <a:t>Ba là, sử dụng các biện pháp quyết liệt, khắc phục những sơ hở yếu kém trong quản lý kinh tế - xã hội, tích cực tạo bước chuyển biến mới trong phòng, chống tệ quan liêu, tham nhũng, lãng phí.</a:t>
            </a:r>
            <a:endParaRPr lang="vi-VN" b="0" i="0">
              <a:solidFill>
                <a:srgbClr val="000000"/>
              </a:solidFill>
              <a:effectLst/>
              <a:latin typeface="Arial" panose="020B0604020202020204" pitchFamily="34" charset="0"/>
            </a:endParaRPr>
          </a:p>
          <a:p>
            <a:pPr algn="just" fontAlgn="base"/>
            <a:r>
              <a:rPr lang="vi-VN" b="0" i="0">
                <a:solidFill>
                  <a:srgbClr val="000000"/>
                </a:solidFill>
                <a:effectLst/>
                <a:latin typeface="Arial" panose="020B0604020202020204" pitchFamily="34" charset="0"/>
              </a:rPr>
              <a:t>Suy thoái về tư tưởng chính trị, “tự diễn biến”, “tự chuyển hóa” có mối quan hệ chặt chẽ với tệ quan liêu, tham nhũng, lãng phí và những sơ hở, yếu kém trong quản lý kinh tế - xã hội. Suy thoái về tư tưởng chính trị cùng với tệ quan liêu là nguyên nhân dẫn đến tham nhũng lãng phí; tham nhũng, lãng phí tác động trở lại làm suy thoái tư tưởng chính trị, “tự chuyển hóa”, “tự diễn biến” nhanh hơn. Khi lún sâu vào tham nhũng, cán bộ, đảng viên càng xa rời mục tiêu, lý tưởng của Đảng, thậm chí phản bội nhân dân, phản bội Đảng.</a:t>
            </a:r>
          </a:p>
          <a:p>
            <a:pPr marL="171450" indent="-171450" algn="just" fontAlgn="base">
              <a:buFontTx/>
              <a:buChar char="-"/>
            </a:pPr>
            <a:r>
              <a:rPr lang="vi-VN" b="0" i="0">
                <a:solidFill>
                  <a:srgbClr val="000000"/>
                </a:solidFill>
                <a:effectLst/>
                <a:latin typeface="Arial" panose="020B0604020202020204" pitchFamily="34" charset="0"/>
              </a:rPr>
              <a:t>Tham nhũng tất yếu dẫn đến suy thoái về tư tưởng chính trị, "tự diễn biến", “tự chuyển hoá”, nhưng không phải tất cả những người suy thoái về tư tưởng chính trị, “tự diễn biến”, “tự chuyển hoá” đều tham nhũng. Vì vậy, để đấu tranh phòng, chống "tự diễn biến", "tự chuyển hoá" có hiệu quả, cần có biện pháp quyết liệt, khắc phục tệ quan liêu, những sơ hở, yếu kém trong quản lý kinh tế - xã hội là điều kiện thuận lợi để tham nhũng, lãng phí phát triển; đồng thời tích cực tạo bước chuyển biến mới trong đấu tranh phòng, chống tham nhũng, lãng phí.</a:t>
            </a:r>
          </a:p>
          <a:p>
            <a:pPr marL="171450" indent="-171450" algn="just" fontAlgn="base">
              <a:buFontTx/>
              <a:buChar char="-"/>
            </a:pPr>
            <a:endParaRPr lang="vi-VN" b="0" i="0">
              <a:solidFill>
                <a:srgbClr val="000000"/>
              </a:solidFill>
              <a:effectLst/>
              <a:latin typeface="Arial" panose="020B0604020202020204" pitchFamily="34" charset="0"/>
            </a:endParaRPr>
          </a:p>
          <a:p>
            <a:pPr algn="just" fontAlgn="base"/>
            <a:r>
              <a:rPr lang="vi-VN" b="0" i="1">
                <a:solidFill>
                  <a:srgbClr val="000000"/>
                </a:solidFill>
                <a:effectLst/>
                <a:latin typeface="Arial" panose="020B0604020202020204" pitchFamily="34" charset="0"/>
              </a:rPr>
              <a:t>Bốn là, tăng cường giáo dục, rèn luyện đạo đức cách mạng, chống chủ nghĩa cá nhân là nhân tố quan trọng trong đấu tranh phòng, chống “diễn biến hòa bình”, “tự diễn biến”, “tự chuyển hóa”.</a:t>
            </a:r>
            <a:endParaRPr lang="vi-VN" b="0" i="0">
              <a:solidFill>
                <a:srgbClr val="000000"/>
              </a:solidFill>
              <a:effectLst/>
              <a:latin typeface="Arial" panose="020B0604020202020204" pitchFamily="34" charset="0"/>
            </a:endParaRPr>
          </a:p>
          <a:p>
            <a:pPr algn="just" fontAlgn="base"/>
            <a:r>
              <a:rPr lang="vi-VN" b="0" i="0">
                <a:solidFill>
                  <a:srgbClr val="000000"/>
                </a:solidFill>
                <a:effectLst/>
                <a:latin typeface="Arial" panose="020B0604020202020204" pitchFamily="34" charset="0"/>
              </a:rPr>
              <a:t>- Đối tượng tác động của “diễn biến hòa bình", "tự diễn biến”, “tự chuyển hóa” mà các thế lực thù địch hướng tới là đội ngũ cán bộ, đảng viên. Vì vậy, giáo dục, rèn luyện đạo đức cách mạng, chống chủ nghĩa cá nhân là một trong những nhân tố quan trọng trong đấu tranh phòng, chống “diễn biến hòa bình”, “tự diễn biến”, “tự chuyển hóa”. Việc rèn luyện đạo đức cách mạng là công việc khó khăn, đòi hỏi nhiều công phu, nghị lực mới có thể chiến thắng chủ nghĩa cá nhân trong cán bộ, đảng viên.</a:t>
            </a:r>
          </a:p>
          <a:p>
            <a:pPr algn="just" fontAlgn="base"/>
            <a:r>
              <a:rPr lang="vi-VN" b="0" i="0">
                <a:solidFill>
                  <a:srgbClr val="000000"/>
                </a:solidFill>
                <a:effectLst/>
                <a:latin typeface="Arial" panose="020B0604020202020204" pitchFamily="34" charset="0"/>
              </a:rPr>
              <a:t>- Để giáo dục, rèn luyện đạo đức cách mạng có hiệu quả, phải kết hợp chặt chẽ giữa đào tạo, bồi dưỡng ở nhà trường với sự tự phấn đấu, tự rèn luyện của cán bộ, đảng viên trên cương vị công tác và trong cuộc sống riêng của mỗi người. Chủ tịch Hồ Chí Minh đã dạy: "Cũng như sông thì có nguồn mới có nước, không có nguồn thì sông cạn. Cây phải có gốc, không có gốc thì cây héo. Người cách mạng phải có đạo đức, không có đạo đức thì dù tài giỏi mấy cũng không lãnh đạo được nhân dân"</a:t>
            </a:r>
            <a:r>
              <a:rPr lang="vi-VN" b="0" i="0" baseline="30000">
                <a:solidFill>
                  <a:srgbClr val="000000"/>
                </a:solidFill>
                <a:effectLst/>
                <a:latin typeface="Arial" panose="020B0604020202020204" pitchFamily="34" charset="0"/>
              </a:rPr>
              <a:t>4</a:t>
            </a:r>
            <a:r>
              <a:rPr lang="vi-VN" b="0" i="0">
                <a:solidFill>
                  <a:srgbClr val="000000"/>
                </a:solidFill>
                <a:effectLst/>
                <a:latin typeface="Arial" panose="020B0604020202020204" pitchFamily="34" charset="0"/>
              </a:rPr>
              <a:t>. Thực tiễn cho thấy đã có một bộ phận cán bộ, đảng viên suy thoái nghiêm trọng về tư tưởng chính trị, đạo đức, lối sống; có người công khai bày tỏ ý kiến trái với Cương lĩnh, Điều lệ Đảng, làm trái nguyên tắc tổ chức, sinh hoạt đảng, thậm chí có người “sám hối”, “trở cờ”; tình trạng tham nhũng, quan liêu, xa dân, vi phạm nguyên tắc Đảng là điều đáng lo ngại nhất và cũng là nguy cơ lớn nhất đối với một đảng cầm quyền.</a:t>
            </a:r>
          </a:p>
          <a:p>
            <a:pPr marL="171450" indent="-171450" algn="just" fontAlgn="base">
              <a:buFontTx/>
              <a:buChar char="-"/>
            </a:pPr>
            <a:r>
              <a:rPr lang="vi-VN" b="0" i="0">
                <a:solidFill>
                  <a:srgbClr val="000000"/>
                </a:solidFill>
                <a:effectLst/>
                <a:latin typeface="Arial" panose="020B0604020202020204" pitchFamily="34" charset="0"/>
              </a:rPr>
              <a:t>Suy thoái về đạo đức, lối sống suy đến cùng là do không vượt qua được chủ nghĩa cá nhân. Chủ tịch Hồ Chí Minh đã nhiều lần nhấn mạnh, chủ nghĩa cá nhân là kẻ thù hung ác, là giặc nội xâm, nó không mang gươm, mang súng nhưng vô cùng nguy hiểm, gian giảo, xảo quyệt; nó kéo người ta xuống dốc không phanh. Mọi thứ xấu xa, hư hỏng đều sinh ra từ căn bệnh này. Nếu không đánh bại, không quét sạch chủ nghĩa cá nhân thì Đảng ta không thể trong sạch, vững mạnh được, không thể là một đảng cách mạng chân chính hết lòng vì nước, vì dân.</a:t>
            </a:r>
          </a:p>
          <a:p>
            <a:pPr marL="171450" indent="-171450" algn="just" fontAlgn="base">
              <a:buFontTx/>
              <a:buChar char="-"/>
            </a:pPr>
            <a:endParaRPr lang="vi-VN" b="0" i="0">
              <a:solidFill>
                <a:srgbClr val="000000"/>
              </a:solidFill>
              <a:effectLst/>
              <a:latin typeface="Arial" panose="020B0604020202020204" pitchFamily="34" charset="0"/>
            </a:endParaRPr>
          </a:p>
          <a:p>
            <a:pPr algn="just" fontAlgn="base"/>
            <a:r>
              <a:rPr lang="vi-VN" b="0" i="1">
                <a:solidFill>
                  <a:srgbClr val="000000"/>
                </a:solidFill>
                <a:effectLst/>
                <a:latin typeface="Arial" panose="020B0604020202020204" pitchFamily="34" charset="0"/>
              </a:rPr>
              <a:t>Năm là, kết hợp chặt chẽ giữa chủ động đấu tranh phòng, chống “diễn biến hòa bình”, “tự diễn biến”, “tự chuyển hóa”, “giữ vững bên trong là chính”, “tự bảo vệ mình là chính” với tinh thần tích cực tấn công, làm thất bại âm mưu hoạt động chống phá của các thế lực thù địch.</a:t>
            </a:r>
            <a:endParaRPr lang="vi-VN" b="0" i="0">
              <a:solidFill>
                <a:srgbClr val="000000"/>
              </a:solidFill>
              <a:effectLst/>
              <a:latin typeface="Arial" panose="020B0604020202020204" pitchFamily="34" charset="0"/>
            </a:endParaRPr>
          </a:p>
          <a:p>
            <a:pPr algn="just" fontAlgn="base"/>
            <a:r>
              <a:rPr lang="vi-VN" b="0" i="0">
                <a:solidFill>
                  <a:srgbClr val="000000"/>
                </a:solidFill>
                <a:effectLst/>
                <a:latin typeface="Arial" panose="020B0604020202020204" pitchFamily="34" charset="0"/>
              </a:rPr>
              <a:t>- Để chủ động phòng ngừa “tự diễn biến”, “tự chuyển hóa”, cần chăm lo xây dựng hệ thống chính trị, trước hết là xây dựng Đảng và Nhà nước thực sự trong sạch, vững mạnh; mọi thành viên của các cơ quan, tổ chức có khả năng đề kháng tốt, là cơ sở để ngăn ngừa các tác động đấu tranh với mọi biểu hiện “tự diễn biến”, “tự chuyển hóa”, chủ động phòng ngừa và đấu tranh với mọi biểu hiện “tự diễn biến”, “tự chuyển hóa”, là hai mặt của một vấn đề có mối quan hệ hữu cơ</a:t>
            </a:r>
            <a:r>
              <a:rPr lang="vi-VN" b="0" i="1">
                <a:solidFill>
                  <a:srgbClr val="000000"/>
                </a:solidFill>
                <a:effectLst/>
                <a:latin typeface="Arial" panose="020B0604020202020204" pitchFamily="34" charset="0"/>
              </a:rPr>
              <a:t> </a:t>
            </a:r>
            <a:r>
              <a:rPr lang="vi-VN" b="0" i="0">
                <a:solidFill>
                  <a:srgbClr val="000000"/>
                </a:solidFill>
                <a:effectLst/>
                <a:latin typeface="Arial" panose="020B0604020202020204" pitchFamily="34" charset="0"/>
              </a:rPr>
              <a:t>tác động qua lại lẫn nhau, bảo đảm thắng lợi của cuộc đấu tranh chống “diễn biến hòa bình”, “tự diễn biến”, “tự chuyển hóa” của các thế lực thù địch sẽ bị vô hiệu hóa, nếu nội bộ Đảng, Nhà nước, hệ thống chính trị trong sạch, vững mạnh. Thực tiễn chỉ ra rằng, cơ quan, đơn vị nào làm tốt công tác xây dựng Đảng, xây dựng cơ quan, đơn vị trong sạch, vững mạnh; làm tốt công tác bảo vệ chính trị nội bộ, thì ở đó không xảy ra hiện tượng “tự diễn biến”, “tự chuyển hóa”, các thế lực thù địch tìm được “kẽ hở”, “điểm yếu” để thực hiện âm mưu “diễn biến hòa bình”.</a:t>
            </a:r>
          </a:p>
          <a:p>
            <a:pPr algn="just" fontAlgn="base"/>
            <a:r>
              <a:rPr lang="vi-VN" b="0" i="0">
                <a:solidFill>
                  <a:srgbClr val="000000"/>
                </a:solidFill>
                <a:effectLst/>
                <a:latin typeface="Arial" panose="020B0604020202020204" pitchFamily="34" charset="0"/>
              </a:rPr>
              <a:t>- Tuy nhiên, nếu chỉ chủ động phòng ngừa, đấu tranh với “tự diễn biến”, “tự chuyển hóa” mà không kết hợp với tích cực tấn công, làm thất bại âm mưu, hoạt động “diễn biến hòa bình”, thì hiệu quả cuộc đấu tranh không cao, các thế lực thù địch sẽ có thời cơ và điều kiện chống phá quyết liệt hơn. Vì vậy, cần kết hợp chặt chẽ giữa chủ động phòng ngừa, đấu tranh với “tự diễn biến”, “tự chuyển hóa”, “giữ vững bên trong là chính”, “tự bảo vệ mình là chính" với tinh thần tích cực tấn công, làm thất bại âm mưu, hoạt động “diễn biến hòa bình” của các thế lực thù địch.</a:t>
            </a:r>
          </a:p>
          <a:p>
            <a:r>
              <a:rPr lang="vi-VN"/>
              <a:t/>
            </a:r>
            <a:br>
              <a:rPr lang="vi-VN"/>
            </a:br>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84</a:t>
            </a:fld>
            <a:endParaRPr lang="en-US"/>
          </a:p>
        </p:txBody>
      </p:sp>
    </p:spTree>
    <p:extLst>
      <p:ext uri="{BB962C8B-B14F-4D97-AF65-F5344CB8AC3E}">
        <p14:creationId xmlns:p14="http://schemas.microsoft.com/office/powerpoint/2010/main" xmlns="" val="3956980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fontAlgn="base">
              <a:buAutoNum type="alphaLcParenR"/>
            </a:pPr>
            <a:r>
              <a:rPr lang="vi-VN" b="0" i="1">
                <a:solidFill>
                  <a:srgbClr val="000000"/>
                </a:solidFill>
                <a:effectLst/>
                <a:latin typeface="Arial" panose="020B0604020202020204" pitchFamily="34" charset="0"/>
              </a:rPr>
              <a:t>Nâng cao nhận thức của cấp ủy, chính quyền, đoàn thể nhân dân và cán bộ, đảng viên về nguy cơ “tự diễn biến”, “tự chuyển hóa”</a:t>
            </a:r>
          </a:p>
          <a:p>
            <a:pPr marL="228600" indent="-228600" algn="just" fontAlgn="base">
              <a:buAutoNum type="alphaLcParenR"/>
            </a:pPr>
            <a:endParaRPr lang="vi-VN" b="0" i="0">
              <a:solidFill>
                <a:srgbClr val="000000"/>
              </a:solidFill>
              <a:effectLst/>
              <a:latin typeface="Arial" panose="020B0604020202020204" pitchFamily="34" charset="0"/>
            </a:endParaRPr>
          </a:p>
          <a:p>
            <a:pPr marL="171450" indent="-171450" algn="just" fontAlgn="base">
              <a:buFontTx/>
              <a:buChar char="-"/>
            </a:pPr>
            <a:r>
              <a:rPr lang="vi-VN" b="0" i="0">
                <a:solidFill>
                  <a:srgbClr val="000000"/>
                </a:solidFill>
                <a:effectLst/>
                <a:latin typeface="Arial" panose="020B0604020202020204" pitchFamily="34" charset="0"/>
              </a:rPr>
              <a:t>Hiện tượng "suy thoái tư tưởng chính trị, đạo đức, lối sống" trong cán bộ, đảng viên được Đảng ta chính thức nêu ra trong Hội nghị lần thứ 6 (lần 2) Ban Chấp hành Trung ương Đảng khóa VIII. Còn hiện tượng "tự diễn biến", “tự chuyển hóa” được Đảng ta chính thức nêu ra tại Đại hội Đảng toàn quốc lần thứ XI (2011). Đại hội đại biểu toàn quốc lần thứ XII của Đảng (2016) tiếp tục khẳng định sự cần thiết phải đấu tranh, khắc phục, đẩy lùi tình trạng suy thoái tư tưởng chính trị, đạo đức, lối sống và những biểu hiện “tự diễn biến”, “tự chuyển hóa”, tệ quan liêu, tham nhũng, lãng phí, bè phái, “lợi ích nhóm" trong cán bộ, đảng viên. Đây là một thực tế diễn ra khá lâu, nhưng hiện tại chưa bị đẩy lùi, có mặt, có bộ phận còn diễn biến phức tạp hơn.</a:t>
            </a:r>
          </a:p>
          <a:p>
            <a:pPr marL="171450" indent="-171450" algn="just" fontAlgn="base">
              <a:buFontTx/>
              <a:buChar char="-"/>
            </a:pPr>
            <a:endParaRPr lang="vi-VN" b="0" i="0">
              <a:solidFill>
                <a:srgbClr val="000000"/>
              </a:solidFill>
              <a:effectLst/>
              <a:latin typeface="Arial" panose="020B0604020202020204" pitchFamily="34" charset="0"/>
            </a:endParaRPr>
          </a:p>
          <a:p>
            <a:pPr algn="just" fontAlgn="base"/>
            <a:r>
              <a:rPr lang="vi-VN" b="0" i="0">
                <a:solidFill>
                  <a:srgbClr val="000000"/>
                </a:solidFill>
                <a:effectLst/>
                <a:latin typeface="Arial" panose="020B0604020202020204" pitchFamily="34" charset="0"/>
              </a:rPr>
              <a:t>Tuy nhiên, trên thực tế, không ít cán bộ, đảng viên, kể cả cán bộ lãnh đạo, quản lý chủ chốt và một bộ phận quần chúng nhân dân vẫn còn nhận thức mơ hồ về “tự diễn biến”, “tự chuyển hóa”, cho rằng đây là "sự báo động giả về một sự kiện không có thật", hoặc nếu có thì nó diễn ra ở cơ quan khác, địa phương khác, người khác.</a:t>
            </a:r>
          </a:p>
          <a:p>
            <a:pPr algn="just" fontAlgn="base"/>
            <a:endParaRPr lang="vi-VN" b="0" i="0">
              <a:solidFill>
                <a:srgbClr val="000000"/>
              </a:solidFill>
              <a:effectLst/>
              <a:latin typeface="Arial" panose="020B0604020202020204" pitchFamily="34" charset="0"/>
            </a:endParaRPr>
          </a:p>
          <a:p>
            <a:pPr algn="just" fontAlgn="base"/>
            <a:r>
              <a:rPr lang="vi-VN" b="0" i="0">
                <a:solidFill>
                  <a:srgbClr val="000000"/>
                </a:solidFill>
                <a:effectLst/>
                <a:latin typeface="Arial" panose="020B0604020202020204" pitchFamily="34" charset="0"/>
              </a:rPr>
              <a:t>- Để nâng cao nhận thức cho cán bộ, đảng viên về cuộc đấu tranh này cần tăng cường giáo dục ý thức cảnh giác cách mạng, không mơ hồ, ảo tưởng, chủ quan, tập trung làm rõ thực chất, biểu hiện, cấp độ của “tự diễn biến", “tự chuyển hóa”; thực trạng, nguyên nhân, xu hướng vận động, biến đổi; mục tiêu, quan điểm, giải pháp đấu tranh phòng, chống “tự diễn biến", "tự chuyển hóa" trong cán bộ, đảng viên. Đồng thời làm rõ âm mưu, thủ đoạn, hình thức, phương thức thực hiện "diễn biến hòa bình” của các thế lực thù địch nhằm thúc đẩy quá trình “tự diễn biến”, “tự chuyển hóa” trong nội bộ ta.</a:t>
            </a:r>
          </a:p>
          <a:p>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85</a:t>
            </a:fld>
            <a:endParaRPr lang="en-US"/>
          </a:p>
        </p:txBody>
      </p:sp>
    </p:spTree>
    <p:extLst>
      <p:ext uri="{BB962C8B-B14F-4D97-AF65-F5344CB8AC3E}">
        <p14:creationId xmlns:p14="http://schemas.microsoft.com/office/powerpoint/2010/main" xmlns="" val="65547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vi-VN" b="0" i="0">
                <a:solidFill>
                  <a:srgbClr val="000000"/>
                </a:solidFill>
                <a:effectLst/>
                <a:latin typeface="Arial" panose="020B0604020202020204" pitchFamily="34" charset="0"/>
              </a:rPr>
              <a:t>- Phẩm chất chính trị, đạo đức, lối sống cách mạng là cái gốc của người cán bộ, đảng viên, là “khả năng miễn dịch” của cán bộ, đảng viên đối với âm mưu, thủ đoạn “diễn biến hòa bình" của các thế lực thù địch, là sức đề kháng đối với “tự diễn biến", “tự chuyển hóa".</a:t>
            </a:r>
          </a:p>
          <a:p>
            <a:pPr algn="just" fontAlgn="base"/>
            <a:r>
              <a:rPr lang="vi-VN" b="0" i="0">
                <a:solidFill>
                  <a:srgbClr val="000000"/>
                </a:solidFill>
                <a:effectLst/>
                <a:latin typeface="Arial" panose="020B0604020202020204" pitchFamily="34" charset="0"/>
              </a:rPr>
              <a:t>- Để nâng cao phẩm chất chính trị, tư tưởng, đạo đức, lối sống, tạo sức đề kháng đối với “tự diễn biến", “tự chuyển hóa” cần tăng cường giáo dục chính trị - tư tưởng và kết hợp giáo dục chính trị - tư tưởng với giáo dục đạo đức, lối sống cho cán bộ, đảng viên. Coi trọng và nâng cao chất lượng giáo dục chủ nghĩa Mác - Lênin, tư tưởng Hồ Chí Minh, đường lối, chính sách, pháp luật. Đưa vào nền nếp việc bồi dưỡng nâng cao trình độ lý luận chính trị, cập nhật kiến thức lý luận chính trị mới cho cán bộ, đảng viên, nhất là cán bộ lãnh đạo, quản lý. Song song với việc đổi mới giáo dục chủ nghĩa Mác - Lênin, tư tưởng Hồ Chí Minh cần đổi mới, nâng cao chất lượng, hiệu quả việc triển khai học tập, quán triệt nghị quyết của Đảng nhằm tạo ra sự thống nhất về chính trị, tư tưởng trong toàn Đảng, sự đồng thuận trong xã hội. Tăng cường thông tin về tình hình thời sự chính trị trong nước và quốc tế để cán bộ, đảng viên nắm được diễn biến tình hình, không lạc hậu trước sự diễn biến của thời cuộc.</a:t>
            </a:r>
          </a:p>
          <a:p>
            <a:pPr algn="just" fontAlgn="base"/>
            <a:r>
              <a:rPr lang="vi-VN" b="0" i="0">
                <a:solidFill>
                  <a:srgbClr val="000000"/>
                </a:solidFill>
                <a:effectLst/>
                <a:latin typeface="Arial" panose="020B0604020202020204" pitchFamily="34" charset="0"/>
              </a:rPr>
              <a:t>- Kết hợp giáo dục chính trị - tư tưởng với giáo dục đạo đức, lối sống và với việc học tập, làm theo tư tưởng, đạo đức phong cách Hồ Chí Minh theo tinh thần Chỉ thị số 05-CT/TW, ngày 15-5-2016 của Bộ Chính trị.</a:t>
            </a:r>
          </a:p>
          <a:p>
            <a:r>
              <a:rPr lang="vi-VN"/>
              <a:t/>
            </a:r>
            <a:br>
              <a:rPr lang="vi-VN"/>
            </a:br>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86</a:t>
            </a:fld>
            <a:endParaRPr lang="en-US"/>
          </a:p>
        </p:txBody>
      </p:sp>
    </p:spTree>
    <p:extLst>
      <p:ext uri="{BB962C8B-B14F-4D97-AF65-F5344CB8AC3E}">
        <p14:creationId xmlns:p14="http://schemas.microsoft.com/office/powerpoint/2010/main" xmlns="" val="3833393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vi-VN" b="0" i="0">
                <a:solidFill>
                  <a:srgbClr val="000000"/>
                </a:solidFill>
                <a:effectLst/>
                <a:latin typeface="Arial" panose="020B0604020202020204" pitchFamily="34" charset="0"/>
              </a:rPr>
              <a:t>- Đối với các quan điểm sai trái xuất hiện ngay trong nội bộ Đảng, trong cán bộ, đảng viên cần đấu tranh bằng các hình thức đối thoại, phê bình và tự phê bình, thuyết phục, cảm hóa, không quy kết và đẩy họ về phía đối lập, thù địch. Đồng thời kiên quyết xử lý những trường hợp đã “tự diễn biến”, “tự chuyển hóa”.</a:t>
            </a:r>
          </a:p>
          <a:p>
            <a:pPr algn="just" fontAlgn="base"/>
            <a:r>
              <a:rPr lang="vi-VN" b="0" i="0">
                <a:solidFill>
                  <a:srgbClr val="000000"/>
                </a:solidFill>
                <a:effectLst/>
                <a:latin typeface="Arial" panose="020B0604020202020204" pitchFamily="34" charset="0"/>
              </a:rPr>
              <a:t>- Đối với quan điểm sai trái của các thế lực thù địch cần kiên quyết đấu tranh triệt để vì đây là tác nhân bên ngoài nhưng trực tiếp thúc đẩy quá trình “tự diễn biến”, “tự chuyển hóa” trong cán bộ, đảng viên. Hình thức đấu tranh với các quan điểm sai trái, thù địch này cần phong phú, đa dạng: hội nghị, hội thảo, tọa đàm khoa học trong nước và quốc tế, viết các chuyên khảo, chuyên luận; tổ chức các buổi thuyết trình, giảng giải để phê phán, phản bác quan điểm sai trái, khẳng định tính khoa học, cách mạng của chủ nghĩa Mác - Lênin, tư tưởng Hồ Chí Minh, đường lối, chủ trương của Đảng, chính sách, pháp luật của Nhà nước ta.</a:t>
            </a:r>
          </a:p>
          <a:p>
            <a:pPr algn="just" fontAlgn="base"/>
            <a:r>
              <a:rPr lang="vi-VN" b="0" i="0">
                <a:solidFill>
                  <a:srgbClr val="000000"/>
                </a:solidFill>
                <a:effectLst/>
                <a:latin typeface="Arial" panose="020B0604020202020204" pitchFamily="34" charset="0"/>
              </a:rPr>
              <a:t>- Lực lượng đấu tranh cần được tổ chức thống nhất, rộng khắp, có nhiều cấp, nhiều ngành tham gia dưới sự lãnh đạo của cấp ủy đảng và sự tham mưu, chỉ đạo của Ban Tuyên giáo các cấp. Coi trọng xây dựng lực lượng nòng cốt bằng hình thức xây dựng các tổ chuyên gia; phối hợp chặt chẽ, nhịp nhàng các lực lượng đấu tranh của tổ chức đảng, chính quyền và của các đoàn thể nhân dân nhằm hình thành thế trận đấu tranh chung, vững chắc trong xã hội, đủ sức tổ chức các cuộc tấn công, phân công làm thất bại âm mưu, thủ đoạn của các thế lực thù địch. Quan tâm xây dựng, phát triển đội ngũ các nhà khoa học, nhà lý luận, cán bộ nghiên cứu khoa học xã hội và nhân văn thực sự tâm huyết, có dũng khí đấu tranh, có bản lĩnh chính trị, có kiến thức sâu sắc và phương pháp đấu tranh tư tưởng sắc bén. Phát huy vai trò của các học viện, nhà trường, viện nghiên cứu, cơ quan báo chí - truyền thông… coi đó là lực lượng chủ lực, nòng cốt để đẩy mạnh và nâng cao hiệu quả đấu tranh chống quan điểm sai trái, thù địch.</a:t>
            </a:r>
          </a:p>
          <a:p>
            <a:pPr algn="just" fontAlgn="base"/>
            <a:r>
              <a:rPr lang="vi-VN" b="0" i="0">
                <a:solidFill>
                  <a:srgbClr val="000000"/>
                </a:solidFill>
                <a:effectLst/>
                <a:latin typeface="Arial" panose="020B0604020202020204" pitchFamily="34" charset="0"/>
              </a:rPr>
              <a:t>- Phương tiện đấu tranh chủ yếu là các phương tiện công tác tư tưởng như: Tuyên truyền miệng và hoạt động báo cáo viên; hệ thống giáo dục lý luận chính trị, các phương tiện truyền thông đại chúng; các tổ chức chính trị, chính trị - xã hội, các tổ chức xã hội, nghề nghiệp... Trong điều kiện hiện nay, cần coi trọng việc sử dụng các mạng xã hội để thực hiện việc phê phán, phản bác quan điểm sai trái, thù địch.</a:t>
            </a:r>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87</a:t>
            </a:fld>
            <a:endParaRPr lang="en-US"/>
          </a:p>
        </p:txBody>
      </p:sp>
    </p:spTree>
    <p:extLst>
      <p:ext uri="{BB962C8B-B14F-4D97-AF65-F5344CB8AC3E}">
        <p14:creationId xmlns:p14="http://schemas.microsoft.com/office/powerpoint/2010/main" xmlns="" val="3276845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vi-VN" b="0" i="0">
                <a:solidFill>
                  <a:srgbClr val="000000"/>
                </a:solidFill>
                <a:effectLst/>
                <a:latin typeface="Arial" panose="020B0604020202020204" pitchFamily="34" charset="0"/>
              </a:rPr>
              <a:t>- Công tác quản lý cán bộ, đảng viên có ý nghĩa quan trọng, tác động trực tiếp đến hiệu quả đấu tranh phòng, chống "tự diễn biến”, “tự chuyển hóa". Phân tích các trường hợp vi phạm kỷ luật Đảng, vi phạm pháp luật Nhà nước, các vụ án tham nhũng, lãng phí, lợi dụng, lạm dụng chức quyền của một bộ phận cán bộ, đảng viên thời gian gần đây cho thấy những yếu kém, những lỗ hổng trong công tác tổ chức xây dựng Đảng nói chung và công tác quản lý cán bộ nói riêng.</a:t>
            </a:r>
          </a:p>
          <a:p>
            <a:pPr algn="just" fontAlgn="base"/>
            <a:r>
              <a:rPr lang="vi-VN" b="0" i="0">
                <a:solidFill>
                  <a:srgbClr val="000000"/>
                </a:solidFill>
                <a:effectLst/>
                <a:latin typeface="Arial" panose="020B0604020202020204" pitchFamily="34" charset="0"/>
              </a:rPr>
              <a:t>- Để tăng cường công tác quản lý cán bộ góp phần ngăn chặn, đẩy lùi “tự diễn biến”, "tự chuyển hóa" cần thực hiện tốt các định hướng sau:</a:t>
            </a:r>
          </a:p>
          <a:p>
            <a:pPr algn="just" fontAlgn="base"/>
            <a:r>
              <a:rPr lang="vi-VN" b="0" i="1">
                <a:solidFill>
                  <a:srgbClr val="000000"/>
                </a:solidFill>
                <a:effectLst/>
                <a:latin typeface="Arial" panose="020B0604020202020204" pitchFamily="34" charset="0"/>
              </a:rPr>
              <a:t>+ </a:t>
            </a:r>
            <a:r>
              <a:rPr lang="vi-VN" b="0" i="0">
                <a:solidFill>
                  <a:srgbClr val="000000"/>
                </a:solidFill>
                <a:effectLst/>
                <a:latin typeface="Arial" panose="020B0604020202020204" pitchFamily="34" charset="0"/>
              </a:rPr>
              <a:t>Tăng cường công tác quản lý cán bộ, đảng viên, bảo đảm sự giám sát chặt chẽ của tổ chức đảng đối với cán bộ, đảng viên.</a:t>
            </a:r>
          </a:p>
          <a:p>
            <a:pPr algn="just" fontAlgn="base"/>
            <a:r>
              <a:rPr lang="vi-VN" b="0" i="1">
                <a:solidFill>
                  <a:srgbClr val="000000"/>
                </a:solidFill>
                <a:effectLst/>
                <a:latin typeface="Arial" panose="020B0604020202020204" pitchFamily="34" charset="0"/>
              </a:rPr>
              <a:t>+ </a:t>
            </a:r>
            <a:r>
              <a:rPr lang="vi-VN" b="0" i="0">
                <a:solidFill>
                  <a:srgbClr val="000000"/>
                </a:solidFill>
                <a:effectLst/>
                <a:latin typeface="Arial" panose="020B0604020202020204" pitchFamily="34" charset="0"/>
              </a:rPr>
              <a:t>Tăng cường trách nhiệm quản lý của cấp ủy đảng theo quy định phân cấp quản lý cán bộ, đảng viên, nhất là những cán bộ lãnh đạo, quản lý.</a:t>
            </a:r>
          </a:p>
          <a:p>
            <a:pPr algn="just" fontAlgn="base"/>
            <a:r>
              <a:rPr lang="vi-VN" b="0" i="1">
                <a:solidFill>
                  <a:srgbClr val="000000"/>
                </a:solidFill>
                <a:effectLst/>
                <a:latin typeface="Arial" panose="020B0604020202020204" pitchFamily="34" charset="0"/>
              </a:rPr>
              <a:t>+ </a:t>
            </a:r>
            <a:r>
              <a:rPr lang="vi-VN" b="0" i="0">
                <a:solidFill>
                  <a:srgbClr val="000000"/>
                </a:solidFill>
                <a:effectLst/>
                <a:latin typeface="Arial" panose="020B0604020202020204" pitchFamily="34" charset="0"/>
              </a:rPr>
              <a:t>Thực hiện dân chủ, công khai và tiếp thu thông tin từ nhiều kênh khác nhau trong việc đánh giá cán bộ, đảng viên thông qua đó nâng cao hiệu quả quản lý.</a:t>
            </a:r>
          </a:p>
          <a:p>
            <a:pPr algn="just" fontAlgn="base"/>
            <a:r>
              <a:rPr lang="vi-VN" b="0" i="1">
                <a:solidFill>
                  <a:srgbClr val="000000"/>
                </a:solidFill>
                <a:effectLst/>
                <a:latin typeface="Arial" panose="020B0604020202020204" pitchFamily="34" charset="0"/>
              </a:rPr>
              <a:t>+ </a:t>
            </a:r>
            <a:r>
              <a:rPr lang="vi-VN" b="0" i="0">
                <a:solidFill>
                  <a:srgbClr val="000000"/>
                </a:solidFill>
                <a:effectLst/>
                <a:latin typeface="Arial" panose="020B0604020202020204" pitchFamily="34" charset="0"/>
              </a:rPr>
              <a:t>Quản lý tốt các quan hệ xã hội của cán bộ, đảng viên.</a:t>
            </a:r>
          </a:p>
          <a:p>
            <a:pPr algn="just" fontAlgn="base"/>
            <a:r>
              <a:rPr lang="vi-VN" b="0" i="1">
                <a:solidFill>
                  <a:srgbClr val="000000"/>
                </a:solidFill>
                <a:effectLst/>
                <a:latin typeface="Arial" panose="020B0604020202020204" pitchFamily="34" charset="0"/>
              </a:rPr>
              <a:t>+ </a:t>
            </a:r>
            <a:r>
              <a:rPr lang="vi-VN" b="0" i="0">
                <a:solidFill>
                  <a:srgbClr val="000000"/>
                </a:solidFill>
                <a:effectLst/>
                <a:latin typeface="Arial" panose="020B0604020202020204" pitchFamily="34" charset="0"/>
              </a:rPr>
              <a:t>Đổi mới công tác lập và quản lý hồ sơ của cán bộ, đảng viên ở các tổ chức cơ sở đảng.</a:t>
            </a:r>
          </a:p>
          <a:p>
            <a:pPr algn="just" fontAlgn="base"/>
            <a:r>
              <a:rPr lang="vi-VN" b="0" i="1">
                <a:solidFill>
                  <a:srgbClr val="000000"/>
                </a:solidFill>
                <a:effectLst/>
                <a:latin typeface="Arial" panose="020B0604020202020204" pitchFamily="34" charset="0"/>
              </a:rPr>
              <a:t>-</a:t>
            </a:r>
            <a:r>
              <a:rPr lang="vi-VN" b="0" i="0">
                <a:solidFill>
                  <a:srgbClr val="000000"/>
                </a:solidFill>
                <a:effectLst/>
                <a:latin typeface="Arial" panose="020B0604020202020204" pitchFamily="34" charset="0"/>
              </a:rPr>
              <a:t> Trong cuộc đấu tranh phòng, chống “diễn biến hoà bình”, “tự diễn biến”, “tự chuyển hóa”, công tác kiểm tra, giám sát, kỷ luật đảng giữ vai trò quan trọng, góp phần phát hiện, kịp thời khắc phục những khuyết điểm khi mới manh nha. Kiểm tra, giám sát, kỷ luật đảng gồm nhiều nội dung, trước hết là kiểm tra việc đảng viên thực hiện Điều lệ Đảng, quy định những điều đảng viên không được làm; kiểm tra đảng viên có dấu hiệu vi phạm; kiểm tra đảng viên thực hiện chỉ thị, nghị quyết của Đảng; kiểm tra giám sát về phẩm chất đạo đức và kết quả thực hiện nhiệm vụ chấp hành đường lối, chủ trương của Đảng, chính sách, pháp luật của Nhà nước, chấp hành chủ trương của cấp ủy. Trong kiểm tra, giám sát, cần chú ý lắng nghe dư luận của quần chúng, tiếp nhận ý kiến của Mặt trận, đoàn thể nhân dân nhận xét, phê bình cán bộ, đảng viên; coi trọng phát hiện các nhân tố tích cực, điển hình tiên tiến, giúp cho cấp ủy tổng kết, rút ra những kinh nghiệm hay, những cán bộ, đảng viên tiêu biểu... để bồi dưỡng và nhân rộng. Thực tiễn cho thấy, ở những nơi làm tốt công tác kiểm tra, giám sát, kỷ luật đảng thì nơi đó, những biểu hiện suy thoái về tư tưởng chính trị, đạo đức, lối sống được phát hiện và ngăn chặn từ manh nha, tổ chức đảng được củng cố vững mạnh, phòng, chống có hiệu quả những biểu hiện “tự diễn biến”, “tự chuyển hóa”.</a:t>
            </a:r>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88</a:t>
            </a:fld>
            <a:endParaRPr lang="en-US"/>
          </a:p>
        </p:txBody>
      </p:sp>
    </p:spTree>
    <p:extLst>
      <p:ext uri="{BB962C8B-B14F-4D97-AF65-F5344CB8AC3E}">
        <p14:creationId xmlns:p14="http://schemas.microsoft.com/office/powerpoint/2010/main" xmlns="" val="1642350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vi-VN" b="0" i="0">
                <a:solidFill>
                  <a:srgbClr val="000000"/>
                </a:solidFill>
                <a:effectLst/>
                <a:latin typeface="Arial" panose="020B0604020202020204" pitchFamily="34" charset="0"/>
              </a:rPr>
              <a:t>- Công tác quản lý cán bộ, đảng viên có ý nghĩa quan trọng, tác động trực tiếp đến hiệu quả đấu tranh phòng, chống "tự diễn biến”, “tự chuyển hóa". Phân tích các trường hợp vi phạm kỷ luật Đảng, vi phạm pháp luật Nhà nước, các vụ án tham nhũng, lãng phí, lợi dụng, lạm dụng chức quyền của một bộ phận cán bộ, đảng viên thời gian gần đây cho thấy những yếu kém, những lỗ hổng trong công tác tổ chức xây dựng Đảng nói chung và công tác quản lý cán bộ nói riêng.</a:t>
            </a:r>
          </a:p>
          <a:p>
            <a:pPr algn="just" fontAlgn="base"/>
            <a:r>
              <a:rPr lang="vi-VN" b="0" i="0">
                <a:solidFill>
                  <a:srgbClr val="000000"/>
                </a:solidFill>
                <a:effectLst/>
                <a:latin typeface="Arial" panose="020B0604020202020204" pitchFamily="34" charset="0"/>
              </a:rPr>
              <a:t>- Để tăng cường công tác quản lý cán bộ góp phần ngăn chặn, đẩy lùi “tự diễn biến”, "tự chuyển hóa" cần thực hiện tốt các định hướng sau:</a:t>
            </a:r>
          </a:p>
          <a:p>
            <a:pPr algn="just" fontAlgn="base"/>
            <a:r>
              <a:rPr lang="vi-VN" b="0" i="1">
                <a:solidFill>
                  <a:srgbClr val="000000"/>
                </a:solidFill>
                <a:effectLst/>
                <a:latin typeface="Arial" panose="020B0604020202020204" pitchFamily="34" charset="0"/>
              </a:rPr>
              <a:t>+ </a:t>
            </a:r>
            <a:r>
              <a:rPr lang="vi-VN" b="0" i="0">
                <a:solidFill>
                  <a:srgbClr val="000000"/>
                </a:solidFill>
                <a:effectLst/>
                <a:latin typeface="Arial" panose="020B0604020202020204" pitchFamily="34" charset="0"/>
              </a:rPr>
              <a:t>Tăng cường công tác quản lý cán bộ, đảng viên, bảo đảm sự giám sát chặt chẽ của tổ chức đảng đối với cán bộ, đảng viên.</a:t>
            </a:r>
          </a:p>
          <a:p>
            <a:pPr algn="just" fontAlgn="base"/>
            <a:r>
              <a:rPr lang="vi-VN" b="0" i="1">
                <a:solidFill>
                  <a:srgbClr val="000000"/>
                </a:solidFill>
                <a:effectLst/>
                <a:latin typeface="Arial" panose="020B0604020202020204" pitchFamily="34" charset="0"/>
              </a:rPr>
              <a:t>+ </a:t>
            </a:r>
            <a:r>
              <a:rPr lang="vi-VN" b="0" i="0">
                <a:solidFill>
                  <a:srgbClr val="000000"/>
                </a:solidFill>
                <a:effectLst/>
                <a:latin typeface="Arial" panose="020B0604020202020204" pitchFamily="34" charset="0"/>
              </a:rPr>
              <a:t>Tăng cường trách nhiệm quản lý của cấp ủy đảng theo quy định phân cấp quản lý cán bộ, đảng viên, nhất là những cán bộ lãnh đạo, quản lý.</a:t>
            </a:r>
          </a:p>
          <a:p>
            <a:pPr algn="just" fontAlgn="base"/>
            <a:r>
              <a:rPr lang="vi-VN" b="0" i="1">
                <a:solidFill>
                  <a:srgbClr val="000000"/>
                </a:solidFill>
                <a:effectLst/>
                <a:latin typeface="Arial" panose="020B0604020202020204" pitchFamily="34" charset="0"/>
              </a:rPr>
              <a:t>+ </a:t>
            </a:r>
            <a:r>
              <a:rPr lang="vi-VN" b="0" i="0">
                <a:solidFill>
                  <a:srgbClr val="000000"/>
                </a:solidFill>
                <a:effectLst/>
                <a:latin typeface="Arial" panose="020B0604020202020204" pitchFamily="34" charset="0"/>
              </a:rPr>
              <a:t>Thực hiện dân chủ, công khai và tiếp thu thông tin từ nhiều kênh khác nhau trong việc đánh giá cán bộ, đảng viên thông qua đó nâng cao hiệu quả quản lý.</a:t>
            </a:r>
          </a:p>
          <a:p>
            <a:pPr algn="just" fontAlgn="base"/>
            <a:r>
              <a:rPr lang="vi-VN" b="0" i="1">
                <a:solidFill>
                  <a:srgbClr val="000000"/>
                </a:solidFill>
                <a:effectLst/>
                <a:latin typeface="Arial" panose="020B0604020202020204" pitchFamily="34" charset="0"/>
              </a:rPr>
              <a:t>+ </a:t>
            </a:r>
            <a:r>
              <a:rPr lang="vi-VN" b="0" i="0">
                <a:solidFill>
                  <a:srgbClr val="000000"/>
                </a:solidFill>
                <a:effectLst/>
                <a:latin typeface="Arial" panose="020B0604020202020204" pitchFamily="34" charset="0"/>
              </a:rPr>
              <a:t>Quản lý tốt các quan hệ xã hội của cán bộ, đảng viên.</a:t>
            </a:r>
          </a:p>
          <a:p>
            <a:pPr algn="just" fontAlgn="base"/>
            <a:r>
              <a:rPr lang="vi-VN" b="0" i="1">
                <a:solidFill>
                  <a:srgbClr val="000000"/>
                </a:solidFill>
                <a:effectLst/>
                <a:latin typeface="Arial" panose="020B0604020202020204" pitchFamily="34" charset="0"/>
              </a:rPr>
              <a:t>+ </a:t>
            </a:r>
            <a:r>
              <a:rPr lang="vi-VN" b="0" i="0">
                <a:solidFill>
                  <a:srgbClr val="000000"/>
                </a:solidFill>
                <a:effectLst/>
                <a:latin typeface="Arial" panose="020B0604020202020204" pitchFamily="34" charset="0"/>
              </a:rPr>
              <a:t>Đổi mới công tác lập và quản lý hồ sơ của cán bộ, đảng viên ở các tổ chức cơ sở đảng.</a:t>
            </a:r>
          </a:p>
          <a:p>
            <a:pPr algn="just" fontAlgn="base"/>
            <a:r>
              <a:rPr lang="vi-VN" b="0" i="1">
                <a:solidFill>
                  <a:srgbClr val="000000"/>
                </a:solidFill>
                <a:effectLst/>
                <a:latin typeface="Arial" panose="020B0604020202020204" pitchFamily="34" charset="0"/>
              </a:rPr>
              <a:t>-</a:t>
            </a:r>
            <a:r>
              <a:rPr lang="vi-VN" b="0" i="0">
                <a:solidFill>
                  <a:srgbClr val="000000"/>
                </a:solidFill>
                <a:effectLst/>
                <a:latin typeface="Arial" panose="020B0604020202020204" pitchFamily="34" charset="0"/>
              </a:rPr>
              <a:t> Trong cuộc đấu tranh phòng, chống “diễn biến hoà bình”, “tự diễn biến”, “tự chuyển hóa”, công tác kiểm tra, giám sát, kỷ luật đảng giữ vai trò quan trọng, góp phần phát hiện, kịp thời khắc phục những khuyết điểm khi mới manh nha. Kiểm tra, giám sát, kỷ luật đảng gồm nhiều nội dung, trước hết là kiểm tra việc đảng viên thực hiện Điều lệ Đảng, quy định những điều đảng viên không được làm; kiểm tra đảng viên có dấu hiệu vi phạm; kiểm tra đảng viên thực hiện chỉ thị, nghị quyết của Đảng; kiểm tra giám sát về phẩm chất đạo đức và kết quả thực hiện nhiệm vụ chấp hành đường lối, chủ trương của Đảng, chính sách, pháp luật của Nhà nước, chấp hành chủ trương của cấp ủy. Trong kiểm tra, giám sát, cần chú ý lắng nghe dư luận của quần chúng, tiếp nhận ý kiến của Mặt trận, đoàn thể nhân dân nhận xét, phê bình cán bộ, đảng viên; coi trọng phát hiện các nhân tố tích cực, điển hình tiên tiến, giúp cho cấp ủy tổng kết, rút ra những kinh nghiệm hay, những cán bộ, đảng viên tiêu biểu... để bồi dưỡng và nhân rộng. Thực tiễn cho thấy, ở những nơi làm tốt công tác kiểm tra, giám sát, kỷ luật đảng thì nơi đó, những biểu hiện suy thoái về tư tưởng chính trị, đạo đức, lối sống được phát hiện và ngăn chặn từ manh nha, tổ chức đảng được củng cố vững mạnh, phòng, chống có hiệu quả những biểu hiện “tự diễn biến”, “tự chuyển hóa”.</a:t>
            </a:r>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89</a:t>
            </a:fld>
            <a:endParaRPr lang="en-US"/>
          </a:p>
        </p:txBody>
      </p:sp>
    </p:spTree>
    <p:extLst>
      <p:ext uri="{BB962C8B-B14F-4D97-AF65-F5344CB8AC3E}">
        <p14:creationId xmlns:p14="http://schemas.microsoft.com/office/powerpoint/2010/main" xmlns="" val="1589074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vi-VN" b="0" i="0">
                <a:solidFill>
                  <a:srgbClr val="000000"/>
                </a:solidFill>
                <a:effectLst/>
                <a:latin typeface="Arial" panose="020B0604020202020204" pitchFamily="34" charset="0"/>
              </a:rPr>
              <a:t>Chi ủy, đặc biệt là người bí thư chi bộ cần phải gương mẫu. Gương mẫu mọi lúc, mọi nơi, ở cơ quan, đơn vị và ở khu dân cư nơi mình cư trú, sinh sống. Gương mẫu trong việc chấp hành đường lối, chủ trương của Đảng, chính sách, pháp luật của Nhà nước. Luôn kiên định lập trường cách mạng, bảo vệ Đảng, chế độ Chi ủy, bí thư chi bộ là đầu mối tạo sự đoàn kết, nhất trí trong chi bộ, sự thống nhất và gắn kết giữa các đảng viên, giữa cấp ủy với ban lãnh đạo cơ quan, đơn vị nhằm tránh sự chia bè phái, chia rẽ làm mất đoàn kết nội bộ, chống đối trong nội bộ các tổ chức đảng, cơ quan nhà nước, Mặt trận Tổ quốc và các đoàn thể chính trị - xã hội.</a:t>
            </a:r>
          </a:p>
          <a:p>
            <a:pPr algn="just" fontAlgn="base"/>
            <a:r>
              <a:rPr lang="vi-VN" b="0" i="0">
                <a:solidFill>
                  <a:srgbClr val="000000"/>
                </a:solidFill>
                <a:effectLst/>
                <a:latin typeface="Arial" panose="020B0604020202020204" pitchFamily="34" charset="0"/>
              </a:rPr>
              <a:t>Khi chi ủy, bí thư chi bộ thật sự thanh liêm, hết lòng vì công việc, "dĩ công vi thượng", lại có năng lực quản lý giỏi, kiên quyết đấu tranh, thì chắc chắn hiện tượng tiêu cực, quan liêu, tham nhũng rất khó xảy ra, nếu có xảy ra cũng sớm được phát hiện và xử lý nghiêm khắc, triệt để. Người bí thư chi bộ có đạo đức, lối sống trong sáng, lành mạnh, kiên quyết đấu tranh chống thói cá nhân, ích kỷ, ham chơi hưởng thụ, thì hiện tượng suy thoái về đạo đức, lối sống trong cán bộ, đảng viên cũng khó có cơ hội phát triển.</a:t>
            </a:r>
          </a:p>
          <a:p>
            <a:endParaRPr lang="x-none"/>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90</a:t>
            </a:fld>
            <a:endParaRPr lang="en-US"/>
          </a:p>
        </p:txBody>
      </p:sp>
    </p:spTree>
    <p:extLst>
      <p:ext uri="{BB962C8B-B14F-4D97-AF65-F5344CB8AC3E}">
        <p14:creationId xmlns:p14="http://schemas.microsoft.com/office/powerpoint/2010/main" xmlns="" val="3841626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vi-VN" b="0" i="1">
                <a:solidFill>
                  <a:srgbClr val="000000"/>
                </a:solidFill>
                <a:effectLst/>
                <a:latin typeface="Arial" panose="020B0604020202020204" pitchFamily="34" charset="0"/>
              </a:rPr>
              <a:t>Hai là, </a:t>
            </a:r>
            <a:r>
              <a:rPr lang="vi-VN" b="0" i="0">
                <a:solidFill>
                  <a:srgbClr val="000000"/>
                </a:solidFill>
                <a:effectLst/>
                <a:latin typeface="Arial" panose="020B0604020202020204" pitchFamily="34" charset="0"/>
              </a:rPr>
              <a:t>thực hiện tốt nguyên tắc tập trung dân chủ trong lãnh đạo chi bộ, đơn vị.</a:t>
            </a:r>
          </a:p>
          <a:p>
            <a:pPr algn="just" fontAlgn="base"/>
            <a:r>
              <a:rPr lang="vi-VN" b="0" i="0">
                <a:solidFill>
                  <a:srgbClr val="000000"/>
                </a:solidFill>
                <a:effectLst/>
                <a:latin typeface="Arial" panose="020B0604020202020204" pitchFamily="34" charset="0"/>
              </a:rPr>
              <a:t>Mỗi một đảng viên có một thế mạnh riêng. Chi ủy, bí thư chi bộ cần phải biết khai thác hết thế mạnh của mỗi cá nhân để đóng góp cho tập thể, cho chi bộ. Người bí thư chi bộ cần phải biết tập hợp và sử dụng người giỏi hơn mình, biết phát huy cái giỏi của người khác, sức mạnh của người khác.</a:t>
            </a:r>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91</a:t>
            </a:fld>
            <a:endParaRPr lang="en-US"/>
          </a:p>
        </p:txBody>
      </p:sp>
    </p:spTree>
    <p:extLst>
      <p:ext uri="{BB962C8B-B14F-4D97-AF65-F5344CB8AC3E}">
        <p14:creationId xmlns:p14="http://schemas.microsoft.com/office/powerpoint/2010/main" xmlns="" val="4159087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vi-VN" b="0" i="0">
                <a:solidFill>
                  <a:srgbClr val="000000"/>
                </a:solidFill>
                <a:effectLst/>
                <a:latin typeface="Arial" panose="020B0604020202020204" pitchFamily="34" charset="0"/>
              </a:rPr>
              <a:t>Chi ủy, bí thư chi bộ cần phải coi đó là công việc thường xuyên của cấp ủy, tổ chức đảng, gắn với chống suy thoái về tư tưởng chính trị, đạo đức, lối sống và những biểu hiện "tự diễn biến”, "tự chuyển hoá" trong nội bộ. Kiên quyết đấu tranh chống quan liêu, tham nhũng, lãng phí, chủ nghĩa cá nhân, lối sống cơ hội, thực dụng, bè phái, "lợi ích nhóm", nói không đi đôi với làm trong cơ quan, đơn vị, tổ chức cơ sở đảng.</a:t>
            </a:r>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92</a:t>
            </a:fld>
            <a:endParaRPr lang="en-US"/>
          </a:p>
        </p:txBody>
      </p:sp>
    </p:spTree>
    <p:extLst>
      <p:ext uri="{BB962C8B-B14F-4D97-AF65-F5344CB8AC3E}">
        <p14:creationId xmlns:p14="http://schemas.microsoft.com/office/powerpoint/2010/main" xmlns="" val="2060526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2E13F-BAD3-4073-8834-990F32683840}" type="slidenum">
              <a:rPr lang="en-US" smtClean="0"/>
              <a:pPr/>
              <a:t>12</a:t>
            </a:fld>
            <a:endParaRPr lang="en-US"/>
          </a:p>
        </p:txBody>
      </p:sp>
    </p:spTree>
    <p:extLst>
      <p:ext uri="{BB962C8B-B14F-4D97-AF65-F5344CB8AC3E}">
        <p14:creationId xmlns:p14="http://schemas.microsoft.com/office/powerpoint/2010/main" xmlns="" val="3272661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vi-VN" b="0" i="0">
                <a:solidFill>
                  <a:srgbClr val="000000"/>
                </a:solidFill>
                <a:effectLst/>
                <a:latin typeface="Arial" panose="020B0604020202020204" pitchFamily="34" charset="0"/>
              </a:rPr>
              <a:t>Công tác tư tưởng nhằm phục vụ yêu cầu thực hiện nhiệm vụ chính trị, phù hợp với từng giai đoạn, tạo sự thống nhất trong Đảng, đồng thuận trong chi bộ. Cần chú trọng tới việc sinh hoạt chuyên đề định kỳ hằng tháng, tới việc đổi mới công tác tuyên truyền, giáo dục chính trị, tư tưởng, đạo đức, lối sống cho cán bộ, đảng viên trong chi bộ. Đấu tranh, ngăn chặn, đẩy lùi tình trạng suy thoái về tư tưởng chính trị, đạo đức, lối sống; ngăn chặn, đẩy lùi những biểu hiện "tự diễn biến”, “tự chuyển hoá”. Tăng cường đấu tranh làm thất bại mọi âm mưu, hoạt động "diễn biến hoà bình" của các thế lực thù địch...</a:t>
            </a:r>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93</a:t>
            </a:fld>
            <a:endParaRPr lang="en-US"/>
          </a:p>
        </p:txBody>
      </p:sp>
    </p:spTree>
    <p:extLst>
      <p:ext uri="{BB962C8B-B14F-4D97-AF65-F5344CB8AC3E}">
        <p14:creationId xmlns:p14="http://schemas.microsoft.com/office/powerpoint/2010/main" xmlns="" val="2911591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vi-VN" b="0" i="1">
                <a:solidFill>
                  <a:srgbClr val="000000"/>
                </a:solidFill>
                <a:effectLst/>
                <a:latin typeface="Arial" panose="020B0604020202020204" pitchFamily="34" charset="0"/>
              </a:rPr>
              <a:t>Năm là, </a:t>
            </a:r>
            <a:r>
              <a:rPr lang="vi-VN" b="0" i="0">
                <a:solidFill>
                  <a:srgbClr val="000000"/>
                </a:solidFill>
                <a:effectLst/>
                <a:latin typeface="Arial" panose="020B0604020202020204" pitchFamily="34" charset="0"/>
              </a:rPr>
              <a:t>đổi mới, nâng cao hiệu lực, hiệu quả công tác kiểm tra, giám sát, kỷ luật đảng.</a:t>
            </a:r>
          </a:p>
          <a:p>
            <a:pPr algn="just" fontAlgn="base"/>
            <a:r>
              <a:rPr lang="vi-VN" b="0" i="0">
                <a:solidFill>
                  <a:srgbClr val="000000"/>
                </a:solidFill>
                <a:effectLst/>
                <a:latin typeface="Arial" panose="020B0604020202020204" pitchFamily="34" charset="0"/>
              </a:rPr>
              <a:t>Chú trọng nâng cao nhận thức của các cấp ủy, tổ chức đảng, cán bộ, đảng viên, trước hết là người bí thư chi bộ, tổ chức đảng về công tác kiểm tra, giám sát, để lãnh đạo, chỉ đạo, tổ chức thực hiện tốt chức năng, nhiệm vụ, quyền hạn và trách nhiệm trong công tác kiểm tra, giám sát, kỷ luật đảng. Tiến hành tập trung chỉ đạo xây dựng, hoàn thiện các quy định của Đảng để nâng cao chất lượng, hiệu lực, hiệu quả công tác kiểm tra, giám sát, kỷ luật đảng trong chi bộ.</a:t>
            </a:r>
          </a:p>
          <a:p>
            <a:pPr algn="just" fontAlgn="base"/>
            <a:r>
              <a:rPr lang="vi-VN" b="0" i="0">
                <a:solidFill>
                  <a:srgbClr val="000000"/>
                </a:solidFill>
                <a:effectLst/>
                <a:latin typeface="Arial" panose="020B0604020202020204" pitchFamily="34" charset="0"/>
              </a:rPr>
              <a:t>Đồng thời, cần tăng cường, nâng cao hiệu lực, hiệu quả công tác kiểm tra, giám sát của các cấp ủy, tổ chức đảng, ủy ban kiểm tra các cấp và chi bộ; xử lý kịp thời, nghiêm minh những tổ chức đảng, đảng viên vi phạm Cương lĩnh chính trị, Điều lệ Đảng, nghị quyết, chỉ thị, quy định của Đảng, chính sách, pháp luật của Nhà nước, những hành vi dung túng, bao che cho khuyết điểm, vi phạm của tổ chức đảng và đảng viên, công khai kết quả xử lý. Ngoài ra, cần hoàn thiện cơ chế và nâng cao chất lượng phối hợp thực hiện nhiệm vụ kiểm tra, giám sát, thi hành kỷ luật đảng giữa cấp ủy đảng với ủy ban kiểm tra, nhân dân và cơ quan, đơn vị có liên quan. Trong đó, chú trọng tới việc phát huy cơ chế kiểm tra, giám sát của nhân dân đối với cấp ủy, chi bộ và từng cán bộ, đảng viên trong sinh hoạt cũng như trong công tác.</a:t>
            </a:r>
          </a:p>
          <a:p>
            <a:pPr algn="just" fontAlgn="base"/>
            <a:r>
              <a:rPr lang="vi-VN" b="0" i="1">
                <a:solidFill>
                  <a:srgbClr val="000000"/>
                </a:solidFill>
                <a:effectLst/>
                <a:latin typeface="Arial" panose="020B0604020202020204" pitchFamily="34" charset="0"/>
              </a:rPr>
              <a:t>Sáu là, </a:t>
            </a:r>
            <a:r>
              <a:rPr lang="vi-VN" b="0" i="0">
                <a:solidFill>
                  <a:srgbClr val="000000"/>
                </a:solidFill>
                <a:effectLst/>
                <a:latin typeface="Arial" panose="020B0604020202020204" pitchFamily="34" charset="0"/>
              </a:rPr>
              <a:t>cần tăng cường và đổi mới, nâng cao chất lượng, hiệu quả công tác dân vận của chi bộ, cấp ủy. Chi ủy, bí thư chi bộ cần quán triệt thực hiện tốt Quy chế công tác dân vận của hệ thống chính trị. Thực hiện tốt Quy chế dân chủ ở cơ sở. Tiếp tục thể chế hoá, cụ thể hoá mối quan hệ "Đảng lãnh đạo, Nhà nước quản lý, nhân dân làm chủ", nhất là nội dung nhân dân làm chủ và phương châm "Dân biết, dân bàn, dân làm, dân kiểm tra".</a:t>
            </a:r>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94</a:t>
            </a:fld>
            <a:endParaRPr lang="en-US"/>
          </a:p>
        </p:txBody>
      </p:sp>
    </p:spTree>
    <p:extLst>
      <p:ext uri="{BB962C8B-B14F-4D97-AF65-F5344CB8AC3E}">
        <p14:creationId xmlns:p14="http://schemas.microsoft.com/office/powerpoint/2010/main" xmlns="" val="275022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vi-VN" b="0" i="1">
                <a:solidFill>
                  <a:srgbClr val="000000"/>
                </a:solidFill>
                <a:effectLst/>
                <a:latin typeface="Arial" panose="020B0604020202020204" pitchFamily="34" charset="0"/>
              </a:rPr>
              <a:t>Sáu là, </a:t>
            </a:r>
            <a:r>
              <a:rPr lang="vi-VN" b="0" i="0">
                <a:solidFill>
                  <a:srgbClr val="000000"/>
                </a:solidFill>
                <a:effectLst/>
                <a:latin typeface="Arial" panose="020B0604020202020204" pitchFamily="34" charset="0"/>
              </a:rPr>
              <a:t>cần tăng cường và đổi mới, nâng cao chất lượng, hiệu quả công tác dân vận của chi bộ, cấp ủy. Chi ủy, bí thư chi bộ cần quán triệt thực hiện tốt Quy chế công tác dân vận của hệ thống chính trị. Thực hiện tốt Quy chế dân chủ ở cơ sở. Tiếp tục thể chế hoá, cụ thể hoá mối quan hệ "Đảng lãnh đạo, Nhà nước quản lý, nhân dân làm chủ", nhất là nội dung nhân dân làm chủ và phương châm "Dân biết, dân bàn, dân làm, dân kiểm tra".</a:t>
            </a:r>
          </a:p>
        </p:txBody>
      </p:sp>
      <p:sp>
        <p:nvSpPr>
          <p:cNvPr id="4" name="Slide Number Placeholder 3"/>
          <p:cNvSpPr>
            <a:spLocks noGrp="1"/>
          </p:cNvSpPr>
          <p:nvPr>
            <p:ph type="sldNum" sz="quarter" idx="5"/>
          </p:nvPr>
        </p:nvSpPr>
        <p:spPr/>
        <p:txBody>
          <a:bodyPr/>
          <a:lstStyle/>
          <a:p>
            <a:pPr>
              <a:defRPr/>
            </a:pPr>
            <a:fld id="{0726C0E0-597F-4630-ABD4-7A6745C1D478}" type="slidenum">
              <a:rPr lang="en-US"/>
              <a:pPr>
                <a:defRPr/>
              </a:pPr>
              <a:t>95</a:t>
            </a:fld>
            <a:endParaRPr lang="en-US"/>
          </a:p>
        </p:txBody>
      </p:sp>
    </p:spTree>
    <p:extLst>
      <p:ext uri="{BB962C8B-B14F-4D97-AF65-F5344CB8AC3E}">
        <p14:creationId xmlns:p14="http://schemas.microsoft.com/office/powerpoint/2010/main" xmlns="" val="2625012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641-389E-4A44-BA7C-400BEA1EBC2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337554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Những kết quả bước đầu</a:t>
            </a:r>
          </a:p>
          <a:p>
            <a:endParaRPr lang="vi-VN"/>
          </a:p>
          <a:p>
            <a:r>
              <a:rPr lang="vi-VN"/>
              <a:t>Từ Đại hội XI đến năm 2019, thực hiện các quy định, hướng dẫn của Trung ương, nhất là Nghị quyết Trung ương 4 khóa XI “một số vấn đề cấp bách về xây dựng Đảng hiện nay” và Nghị quyết Trung ương 4 khóa XII về “tăng cường xây dựng, chỉnh đốn Đảng; ngăn chặn, đẩy lùi sự suy thoái về tư tưởng chính trị, đạo đức, lối sống, biểu hiện “tự diễn biến”, “tự chuyển hóa” trong nội bộ”, các cấp ủy đảng nhìn chúng đã tập trung siết chặt kỷ luật, kỷ cương trong Đảng; công tác rà soát, sàng lọc đảng viên được tăng cường, qua đó, phát hiện những đảng viên không còn đủ tư cách bằng các hình thức phù hợp.</a:t>
            </a:r>
          </a:p>
          <a:p>
            <a:endParaRPr lang="vi-VN"/>
          </a:p>
          <a:p>
            <a:r>
              <a:rPr lang="vi-VN"/>
              <a:t>Ngay sau khi Trung ương ban hành Chỉ thị 28-CT/TW, các cấp ủy, tổ chức đảng đã quan tâm lãnh đạo, chỉ đạo thực hiện việc rà soát, sàng lọc đội ngũ đảng viên cơ bản đảm bảo đúng quy trình, quy định. Có 51/63 địa phương triển khai việc cụ thể hóa Quy định và Hướng dẫn của Trung ương với nhiều hình thức khác nhau: 33 địa phương ban hành kế hoạch; 2 địa phương ban hành quy định; 2 địa phương ban hành thông báo hoặc thông tri; 2 địa phương ban hành chỉ thị; 25 địa phương ban hành hướng dẫn; 28 địa phương ban hành công văn. Các cấp ủy đã nhận thức rõ hơn, cụ thể hơn, phân biệt rõ hơn giữa công tác rà soát sàng lọc đảng viên với công tác xử lý kỷ luật đảng viên theo Điều lệ Đảng; việc nhận diện đối tượng cần được giáo dục, sàng lọc được cụ thể hơn; trách nhiệm của cấp ủy các cấp, của đảng viên được nêu cụ thể rõ ràng hơn; các bước triển khai theo quy trình rà soát, sàng lọc gắn với công tác đánh giá, xếp loại đảng viên hàng năm được các cấp ủy, tổ chức đảng quan tâm hơn, thực hiện dần đi vào nề nếp.</a:t>
            </a:r>
          </a:p>
          <a:p>
            <a:endParaRPr lang="vi-VN"/>
          </a:p>
          <a:p>
            <a:r>
              <a:rPr lang="vi-VN"/>
              <a:t>Một số địa phương có cách làm sáng tạo, như Bình Định chủ động gợi ý nhận diện những đảng viên cần được xem xét tư cách; nêu rõ trách nhiệm của chi bộ, cấp ủy đảng các cấp và với đảng viên trong việc rà soát, sàng lọc đảng viên. Bình Thuận quy định rõ 4 bước rà soát đảng viên. Vĩnh Phúc tổ chức giám sát công tác lãnh đạo, chỉ đạo và tổ chức thực hiện Chỉ thị số 28-CT/TW của Ban Bí thư về nâng cao chất lượng kết nạp đảng viên và rà soát, sàng lọc, đưa những đảng viên không còn đủ tư cách ra khỏi Đảng. Quảng Trị ban hành Kế hoạch, hướng dẫn cấp ủy các cấp tổ chức thực hiện, đến nay cấp ủy cấp huyện đã ban hành kế hoạch của cấp mình và thực hiện việc điều tra tình hình đảng viên để làm cơ sở cho việc sàng lọc, đưa những đảng viên không còn đủ tư cách ra khỏi Đảng. Đà Nẵng cử cán bộ tham gia các đoàn kiểm tra của Ban Thường vụ Thành ủy kiểm tra việc thực hiện Chỉ thị số 28-CT/TW ngày 21-1-2019 của Ban Bí thư về nâng cao chất lượng kết nạp đảng viên và rà soát, sàng lọc đảng viên. Cần Thơ, Khánh hòa đã ban hành Kế hoạch chỉ đạo các cấp ủy triển khai thực hiện. Cà Mau ban hành Kế hoạch thực hiện; tổ chức tổng điều tra về tình hình đội ngũ đảng viên trong toàn Đảng bộ tỉnh. Quảng Nam ban hành Kế hoạch yêu cầu, các cấp ủy, tổ chức đảng và đảng viên nâng cao nhận thức về ý nghĩa, tầm quan trọng của việc nâng cao chất lượng đảng viên và công tác kết nạp đảng v</a:t>
            </a:r>
            <a:endParaRPr lang="x-none"/>
          </a:p>
          <a:p>
            <a:endParaRPr lang="vi-VN"/>
          </a:p>
          <a:p>
            <a:endParaRPr lang="vi-VN"/>
          </a:p>
          <a:p>
            <a:r>
              <a:rPr lang="vi-VN"/>
              <a:t>Công tác giáo dục, rèn luyện, giúp đỡ đảng viên được quan tâm thực hiện, nhiều đảng viên vi phạm qua quá trình giáo dục, giúp đỡ của tổ chức đảng đã được công nhận sự tiến bộ. Đồng thời, kịp thời chấn chỉnh những đảng viên có biểu hiện suy thoái về tư tưởng chính trị, đạo đức, lối sống, thiếu tinh thần trách nhiệm, thiếu gương mẫu trong thực hiện nhiệm vụ; từng bước nâng cao ý thức, tổ chức kỷ luật, tinh thần trách nhiệm, thiếu gương mẫu trong thực hiện nhiệm vụ. Kết quả bước đầu đã góp phần sàng lọc, loại bỏ những đảng viên không đủ tiêu chuẩn, điều kiện, làm trong sạch đội ngũ đảng viên, nâng cao uy tín của Đảng.</a:t>
            </a:r>
          </a:p>
          <a:p>
            <a:endParaRPr lang="vi-VN"/>
          </a:p>
          <a:p>
            <a:r>
              <a:rPr lang="vi-VN"/>
              <a:t> Riêng trong năm 2022, có 6.335 đảng viên được các chi bộ đưa vào danh sách giáo dục, giúp đỡ, trong đó, 1.951 đảng viên được công nhận sự tiến bộ, 1.854 đảng viên cần được tiếp tục giáo dục, giúp đỡ, 2.530 trường hợp bị đưa ra khỏi Đảng bằng hình thức khai trừ hoặc xóa tên. Việc rà soát, sàng lọc đảng viên đã góp phần thực hiện chủ trương của Đảng về đẩy mạnh, xây dựng chỉnh đốn Đảng, kiên quyết ngăn chặn, đẩy lùi, xử lý nghiêm cán bộ, đảng viên suy thoái, góp phần xây dựng Đảng trong sạch, vững mạnh.</a:t>
            </a:r>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641-389E-4A44-BA7C-400BEA1EBC2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74277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1" i="0">
                <a:solidFill>
                  <a:srgbClr val="2C2F34"/>
                </a:solidFill>
                <a:effectLst/>
                <a:latin typeface="-apple-system"/>
              </a:rPr>
              <a:t>1. Xóa tên Đảng viên</a:t>
            </a:r>
          </a:p>
          <a:p>
            <a:pPr algn="l"/>
            <a:r>
              <a:rPr lang="vi-VN" b="0" i="0">
                <a:solidFill>
                  <a:srgbClr val="2C2F34"/>
                </a:solidFill>
                <a:effectLst/>
                <a:latin typeface="-apple-system"/>
              </a:rPr>
              <a:t>Theo quy định tại Điều 8 Quy định 29-QĐ/TW năm 2016 thi hành Điều lệ Đảng thì trường hợp xóa tên đảng viên gồm:</a:t>
            </a:r>
          </a:p>
          <a:p>
            <a:pPr algn="l"/>
            <a:r>
              <a:rPr lang="vi-VN" b="0" i="0">
                <a:solidFill>
                  <a:srgbClr val="2C2F34"/>
                </a:solidFill>
                <a:effectLst/>
                <a:latin typeface="-apple-system"/>
              </a:rPr>
              <a:t>– Đảng viên bỏ sinh hoạt đảng trong 03 tháng mà không có lý do chính đáng</a:t>
            </a:r>
          </a:p>
          <a:p>
            <a:pPr algn="l"/>
            <a:r>
              <a:rPr lang="vi-VN" b="0" i="0">
                <a:solidFill>
                  <a:srgbClr val="2C2F34"/>
                </a:solidFill>
                <a:effectLst/>
                <a:latin typeface="-apple-system"/>
              </a:rPr>
              <a:t>– Đảng viên không đóng đảng phí 03 tháng trong năm mà không có lý do chính đáng;</a:t>
            </a:r>
          </a:p>
          <a:p>
            <a:pPr algn="l"/>
            <a:r>
              <a:rPr lang="vi-VN" b="0" i="0">
                <a:solidFill>
                  <a:srgbClr val="2C2F34"/>
                </a:solidFill>
                <a:effectLst/>
                <a:latin typeface="-apple-system"/>
              </a:rPr>
              <a:t>– Đảng viên tự ý trả thẻ đảng viên hoặc tự hủy thẻ đảng viên;</a:t>
            </a:r>
          </a:p>
          <a:p>
            <a:pPr algn="l"/>
            <a:r>
              <a:rPr lang="vi-VN" b="0" i="0">
                <a:solidFill>
                  <a:srgbClr val="2C2F34"/>
                </a:solidFill>
                <a:effectLst/>
                <a:latin typeface="-apple-system"/>
              </a:rPr>
              <a:t>– Đảng viên giảm sút ý chí phấn đấu, không làm nhiệm vụ đảng viên, đã được chi bộ giáo dục nhưng sau thời gian 12 tháng phấn đấu không tiến bộ;</a:t>
            </a:r>
          </a:p>
          <a:p>
            <a:pPr algn="l"/>
            <a:r>
              <a:rPr lang="vi-VN" b="0" i="0">
                <a:solidFill>
                  <a:srgbClr val="2C2F34"/>
                </a:solidFill>
                <a:effectLst/>
                <a:latin typeface="-apple-system"/>
              </a:rPr>
              <a:t>– Đảng viên hai năm liền vi phạm tư cách đảng viên;</a:t>
            </a:r>
          </a:p>
          <a:p>
            <a:pPr algn="l"/>
            <a:r>
              <a:rPr lang="vi-VN" b="0" i="0">
                <a:solidFill>
                  <a:srgbClr val="2C2F34"/>
                </a:solidFill>
                <a:effectLst/>
                <a:latin typeface="-apple-system"/>
              </a:rPr>
              <a:t>– Đảng viên không bảo đảm tiêu chuẩn chính trị theo quy định của Bộ Chính trị.</a:t>
            </a:r>
          </a:p>
          <a:p>
            <a:pPr algn="l"/>
            <a:r>
              <a:rPr lang="vi-VN" b="1" i="0">
                <a:solidFill>
                  <a:srgbClr val="2C2F34"/>
                </a:solidFill>
                <a:effectLst/>
                <a:latin typeface="-apple-system"/>
              </a:rPr>
              <a:t>2. Khai trừ Đảng viên</a:t>
            </a:r>
          </a:p>
          <a:p>
            <a:pPr algn="l"/>
            <a:r>
              <a:rPr lang="vi-VN" b="0" i="0">
                <a:solidFill>
                  <a:srgbClr val="2C2F34"/>
                </a:solidFill>
                <a:effectLst/>
                <a:latin typeface="-apple-system"/>
              </a:rPr>
              <a:t>Theo quy định tại Quy định 102-QĐ/TW năm 2017 thì Đảng viên vi phạm ở mà gây ra hậu quả nghiêm trọng trong những lĩnh vực sau sẽ bị xử lý kỷ luật khai trừ:</a:t>
            </a:r>
          </a:p>
          <a:p>
            <a:pPr algn="l"/>
            <a:r>
              <a:rPr lang="vi-VN" b="0" i="0">
                <a:solidFill>
                  <a:srgbClr val="2C2F34"/>
                </a:solidFill>
                <a:effectLst/>
                <a:latin typeface="-apple-system"/>
              </a:rPr>
              <a:t>– Vi phạm về quan điểm chính trị và chính trị nội bộ;</a:t>
            </a:r>
          </a:p>
          <a:p>
            <a:pPr algn="l"/>
            <a:r>
              <a:rPr lang="vi-VN" b="0" i="0">
                <a:solidFill>
                  <a:srgbClr val="2C2F34"/>
                </a:solidFill>
                <a:effectLst/>
                <a:latin typeface="-apple-system"/>
              </a:rPr>
              <a:t>– Vi phạm nguyên tắc tập trung dân chủ;</a:t>
            </a:r>
          </a:p>
          <a:p>
            <a:pPr algn="l"/>
            <a:r>
              <a:rPr lang="vi-VN" b="0" i="0">
                <a:solidFill>
                  <a:srgbClr val="2C2F34"/>
                </a:solidFill>
                <a:effectLst/>
                <a:latin typeface="-apple-system"/>
              </a:rPr>
              <a:t>– Vi phạm các quy định về bầu cử;</a:t>
            </a:r>
          </a:p>
          <a:p>
            <a:pPr algn="l"/>
            <a:r>
              <a:rPr lang="vi-VN" b="0" i="0">
                <a:solidFill>
                  <a:srgbClr val="2C2F34"/>
                </a:solidFill>
                <a:effectLst/>
                <a:latin typeface="-apple-system"/>
              </a:rPr>
              <a:t>– Vi phạm về tuyên truyền, phát ngôn;</a:t>
            </a:r>
          </a:p>
          <a:p>
            <a:pPr algn="l"/>
            <a:r>
              <a:rPr lang="vi-VN" b="0" i="0">
                <a:solidFill>
                  <a:srgbClr val="2C2F34"/>
                </a:solidFill>
                <a:effectLst/>
                <a:latin typeface="-apple-system"/>
              </a:rPr>
              <a:t>– Vi phạm trong công tác tổ chức, cán bộ;</a:t>
            </a:r>
          </a:p>
          <a:p>
            <a:pPr algn="l"/>
            <a:r>
              <a:rPr lang="vi-VN" b="0" i="0">
                <a:solidFill>
                  <a:srgbClr val="2C2F34"/>
                </a:solidFill>
                <a:effectLst/>
                <a:latin typeface="-apple-system"/>
              </a:rPr>
              <a:t>– Vi phạm các quy định về bảo vệ bí mật của Đảng, Nhà nước;</a:t>
            </a:r>
          </a:p>
          <a:p>
            <a:pPr algn="l"/>
            <a:r>
              <a:rPr lang="vi-VN" b="0" i="0">
                <a:solidFill>
                  <a:srgbClr val="2C2F34"/>
                </a:solidFill>
                <a:effectLst/>
                <a:latin typeface="-apple-system"/>
              </a:rPr>
              <a:t>– Vi phạm trong công tác phòng, chống tội phạm;</a:t>
            </a:r>
          </a:p>
          <a:p>
            <a:pPr algn="l"/>
            <a:r>
              <a:rPr lang="vi-VN" b="0" i="0">
                <a:solidFill>
                  <a:srgbClr val="2C2F34"/>
                </a:solidFill>
                <a:effectLst/>
                <a:latin typeface="-apple-system"/>
              </a:rPr>
              <a:t>– Vi phạm hoạt động thanh tra, kiểm tra, kiểm toán;</a:t>
            </a:r>
          </a:p>
          <a:p>
            <a:pPr algn="l"/>
            <a:r>
              <a:rPr lang="vi-VN" b="0" i="0">
                <a:solidFill>
                  <a:srgbClr val="2C2F34"/>
                </a:solidFill>
                <a:effectLst/>
                <a:latin typeface="-apple-system"/>
              </a:rPr>
              <a:t>– Vi phạm về khiếu nại, tố cáo và giải quyết khiếu nại, tố cáo;</a:t>
            </a:r>
          </a:p>
          <a:p>
            <a:pPr algn="l"/>
            <a:r>
              <a:rPr lang="vi-VN" b="0" i="0">
                <a:solidFill>
                  <a:srgbClr val="2C2F34"/>
                </a:solidFill>
                <a:effectLst/>
                <a:latin typeface="-apple-system"/>
              </a:rPr>
              <a:t>– Vi phạm các quy định về phòng, chống tham nhũng, lãng phí;</a:t>
            </a:r>
          </a:p>
          <a:p>
            <a:pPr algn="l"/>
            <a:r>
              <a:rPr lang="vi-VN" b="0" i="0">
                <a:solidFill>
                  <a:srgbClr val="2C2F34"/>
                </a:solidFill>
                <a:effectLst/>
                <a:latin typeface="-apple-system"/>
              </a:rPr>
              <a:t>– Vi phạm các quy định trong đầu tư, xây dựng;</a:t>
            </a:r>
          </a:p>
          <a:p>
            <a:pPr algn="l"/>
            <a:r>
              <a:rPr lang="vi-VN" b="0" i="0">
                <a:solidFill>
                  <a:srgbClr val="2C2F34"/>
                </a:solidFill>
                <a:effectLst/>
                <a:latin typeface="-apple-system"/>
              </a:rPr>
              <a:t>– Vi phạm trong lĩnh vực tài chính, ngân hàng;</a:t>
            </a:r>
          </a:p>
          <a:p>
            <a:pPr algn="l"/>
            <a:r>
              <a:rPr lang="vi-VN" b="0" i="0">
                <a:solidFill>
                  <a:srgbClr val="2C2F34"/>
                </a:solidFill>
                <a:effectLst/>
                <a:latin typeface="-apple-system"/>
              </a:rPr>
              <a:t>– Vi phạm trong quản lý, sử dụng các loại quỹ hỗ trợ, tài trợ, nhân đạo, từ thiện;</a:t>
            </a:r>
          </a:p>
          <a:p>
            <a:pPr algn="l"/>
            <a:r>
              <a:rPr lang="vi-VN" b="0" i="0">
                <a:solidFill>
                  <a:srgbClr val="2C2F34"/>
                </a:solidFill>
                <a:effectLst/>
                <a:latin typeface="-apple-system"/>
              </a:rPr>
              <a:t>– Vi phạm trong việc thực hiện chính sách an sinh xã hội;</a:t>
            </a:r>
          </a:p>
          <a:p>
            <a:pPr algn="l"/>
            <a:r>
              <a:rPr lang="vi-VN" b="0" i="0">
                <a:solidFill>
                  <a:srgbClr val="2C2F34"/>
                </a:solidFill>
                <a:effectLst/>
                <a:latin typeface="-apple-system"/>
              </a:rPr>
              <a:t>– Vi phạm quy định về đất đai, nhà ở;</a:t>
            </a:r>
          </a:p>
          <a:p>
            <a:pPr algn="l"/>
            <a:r>
              <a:rPr lang="vi-VN" b="0" i="0">
                <a:solidFill>
                  <a:srgbClr val="2C2F34"/>
                </a:solidFill>
                <a:effectLst/>
                <a:latin typeface="-apple-system"/>
              </a:rPr>
              <a:t>– Vi phạm về quản lý, cấp phát, sử dụng văn bằng, chứng chỉ;</a:t>
            </a:r>
          </a:p>
          <a:p>
            <a:pPr algn="l"/>
            <a:r>
              <a:rPr lang="vi-VN" b="0" i="0">
                <a:solidFill>
                  <a:srgbClr val="2C2F34"/>
                </a:solidFill>
                <a:effectLst/>
                <a:latin typeface="-apple-system"/>
              </a:rPr>
              <a:t>– Vi phạm quy định về lập hội và hoạt động của hội; biểu tình, tập trung đông người gây mất an ninh, trật tự;</a:t>
            </a:r>
          </a:p>
          <a:p>
            <a:pPr algn="l"/>
            <a:r>
              <a:rPr lang="vi-VN" b="0" i="0">
                <a:solidFill>
                  <a:srgbClr val="2C2F34"/>
                </a:solidFill>
                <a:effectLst/>
                <a:latin typeface="-apple-system"/>
              </a:rPr>
              <a:t>– Vi phạm quy định về hôn nhân và gia đình;</a:t>
            </a:r>
          </a:p>
          <a:p>
            <a:pPr algn="l"/>
            <a:r>
              <a:rPr lang="vi-VN" b="0" i="0">
                <a:solidFill>
                  <a:srgbClr val="2C2F34"/>
                </a:solidFill>
                <a:effectLst/>
                <a:latin typeface="-apple-system"/>
              </a:rPr>
              <a:t>– Vi phạm quy định về kết hôn với người nước ngoài;</a:t>
            </a:r>
          </a:p>
          <a:p>
            <a:pPr algn="l"/>
            <a:r>
              <a:rPr lang="vi-VN" b="0" i="0">
                <a:solidFill>
                  <a:srgbClr val="2C2F34"/>
                </a:solidFill>
                <a:effectLst/>
                <a:latin typeface="-apple-system"/>
              </a:rPr>
              <a:t>– Vi phạm quy định về quan hệ với tổ chức, cá nhân người nước ngoài;</a:t>
            </a:r>
          </a:p>
          <a:p>
            <a:pPr algn="l"/>
            <a:r>
              <a:rPr lang="vi-VN" b="0" i="0">
                <a:solidFill>
                  <a:srgbClr val="2C2F34"/>
                </a:solidFill>
                <a:effectLst/>
                <a:latin typeface="-apple-system"/>
              </a:rPr>
              <a:t>– Vi phạm quy định về chính sách dân số, kế hoạch hóa gia đình;</a:t>
            </a:r>
          </a:p>
          <a:p>
            <a:pPr algn="l"/>
            <a:r>
              <a:rPr lang="vi-VN" b="0" i="0">
                <a:solidFill>
                  <a:srgbClr val="2C2F34"/>
                </a:solidFill>
                <a:effectLst/>
                <a:latin typeface="-apple-system"/>
              </a:rPr>
              <a:t>– Vi phạm quy định về đạo đức nghề nghiệp trong ngành Y tế;</a:t>
            </a:r>
          </a:p>
          <a:p>
            <a:pPr algn="l"/>
            <a:r>
              <a:rPr lang="vi-VN" b="0" i="0">
                <a:solidFill>
                  <a:srgbClr val="2C2F34"/>
                </a:solidFill>
                <a:effectLst/>
                <a:latin typeface="-apple-system"/>
              </a:rPr>
              <a:t>– Vi phạm trong công tác lãnh đạo, chỉ đạo, quản lý, điều hành;</a:t>
            </a:r>
          </a:p>
          <a:p>
            <a:pPr algn="l"/>
            <a:r>
              <a:rPr lang="vi-VN" b="0" i="0">
                <a:solidFill>
                  <a:srgbClr val="2C2F34"/>
                </a:solidFill>
                <a:effectLst/>
                <a:latin typeface="-apple-system"/>
              </a:rPr>
              <a:t>– Vi phạm trong thực hiện chức trách, nhiệm vụ, công vụ;</a:t>
            </a:r>
          </a:p>
          <a:p>
            <a:pPr algn="l"/>
            <a:r>
              <a:rPr lang="vi-VN" b="0" i="0">
                <a:solidFill>
                  <a:srgbClr val="2C2F34"/>
                </a:solidFill>
                <a:effectLst/>
                <a:latin typeface="-apple-system"/>
              </a:rPr>
              <a:t>– Vi phạm về tệ nạn xã hội;</a:t>
            </a:r>
          </a:p>
          <a:p>
            <a:pPr algn="l"/>
            <a:r>
              <a:rPr lang="vi-VN" b="0" i="0">
                <a:solidFill>
                  <a:srgbClr val="2C2F34"/>
                </a:solidFill>
                <a:effectLst/>
                <a:latin typeface="-apple-system"/>
              </a:rPr>
              <a:t>– Vi phạm về bạo lực gia đình;</a:t>
            </a:r>
          </a:p>
          <a:p>
            <a:pPr algn="l"/>
            <a:r>
              <a:rPr lang="vi-VN" b="0" i="0">
                <a:solidFill>
                  <a:srgbClr val="2C2F34"/>
                </a:solidFill>
                <a:effectLst/>
                <a:latin typeface="-apple-system"/>
              </a:rPr>
              <a:t>– Vi phạm về đạo đức, nếp sống văn minh;</a:t>
            </a:r>
          </a:p>
          <a:p>
            <a:pPr algn="l"/>
            <a:r>
              <a:rPr lang="vi-VN" b="0" i="0">
                <a:solidFill>
                  <a:srgbClr val="2C2F34"/>
                </a:solidFill>
                <a:effectLst/>
                <a:latin typeface="-apple-system"/>
              </a:rPr>
              <a:t>– Vi phạm về tín ngưỡng, tôn giáo.</a:t>
            </a:r>
          </a:p>
          <a:p>
            <a:pPr algn="l"/>
            <a:r>
              <a:rPr lang="vi-VN" b="0" i="0">
                <a:solidFill>
                  <a:srgbClr val="2C2F34"/>
                </a:solidFill>
                <a:effectLst/>
                <a:latin typeface="-apple-system"/>
              </a:rPr>
              <a:t>==&gt; Cả 2 hình thức xóa tên Đảng viên và khai trừ Đảng viên đều là hình thức xử lý Đảng viên có hành vi vi phạm. Tuy nhiên các trường hợp bị xóa tên Đảng viên được quy định ít hơn so với hình thức khai trừ. Hình thức khai trừ nặng hơn hình thức xóa tên. Đảng viên vi phạm đến mức khai trừ thì phải khai trừ, không áp dụng hình thức xóa tên.</a:t>
            </a:r>
          </a:p>
          <a:p>
            <a:pPr algn="l"/>
            <a:r>
              <a:rPr lang="vi-VN" b="0" i="0">
                <a:solidFill>
                  <a:srgbClr val="2C2F34"/>
                </a:solidFill>
                <a:effectLst/>
                <a:latin typeface="-apple-system"/>
              </a:rPr>
              <a:t>Tuy nhiên dù là Đảng viên bị áp dụng hình thức kỷ luật xóa tên hay khai trừ thì đều có thể được kết nạp lại nếu có thời gian phấn đấu, sửa chữa tốt. Và thời gian để được kết nạp lại là ít nhất sau 36 tháng kể từ ngày ra khỏi Đảng riêng đối với trường hợp vi phạm hình sự về tội ít nghiêm trọng thì phải sau 60 tháng kể từ khi được xóa án tích mới có thể được kết nạp lại.</a:t>
            </a:r>
          </a:p>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641-389E-4A44-BA7C-400BEA1EBC2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58408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fontAlgn="base"/>
            <a:r>
              <a:rPr lang="vi-VN" b="1" i="0">
                <a:solidFill>
                  <a:srgbClr val="212529"/>
                </a:solidFill>
                <a:effectLst/>
                <a:latin typeface="inherit"/>
              </a:rPr>
              <a:t/>
            </a:r>
            <a:br>
              <a:rPr lang="vi-VN" b="1" i="0">
                <a:solidFill>
                  <a:srgbClr val="212529"/>
                </a:solidFill>
                <a:effectLst/>
                <a:latin typeface="inherit"/>
              </a:rPr>
            </a:br>
            <a:r>
              <a:rPr lang="vi-VN" b="1" i="0">
                <a:solidFill>
                  <a:srgbClr val="212529"/>
                </a:solidFill>
                <a:effectLst/>
                <a:latin typeface="inherit"/>
              </a:rPr>
              <a:t>ĐẢNG VIÊN XIN RA KHỎI ĐẢNG VÀ XÓA TÊN ĐẢNG VIÊN</a:t>
            </a:r>
            <a:endParaRPr lang="vi-VN" b="0" i="0">
              <a:solidFill>
                <a:srgbClr val="212529"/>
              </a:solidFill>
              <a:effectLst/>
              <a:latin typeface="-apple-system"/>
            </a:endParaRPr>
          </a:p>
          <a:p>
            <a:pPr algn="ctr" fontAlgn="base"/>
            <a:r>
              <a:rPr lang="vi-VN" b="1" i="0">
                <a:solidFill>
                  <a:srgbClr val="212529"/>
                </a:solidFill>
                <a:effectLst/>
                <a:latin typeface="inherit"/>
              </a:rPr>
              <a:t>----</a:t>
            </a:r>
            <a:endParaRPr lang="vi-VN" b="0" i="0">
              <a:solidFill>
                <a:srgbClr val="212529"/>
              </a:solidFill>
              <a:effectLst/>
              <a:latin typeface="-apple-system"/>
            </a:endParaRPr>
          </a:p>
          <a:p>
            <a:pPr algn="just" fontAlgn="base"/>
            <a:r>
              <a:rPr lang="vi-VN" b="1" i="0">
                <a:solidFill>
                  <a:srgbClr val="212529"/>
                </a:solidFill>
                <a:effectLst/>
                <a:latin typeface="inherit"/>
              </a:rPr>
              <a:t>I. ĐẢNG VIÊN XIN RA KHỎI ĐẢNG:</a:t>
            </a:r>
            <a:endParaRPr lang="vi-VN" b="0" i="0">
              <a:solidFill>
                <a:srgbClr val="212529"/>
              </a:solidFill>
              <a:effectLst/>
              <a:latin typeface="-apple-system"/>
            </a:endParaRPr>
          </a:p>
          <a:p>
            <a:pPr algn="just" fontAlgn="base"/>
            <a:r>
              <a:rPr lang="vi-VN" b="0" i="1">
                <a:solidFill>
                  <a:srgbClr val="212529"/>
                </a:solidFill>
                <a:effectLst/>
                <a:latin typeface="inherit"/>
              </a:rPr>
              <a:t>Việc đảng viên xin ra khỏi Đảng thực hiện điểm 11.2 tại Hướng dẫn số 01-HD/TW ngày 20/9/2016 của Ban Bí thư Trung ương Đảng (khóa XII); cụ thể như sau:</a:t>
            </a:r>
            <a:endParaRPr lang="vi-VN" b="0" i="0">
              <a:solidFill>
                <a:srgbClr val="212529"/>
              </a:solidFill>
              <a:effectLst/>
              <a:latin typeface="-apple-system"/>
            </a:endParaRPr>
          </a:p>
          <a:p>
            <a:pPr algn="just" fontAlgn="base"/>
            <a:r>
              <a:rPr lang="vi-VN" b="0" i="0">
                <a:solidFill>
                  <a:srgbClr val="212529"/>
                </a:solidFill>
                <a:effectLst/>
                <a:latin typeface="-apple-system"/>
              </a:rPr>
              <a:t>- Đảng viên xin ra khỏi Đảng phải làm đơn, nói rõ lý do xin ra khỏi Đảng, báo cáo chi bộ.</a:t>
            </a:r>
          </a:p>
          <a:p>
            <a:pPr algn="just" fontAlgn="base"/>
            <a:r>
              <a:rPr lang="vi-VN" b="0" i="0">
                <a:solidFill>
                  <a:srgbClr val="212529"/>
                </a:solidFill>
                <a:effectLst/>
                <a:latin typeface="-apple-system"/>
              </a:rPr>
              <a:t>- Chi bộ, đảng uỷ bộ phận (nếu có), đảng uỷ cơ sở xem xét, báo cáo cấp có thẩm quyền xét, quyết định cho ra khỏi Đảng và làm thủ tục xoá tên trong danh sách đảng viên.</a:t>
            </a:r>
          </a:p>
          <a:p>
            <a:pPr algn="just" fontAlgn="base"/>
            <a:r>
              <a:rPr lang="vi-VN" b="1" i="0">
                <a:solidFill>
                  <a:srgbClr val="212529"/>
                </a:solidFill>
                <a:effectLst/>
                <a:latin typeface="inherit"/>
              </a:rPr>
              <a:t>* Lưu ý:</a:t>
            </a:r>
            <a:endParaRPr lang="vi-VN" b="0" i="0">
              <a:solidFill>
                <a:srgbClr val="212529"/>
              </a:solidFill>
              <a:effectLst/>
              <a:latin typeface="-apple-system"/>
            </a:endParaRPr>
          </a:p>
          <a:p>
            <a:pPr algn="just" fontAlgn="base"/>
            <a:r>
              <a:rPr lang="vi-VN" b="0" i="0">
                <a:solidFill>
                  <a:srgbClr val="212529"/>
                </a:solidFill>
                <a:effectLst/>
                <a:latin typeface="-apple-system"/>
              </a:rPr>
              <a:t>- Chỉ xem xét cho ra khỏi Đảng đối với những đảng viên chưa vi phạm về tư cách. Nếu vi phạm tư cách đảng viên thì phải xử lý kỷ luật về Đảng, sau đó mới xét cho ra khỏi Đảng.</a:t>
            </a:r>
          </a:p>
          <a:p>
            <a:pPr algn="just" fontAlgn="base"/>
            <a:r>
              <a:rPr lang="vi-VN" b="0" i="0">
                <a:solidFill>
                  <a:srgbClr val="212529"/>
                </a:solidFill>
                <a:effectLst/>
                <a:latin typeface="-apple-system"/>
              </a:rPr>
              <a:t>- Đảng viên đã được cấp uỷ có thẩm quyền quyết định cho ra khỏi Đảng, nếu có nhu cầu được cấp giấy xác nhận tuổi đảng thì cấp uỷ có thẩm quyền xét, cấp "Giấy xác nhận tuổi đảng" cho những người đó.</a:t>
            </a:r>
          </a:p>
          <a:p>
            <a:pPr algn="just" fontAlgn="base"/>
            <a:r>
              <a:rPr lang="vi-VN" b="1" i="0">
                <a:solidFill>
                  <a:srgbClr val="212529"/>
                </a:solidFill>
                <a:effectLst/>
                <a:latin typeface="inherit"/>
              </a:rPr>
              <a:t>II. XÓA TÊN ĐẢNG VIÊN VÀ GIẢI QUYẾT KHIẾU NẠI XÓA TÊN ĐẢNG VIÊN</a:t>
            </a:r>
            <a:endParaRPr lang="vi-VN" b="0" i="0">
              <a:solidFill>
                <a:srgbClr val="212529"/>
              </a:solidFill>
              <a:effectLst/>
              <a:latin typeface="-apple-system"/>
            </a:endParaRPr>
          </a:p>
          <a:p>
            <a:pPr algn="just" fontAlgn="base"/>
            <a:r>
              <a:rPr lang="vi-VN" b="1" i="0" u="none" strike="noStrike">
                <a:solidFill>
                  <a:srgbClr val="212529"/>
                </a:solidFill>
                <a:effectLst/>
                <a:latin typeface="inherit"/>
              </a:rPr>
              <a:t>1. Xóa tên đảng viên</a:t>
            </a:r>
            <a:endParaRPr lang="vi-VN" b="0" i="0">
              <a:solidFill>
                <a:srgbClr val="212529"/>
              </a:solidFill>
              <a:effectLst/>
              <a:latin typeface="-apple-system"/>
            </a:endParaRPr>
          </a:p>
          <a:p>
            <a:pPr algn="just" fontAlgn="base"/>
            <a:r>
              <a:rPr lang="vi-VN" b="0" i="1">
                <a:solidFill>
                  <a:srgbClr val="212529"/>
                </a:solidFill>
                <a:effectLst/>
                <a:latin typeface="inherit"/>
              </a:rPr>
              <a:t>Việc xóa tên đảng viên thực hiện theo điểm 8.1 Quy định số 29-QĐ/TW ngày 25/7/2016 của Ban Chấp hành Trung ương Đảng (khóa XII) và</a:t>
            </a:r>
            <a:r>
              <a:rPr lang="vi-VN" b="0" i="0">
                <a:solidFill>
                  <a:srgbClr val="212529"/>
                </a:solidFill>
                <a:effectLst/>
                <a:latin typeface="-apple-system"/>
              </a:rPr>
              <a:t> </a:t>
            </a:r>
            <a:r>
              <a:rPr lang="vi-VN" b="0" i="1">
                <a:solidFill>
                  <a:srgbClr val="212529"/>
                </a:solidFill>
                <a:effectLst/>
                <a:latin typeface="inherit"/>
              </a:rPr>
              <a:t>điểm 11.2 tại Hướng dẫn số 01-HD/TW ngày 20/9/2016 của Ban Bí thư Trung ương Đảng (khóa XII); cụ thể như sau:</a:t>
            </a:r>
            <a:endParaRPr lang="vi-VN" b="0" i="0">
              <a:solidFill>
                <a:srgbClr val="212529"/>
              </a:solidFill>
              <a:effectLst/>
              <a:latin typeface="-apple-system"/>
            </a:endParaRPr>
          </a:p>
          <a:p>
            <a:pPr algn="just" fontAlgn="base"/>
            <a:r>
              <a:rPr lang="vi-VN" b="0" i="0">
                <a:solidFill>
                  <a:srgbClr val="212529"/>
                </a:solidFill>
                <a:effectLst/>
                <a:latin typeface="-apple-system"/>
              </a:rPr>
              <a:t>Chi bộ xem xét, đề nghị cấp ủy có thẩm quyền quyết định xóa tên trong danh sách đảng viên đối với các trường hợp sau: Đảng viên bỏ sinh hoạt đảng hoặc không đóng đảng phí ba tháng trong năm mà không có lý do chính đáng; đảng viên tự ý trả thẻ đảng viên hoặc tự hủy thẻ đảng viên; đảng viên giảm sút ý chí phấn đấu, không làm nhiệm vụ đảng viên, đã được chi bộ giáo dục nhưng sau thời gian 12 tháng phấn đấu không tiến bộ; đảng viên hai năm liền vi phạm tư cách đảng viên; đảng viên không bảo đảm tiêu chuẩn chính trị theo quy định của Bộ Chính trị.</a:t>
            </a:r>
          </a:p>
          <a:p>
            <a:pPr algn="just" fontAlgn="base"/>
            <a:r>
              <a:rPr lang="vi-VN" b="1" i="1">
                <a:solidFill>
                  <a:srgbClr val="212529"/>
                </a:solidFill>
                <a:effectLst/>
                <a:latin typeface="inherit"/>
              </a:rPr>
              <a:t>* Quy trình thực hiện:</a:t>
            </a:r>
            <a:endParaRPr lang="vi-VN" b="0" i="0">
              <a:solidFill>
                <a:srgbClr val="212529"/>
              </a:solidFill>
              <a:effectLst/>
              <a:latin typeface="-apple-system"/>
            </a:endParaRPr>
          </a:p>
          <a:p>
            <a:pPr algn="just" fontAlgn="base"/>
            <a:r>
              <a:rPr lang="vi-VN" b="0" i="0">
                <a:solidFill>
                  <a:srgbClr val="212529"/>
                </a:solidFill>
                <a:effectLst/>
                <a:latin typeface="-apple-system"/>
              </a:rPr>
              <a:t>- Đảng viên làm bản tự kiểm điểm và kiểm điểm trước chi bộ.</a:t>
            </a:r>
          </a:p>
          <a:p>
            <a:pPr algn="just" fontAlgn="base"/>
            <a:r>
              <a:rPr lang="vi-VN" b="0" i="0">
                <a:solidFill>
                  <a:srgbClr val="212529"/>
                </a:solidFill>
                <a:effectLst/>
                <a:latin typeface="-apple-system"/>
              </a:rPr>
              <a:t>- Đối với chi bộ trực thuộc đảng bộ cơ sở: Xem xét, nếu có hai phần ba đảng viên chính thức trở lên biểu quyết đồng ý xoá tên đảng viên thì ra nghị quyết, báo cáo đảng ủy cấp trên.</a:t>
            </a:r>
          </a:p>
          <a:p>
            <a:pPr algn="just" fontAlgn="base"/>
            <a:r>
              <a:rPr lang="vi-VN" b="0" i="0">
                <a:solidFill>
                  <a:srgbClr val="212529"/>
                </a:solidFill>
                <a:effectLst/>
                <a:latin typeface="-apple-system"/>
              </a:rPr>
              <a:t> Đảng uỷ cơ sở xem xét, nếu có hai phần ba đảng uỷ viên trở lên biểu quyết đồng ý xoá tên đảng viên thì ra nghị quyết, báo cáo cấp có thẩm quyền xem xét, quyết định.</a:t>
            </a:r>
          </a:p>
          <a:p>
            <a:pPr algn="just" fontAlgn="base"/>
            <a:r>
              <a:rPr lang="vi-VN" b="0" i="0">
                <a:solidFill>
                  <a:srgbClr val="212529"/>
                </a:solidFill>
                <a:effectLst/>
                <a:latin typeface="-apple-system"/>
              </a:rPr>
              <a:t>- Đối với chi bộ cơ sở: Xem xét, nếu có hai phần ba đảng viên chính thức trở lên biểu quyết đồng ý xoá tên đảng viên dự bị thì ra nghị quyết, báo cáo  cấp có thẩm quyền xem xét, quyết định.</a:t>
            </a:r>
          </a:p>
          <a:p>
            <a:pPr algn="just" fontAlgn="base"/>
            <a:r>
              <a:rPr lang="vi-VN" b="1" i="0">
                <a:solidFill>
                  <a:srgbClr val="212529"/>
                </a:solidFill>
                <a:effectLst/>
                <a:latin typeface="inherit"/>
              </a:rPr>
              <a:t>* Lưu ý:</a:t>
            </a:r>
            <a:r>
              <a:rPr lang="vi-VN" b="0" i="0">
                <a:solidFill>
                  <a:srgbClr val="212529"/>
                </a:solidFill>
                <a:effectLst/>
                <a:latin typeface="-apple-system"/>
              </a:rPr>
              <a:t> Trường hợp chi uỷ đã yêu cầu đến lần thứ 3 nhưng đảng viên đó không làm bản kiểm điểm hoặc không đến dự họp để kiểm điểm thì chi bộ vẫn xem xét, xử lý đối với đảng viên đó. Trường hợp đảng viên cố tình không làm bản kiểm điểm theo yêu cầu của chi bộ thì chi bộ thực hiện ngay quy trình đề nghị xóa tên đảng viên.</a:t>
            </a:r>
          </a:p>
          <a:p>
            <a:pPr algn="just" fontAlgn="base"/>
            <a:r>
              <a:rPr lang="vi-VN" b="0" i="0">
                <a:solidFill>
                  <a:srgbClr val="212529"/>
                </a:solidFill>
                <a:effectLst/>
                <a:latin typeface="-apple-system"/>
              </a:rPr>
              <a:t>Việc biểu quyết để ban hành nghị quyết xóa tên đảng viên được thực hiện bằng thẻ đảng viên hoặc bằng phiếu kín.</a:t>
            </a:r>
          </a:p>
          <a:p>
            <a:pPr algn="just" fontAlgn="base"/>
            <a:r>
              <a:rPr lang="vi-VN" b="1" i="0" u="none" strike="noStrike">
                <a:solidFill>
                  <a:srgbClr val="212529"/>
                </a:solidFill>
                <a:effectLst/>
                <a:latin typeface="inherit"/>
              </a:rPr>
              <a:t>2. Giải quyết khiếu nại xóa tên đảng viên</a:t>
            </a:r>
            <a:endParaRPr lang="vi-VN" b="0" i="0">
              <a:solidFill>
                <a:srgbClr val="212529"/>
              </a:solidFill>
              <a:effectLst/>
              <a:latin typeface="-apple-system"/>
            </a:endParaRPr>
          </a:p>
          <a:p>
            <a:pPr algn="just" fontAlgn="base"/>
            <a:r>
              <a:rPr lang="vi-VN" b="0" i="0">
                <a:solidFill>
                  <a:srgbClr val="212529"/>
                </a:solidFill>
                <a:effectLst/>
                <a:latin typeface="-apple-system"/>
              </a:rPr>
              <a:t>- Trong thời hạn 30 ngày làm việc kể từ ngày nhận được quyết định xóa tên, đảng viên có quyền khiếu nại với cấp ủy cấp trên cho đến Ban Bí thư Trung ương Đảng.</a:t>
            </a:r>
          </a:p>
          <a:p>
            <a:pPr algn="just" fontAlgn="base"/>
            <a:r>
              <a:rPr lang="vi-VN" b="0" i="0">
                <a:solidFill>
                  <a:srgbClr val="212529"/>
                </a:solidFill>
                <a:effectLst/>
                <a:latin typeface="-apple-system"/>
              </a:rPr>
              <a:t>- Thời hạn giải quyết khiếu nại được quy định như sau: không quá 90 ngày làm việc đối với cấp tỉnh, huyện và tương đương; không quá 180 ngày làm việc đối với cấp Trung ương, kể từ ngày nhận được khiếu nại.</a:t>
            </a:r>
          </a:p>
          <a:p>
            <a:pPr algn="just" fontAlgn="base"/>
            <a:r>
              <a:rPr lang="vi-VN" b="0" i="0">
                <a:solidFill>
                  <a:srgbClr val="212529"/>
                </a:solidFill>
                <a:effectLst/>
                <a:latin typeface="-apple-system"/>
              </a:rPr>
              <a:t>- Không giải quyết những trường hợp khiếu nại sau đây: Quá thời hạn 30 ngày làm việc kể từ ngày đảng viên nhận được quyết định xóa tên; đã được cấp có thẩm quyền cao nhất xem xét, kết luận; cá nhân hoặc tập thể khiếu nại hộ; khiếu nại khi chưa có quyết định xóa tên của cấp ủy đảng có thẩm quyền.</a:t>
            </a:r>
          </a:p>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641-389E-4A44-BA7C-400BEA1EBC2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513431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Rà soát, sàng lọc đảng viên - khó nhưng không thể không làm</a:t>
            </a:r>
          </a:p>
          <a:p>
            <a:endParaRPr lang="vi-VN"/>
          </a:p>
          <a:p>
            <a:r>
              <a:rPr lang="vi-VN"/>
              <a:t>Đảng như một cơ thể sống, mỗi đảng viên là một tế bào của Đảng. Tế bào khỏe mạnh thì Đảng phát triển, tế bào hư hỏng thì Đảng ốm yếu, vì thế phải đào thải tế bào hư hỏng, tránh để lâu trong đảng sẽ “di căn” sang tế bào khác. Trong quá trình hoạt động của mình, Đảng phải thường xuyên giáo dục, bồi dưỡng và kết nạp vào Đảng những nhân tố mới là những quần chúng tích cực, có phẩm chất, năng lực, trí tuệ và uy tín; đồng thời, cũng phải thường xuyên rà soát, sàng lọc, đưa những người không còn đủ tư cách đảng viên ra khỏi Đảng để làm trong sạch Đảng. Để làm tốt công tác rà soát, sàng lọc, đưa những đảng viên không còn đủ tư cách ra khỏi Đảng nhằm góp phần nâng cao chất lượng đảng viên, các cấp ủy, tổ chức đảng cần tập trung một số nhiệm vụ sau:</a:t>
            </a:r>
          </a:p>
          <a:p>
            <a:endParaRPr lang="vi-VN"/>
          </a:p>
          <a:p>
            <a:r>
              <a:rPr lang="vi-VN"/>
              <a:t>Một là, nâng cao nhận thức của cấp ủy, tổ chức đảng về tầm quan trọng của công tác kết nạp, sàng lọc đảng viên. Nâng cao nhận thức không chỉ bằng lời nói, bằng văn bản mà quan trọng là được chuyển thành ý thức tự giác, danh dự tự giác, động cơ tự giác, trách nhiệm tự giác, làm cơ sở cho hành động tự giác được thể hiện trong mỗi TCCSĐ và đảng viên. Chỉ khi các cấp ủy, tổ chức đảng và cán bộ, đảng viên nhận thức những “đảng viên không còn đủ tư cách” là những cá thể có nguy cơ đe dọa đối với tập thể, cá nhân, đối với sự tồn vong của Đảng thì mới tự giác nghiêm túc thực hiện. Bên cạnh đó, phát huy vai trò và trách nhiệm nêu gương trong thực hiện chuẩn mực đạo đức và thực hiện nhiệm vụ được giao của cán bộ, đảng viên, nhất là những người đứng đầu cấp ủy, đơn vị; đưa việc nêu gương trở thành nhiệm vụ thường xuyên của cán bộ, đảng viên trong toàn hệ thống chính trị cũng là giải pháp rất quan trọng.</a:t>
            </a:r>
          </a:p>
          <a:p>
            <a:endParaRPr lang="vi-VN"/>
          </a:p>
          <a:p>
            <a:r>
              <a:rPr lang="vi-VN"/>
              <a:t>Hai là, nâng cao chất lượng kết nạp đảng viên để Đảng ta có nhiều đảng viên có chất lượng, đủ sức đấu tranh, ngăn chặn loại bỏ những đảng viên suy thoái, biến chất. Để thực hiện tốt nội dung này của cấp ủy, tổ chức đảng cần thực hiện chặt chẽ, đúng quy định các bước trong công tác kết nạp đảng viên; thực hiện đúng, đủ, công khai, minh bạch quy trình, từ khâu phát hiện, lựa chọn những quần chúng ưu tú để đưa vào nguồn kết nạp, bồi dưỡng, giúp đỡ đến khâu thẩm tra, xác minh và xem xét kết nạp vào Đảng. Thực hiện nghiêm túc quy định thẩm tra lý lịch và lấy ý kiến nhận xét của tổ chức chính trị - xã hội đối với người được xem xét kết nạp vào Đảng. Kiểm soát tốt “đầu vào” cũng chính là bước sàng lọc đầu tiên để đảm bảo chất lượng đảng viên đáp ứng yêu cầu của Đảng. Phát triển đội ngũ đảng viên phải luôn đi đôi với củng cố tổ chức đảng, coi trọng chất lượng hơn số lượng.</a:t>
            </a:r>
          </a:p>
          <a:p>
            <a:endParaRPr lang="vi-VN"/>
          </a:p>
          <a:p>
            <a:r>
              <a:rPr lang="vi-VN"/>
              <a:t>Ba là, tăng cường công tác quản lý đảng viên. Các cấp ủy, tổ chức đảng thường xuyên giáo dục chính trị tư tưởng và nắm bắt tâm tư, nguyện vọng của đảng viên; thường xuyên kiểm tra chi bộ, đảng viên thực hiện chế độ sinh hoạt đảng. Nắm chắc những biểu hiện về đạo đức, lối sống của cán bộ, đảng viên, kịp thời phát hiện những đảng viên suy thoái, “tự diễn biến”, “tự chuyển hóa” theo 27 biểu hiện. Quản lý việc lập và sử dụng các trang thông tin trên in-tơ-nét, mạng xã hội, đảng viên ở ngoài nước và đảng viên ra nước ngoài công tác, học tập, lao động… Thực hiện nghiêm Quy định số 213-QĐ/TW của Bộ Chính trị về việc “Đảng viên đang công tác ở các cơ quan, doanh nghiệp, đơn vị sự nghiệp thường xuyên giữ mối liên hệ với chi uỷ, đảng uỷ cơ sở và gương mẫu thực hiện nghĩa vụ công dân nơi cư trú”. Triển khai thực hiện nghiêm việc đảng viên xây dựng cam kết tu dưỡng, rèn luyện, thực hiện các nghị quyết, quy định của Đảng (nhất là Nghị quyết Trung ương 4 khóa XI, XII, Kết luận số 21-KL/TW của Hội nghị Trung ương 4 khóa XIII, trách nhiệm nêu gương theo Quy định 08-QĐ/TW, Quy định số 37-QĐ/TW về những điều đảng viên không được làm). Nghiên cứu giải pháp phù hợp tạo thuận lợi trong việc chuyển sinh hoạt đảng cho đảng viên là sinh viên sau khi tốt nghiệp, đảng viên đi làm ăn xa…</a:t>
            </a:r>
          </a:p>
          <a:p>
            <a:endParaRPr lang="vi-VN"/>
          </a:p>
          <a:p>
            <a:r>
              <a:rPr lang="vi-VN"/>
              <a:t>Bốn là, làm tốt công tác đánh giá cán bộ, đảng viên để có căn cứ sàng lọc, loại bỏ cán bộ, đảng viên thoái hóa, biến chất. Cấp ủy các cấp nâng cao nhận thức cho các tổ chức đảng, đảng viên về mục đích, ý nghĩa, tầm quan trọng của công tác đánh giá, phân loại chất lượng tổ chức đảng, đảng viên, tăng cường chỉ đạo, hướng dẫn, kiểm tra, thẩm định chặt chẽ việc thực hiện, đảm bảo dân chủ, khách quan, đúng thực chất; khắc phục triệt để tình trạng nể nang, né tránh, bệnh thành tích trong kiểm điểm tự phê bình và phê bình, đánh giá, xếp loại đảng viên. Việc đánh giá đúng đảng viên sẽ khắc phục được tâm lý “duy tình”, ngại phê bình, là nhân tố cản trở việc rà soát, sàng lọc đã chỉ ra ở trên. Đồng thời, cần phải đề cao tính kỷ luật, kỷ cương của Đảng, tính chiến đấu, tự phê bình, phê bình và nâng cao trách nhiệm đảng viên trong sinh hoạt chi bộ tập trung củng cố các tổ chức đảng yếu kém, có biện pháp giúp đỡ, giáo dục đảng viên không hoàn thành nhiệm vụ; xây dựng lộ trình sửa chữa, khắc phục khuyết điểm sau kiểm điểm tự phê bình và phê bình.</a:t>
            </a:r>
          </a:p>
          <a:p>
            <a:endParaRPr lang="vi-VN"/>
          </a:p>
          <a:p>
            <a:r>
              <a:rPr lang="vi-VN"/>
              <a:t>Năm là, thường xuyên rà soát, đơn giản hoá quy trình, thủ tục và đẩy mạnh ứng dụng công nghệ thông tin trong công tác đảng viên. Xây dựng, hoàn thiện quy định, thể chế về công tác đảng viên và quản lý đảng viên; nhất là các quy định liên quan đến rà soát, sàng lọc và nâng cao chất lượng đội ngũ đảng viên trong tình hình mới. Đẩy mạnh ứng dụng công nghệ thông tin vào công tác quản lý đảng viên, bảo đảm đồng bộ, liên thông trong toàn đảng bộ. Nghiên cứu triển khai, nhân rộng mô hình “Sổ tay đảng viên điện tử” ở những nơi có đủ điều kiện để kịp thời cung cấp thông tin, học tập các nghị quyết, quy định, chỉ thị, kết luận của Đảng; hỗ trợ các tính năng sinh hoạt chi bộ; giúp cấp ủy, tổ chức đảng tiếp nhận và phản hồi các ý kiến của đảng viên…</a:t>
            </a:r>
          </a:p>
          <a:p>
            <a:endParaRPr lang="vi-VN"/>
          </a:p>
          <a:p>
            <a:r>
              <a:rPr lang="vi-VN"/>
              <a:t>Sáu là, xây dựng tiêu chuẩn cụ thể đối với đảng viên. Xác định đúng tiêu chuẩn của người đảng viên tạo điều kiện cho mỗi đảng viên phấn đấu để giữ gìn hình ảnh người đảng viên cộng sản, giữ gìn uy tín cho Đảng. Ngoài việc xây dựng tiêu chuẩn chung, các cấp ủy, tổ chức đảng cần cụ thể hóa tiêu chuẩn đảng viên trong một số lĩnh vực như: đối với đảng viên là công nhân; đối với đảng viên ở nông thôn; đối với đảng viên trong các cơ quan hành chính, đơn vị sự nghiệp; đối với đảng viên là thanh niên, học sinh, sinh viên và trí thức; đối với đảng viên trong lực lượng vũ trang…</a:t>
            </a:r>
          </a:p>
          <a:p>
            <a:endParaRPr lang="vi-VN"/>
          </a:p>
          <a:p>
            <a:r>
              <a:rPr lang="vi-VN"/>
              <a:t>Bảy là, cấp ủy cấp trên tăng cường kiểm tra công tác đảng viên, nâng cao hiệu quả công tác kiểm tra, giám sát; tập trung kiểm tra tổ chức đảng và đảng viên trong việc chấp hành chỉ thị, nghị quyết của Đảng, nhất là những quy định về đấu tranh, ngăn chặn, đẩy lùi tình trạng suy thoái về tư tưởng chính trị, đạo đức, lối sống của cán bộ, đảng viên, quy định về nêu gương và đề cao tính tiền phong, gương mẫu, trách nhiệm đối với người đứng đầu trong thực hiện nhiệm vụ chính trị... thực hiện việc sơ, tổng kết, phát huy các đơn vị điển hình thực hiện tốt, uốn nắn những nơi làm chưa tốt công tác đảng viên; kiên quyết xóa tên những đảng viên không còn thiết tha với Đảng. Kịp thời phát hiện, biểu dương, khen thưởng, nhân rộng những tấm gương đảng viên tiêu biểu; đồng thời, phê bình, xử lý tổ chức đảng, đảng viên vi phạm.</a:t>
            </a:r>
          </a:p>
          <a:p>
            <a:endParaRPr lang="vi-VN"/>
          </a:p>
          <a:p>
            <a:r>
              <a:rPr lang="vi-VN"/>
              <a:t>Tám là, phát huy vai trò giám sát, phản biện xã hội của Mặt trận Tổ quốc, các tổ chức chính trị - xã hội và Nhân dân đối với việc tu dưỡng, rèn luyện, đạo đức, lối sống của cán bộ, đảng viên; phát hiện những đảng viên suy thoái về đạo đức, lối sống, có biểu hiện “tự diễn biến”, “tự chuyển hóa”. Tạo điều kiện để các tổ chức tham gia đóng góp ý kiến, giám sát việc rà soát, sàng lọc đảng viên; nhất là những đảng viên thuộc diện đưa vào danh sách để chi bộ giáo dục, giúp đỡ, cần lấy thêm ý kiến của chi bộ nơi cư trú để làm căn cứ đánh giá kết quả tu dưỡng, rèn luyện, phấn đấu của đảng viên.</a:t>
            </a:r>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641-389E-4A44-BA7C-400BEA1EBC2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88823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2.2. Công tác phân công công tác cho đảng viên</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Phân công công tác cho đảng viên là việc giao cho đảng viên những nhiệm vụ thuộc phạm vi lãnh đạo của chi bộ như: xây dựng chi bộ trong sạch, vững mạnh; phát triển đảng viên; xây dựng chính quyền, đoàn thể vững mạnh; xây dựng đời sống văn hóa ở khu dân cư; bảo đảm an ninh, trật tự; phòng, chống tham nhũng, lãng phí, tệ nạn xã hội... Chi bộ có trách nhiệm giúp đỡ, kiểm tra, giám sát đảng viên thực hiện, đưa vào nội dung đánh giá chất lượng đảng viên hằng năm. Đảng viên được phân công có trách nhiệm báo cáo với chi bộ theo định kỳ hoặc khi có yêu cầu. Cấp ủy cấp trên thường xuyên chỉ đạo, kiểm tra, giám sát việc thực hiện và rút kinh nghiệm.</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2.2.1. Yêu cầu</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Bảo đảm để mỗi đảng viên trong chi bộ (kể cả đảng viên sinh hoạt đảng tạm thời) đều được phân công nhiệm vụ cụ thể, phù hợp với trình độ, khả năng, điều kiện, hoàn cảnh và sức khỏe.</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Việc phân công nhiệm vụ cho đảng viên được tiến hành ở chi bộ hằng năm và được bổ sung, điều chỉnh theo yêu cầu nhiệm vụ của chi bộ trong năm; kết quả thực hiện nhiệm vụ được phân công là cơ sở để xem xét đánh giá chất lượng đảng viên hằng năm.</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2.2.2. Nội dung</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2.2.2.1.	Đối với đảng viên đang công tác trong các cơ quan, đơn vị sự nghiệp, lực lượng vũ trang, doanh nghiệp</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Thực hiện nhiệm vụ đảng viên theo quy định tại Điều 2 Điều lệ Đảng.</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Thực hiện chức trách, nhiệm vụ chuyên môn do chính quyền, cơ quan, đơn vị phân công.</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Thực hiện chức trách, nhiệm vụ do tổ chức đảng, đoàn thể phân công.</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Thực hiện một số nhiệm vụ cụ thể về xây dựng chi bộ trong sạch, vững mạnh, cơ quan, đơn vị và các đoàn thể vững mạnh.</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Thực hiện nghĩa vụ công dân nơi cư trú theo Quy định số 213-QD/TW ngày 02/01/2020 Ban Chấp hành Trung ương về trách nhiệm của đảng viên đang công tác thường xuyên giữ mối liên hệ với tổ chức Đảng và nhân dân nơi cư trú.</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2.2.3. Phương pháp tiến hành</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2.2.3.1.	 Đối với chi bộ (kể cả chi bộ cơ sở)</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Hằng năm (vào dịp đầu năm) chi ủy (hoặc bí thư chi bộ) rà soát, điều chỉnh việc phân công công tác trong năm cho từng đảng viên, báo cáo chi bộ.</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Chi bộ thảo luận, ra nghị quyết về việc phân công công tác cho từng đảng viên; phân công chi ủy viên theo dõi, kiểm tra và báo cáo chi bộ kết quả thực hiện công tác của đảng viên, nơi chưa có chi ủy thì đồng chí bí thư chi bộ thực hiện.</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Căn cứ nhiệm vụ được phân công, đảng viên xây dựng kế hoạch thực hiện và báo cáo kết quả thực hiện trong các kỳ sinh hoạt chi bộ.</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Cuối năm, đảng viên tự kiểm điểm, đánh giá kết quả thực hiện nhiệm vụ được phân công và tự đánh giá chất lượng đảng viên trước chi bộ để chi bộ xem xét, đánh giá chất lượng đảng viên theo Hướng dẫn của Ban Tổ chức Trung ương.</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2.2.3.2.	Đổi với Đảng ủy cơ sở</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Chỉ đạo, hướng dẫn, kiểm tra các chi bộ trực thuộc tổ chức thực hiện các nội dung tại mục 2.2.3.1 nêu trên.</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Chỉ đạo các tổ chức chính quyền, đoàn thể quần chúng trực thuộc kịp thời thông báo cho chi bộ về nhiệm vụ chuyên môn đã giao cho cán bộ, công chức và nhiệm vụ được đoàn thể quần chúng phân công cho đoàn viên, hội viên là đảng viên của chi bộ.</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Hằng năm tổ chức sơ kết rút kinh nghiệm và báo cáo kết quả thực hiện việc phân công công tác cho đảng viên lên cấp ủy cấp trên.</a:t>
            </a:r>
            <a:endParaRPr lang="x-none" sz="1800">
              <a:effectLst/>
              <a:latin typeface="Times New Roman" panose="02020603050405020304" pitchFamily="18" charset="0"/>
              <a:ea typeface="Calibri" panose="020F0502020204030204" pitchFamily="34" charset="0"/>
              <a:cs typeface="Times New Roman" panose="02020603050405020304" pitchFamily="18" charset="0"/>
            </a:endParaRPr>
          </a:p>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2E13F-BAD3-4073-8834-990F326838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133713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a:xfrm>
            <a:off x="213784" y="144464"/>
            <a:ext cx="11775016" cy="6561137"/>
          </a:xfrm>
          <a:prstGeom prst="roundRect">
            <a:avLst>
              <a:gd name="adj" fmla="val 3912"/>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fld id="{5862A87E-E034-4467-88A8-605DAD246877}" type="datetimeFigureOut">
              <a:rPr lang="en-US"/>
              <a:pPr>
                <a:defRPr/>
              </a:pPr>
              <a:t>6/7/2023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C45872-3C37-4A94-9E90-140F8F7C198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10297C9-E6CD-458D-92C0-B5005BE1513B}" type="datetimeFigureOut">
              <a:rPr lang="en-US"/>
              <a:pPr>
                <a:defRPr/>
              </a:pPr>
              <a:t>6/7/2023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7DF040-9962-494D-8EDD-371D227A18E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8A7FCB-D8D7-4BEC-8316-79D06330073F}" type="datetimeFigureOut">
              <a:rPr lang="en-US"/>
              <a:pPr>
                <a:defRPr/>
              </a:pPr>
              <a:t>6/7/2023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C6717C-1D1D-4091-A9F4-066BEC89E10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438400" y="350838"/>
            <a:ext cx="9245600" cy="563562"/>
          </a:xfrm>
        </p:spPr>
        <p:txBody>
          <a:bodyPr/>
          <a:lstStyle/>
          <a:p>
            <a:r>
              <a:rPr lang="en-US"/>
              <a:t>Click to edit Master title style</a:t>
            </a:r>
          </a:p>
        </p:txBody>
      </p:sp>
      <p:sp>
        <p:nvSpPr>
          <p:cNvPr id="3" name="Table Placeholder 2"/>
          <p:cNvSpPr>
            <a:spLocks noGrp="1"/>
          </p:cNvSpPr>
          <p:nvPr>
            <p:ph type="tbl" idx="1"/>
          </p:nvPr>
        </p:nvSpPr>
        <p:spPr>
          <a:xfrm>
            <a:off x="711200" y="1219200"/>
            <a:ext cx="11074400" cy="4724400"/>
          </a:xfrm>
        </p:spPr>
        <p:txBody>
          <a:bodyPr/>
          <a:lstStyle/>
          <a:p>
            <a:pPr lvl="0"/>
            <a:r>
              <a:rPr lang="en-US" noProof="0"/>
              <a:t>Click icon to add table</a:t>
            </a:r>
          </a:p>
        </p:txBody>
      </p:sp>
      <p:sp>
        <p:nvSpPr>
          <p:cNvPr id="4" name="Rectangle 4">
            <a:extLst>
              <a:ext uri="{FF2B5EF4-FFF2-40B4-BE49-F238E27FC236}">
                <a16:creationId xmlns:a16="http://schemas.microsoft.com/office/drawing/2014/main" xmlns="" id="{8DF869C0-BB88-4249-A733-1CFA9091C5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33810F7-4737-4A39-80D1-2F711AF2C153}"/>
              </a:ext>
            </a:extLst>
          </p:cNvPr>
          <p:cNvSpPr>
            <a:spLocks noGrp="1" noChangeArrowheads="1"/>
          </p:cNvSpPr>
          <p:nvPr>
            <p:ph type="ftr" sz="quarter" idx="11"/>
          </p:nvPr>
        </p:nvSpPr>
        <p:spPr>
          <a:ln/>
        </p:spPr>
        <p:txBody>
          <a:bodyPr/>
          <a:lstStyle>
            <a:lvl1pPr>
              <a:defRPr/>
            </a:lvl1pPr>
          </a:lstStyle>
          <a:p>
            <a:pPr>
              <a:defRPr/>
            </a:pPr>
            <a:r>
              <a:rPr lang="en-US"/>
              <a:t>www.themegallery.com</a:t>
            </a:r>
          </a:p>
        </p:txBody>
      </p:sp>
      <p:sp>
        <p:nvSpPr>
          <p:cNvPr id="6" name="Rectangle 6">
            <a:extLst>
              <a:ext uri="{FF2B5EF4-FFF2-40B4-BE49-F238E27FC236}">
                <a16:creationId xmlns:a16="http://schemas.microsoft.com/office/drawing/2014/main" xmlns="" id="{5ACF04DE-7183-456E-8056-C9663118ADA9}"/>
              </a:ext>
            </a:extLst>
          </p:cNvPr>
          <p:cNvSpPr>
            <a:spLocks noGrp="1" noChangeArrowheads="1"/>
          </p:cNvSpPr>
          <p:nvPr>
            <p:ph type="sldNum" sz="quarter" idx="12"/>
          </p:nvPr>
        </p:nvSpPr>
        <p:spPr>
          <a:ln/>
        </p:spPr>
        <p:txBody>
          <a:bodyPr/>
          <a:lstStyle>
            <a:lvl1pPr>
              <a:defRPr/>
            </a:lvl1pPr>
          </a:lstStyle>
          <a:p>
            <a:fld id="{D935A1E5-2D8C-4A58-9FD9-600264D69836}" type="slidenum">
              <a:rPr lang="en-US" altLang="en-US"/>
              <a:pPr/>
              <a:t>‹#›</a:t>
            </a:fld>
            <a:endParaRPr lang="en-US" altLang="en-US"/>
          </a:p>
        </p:txBody>
      </p:sp>
    </p:spTree>
    <p:extLst>
      <p:ext uri="{BB962C8B-B14F-4D97-AF65-F5344CB8AC3E}">
        <p14:creationId xmlns:p14="http://schemas.microsoft.com/office/powerpoint/2010/main" xmlns="" val="744100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sic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42"/>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a:t>Click to edit Master text styles</a:t>
            </a:r>
          </a:p>
        </p:txBody>
      </p:sp>
      <p:sp>
        <p:nvSpPr>
          <p:cNvPr id="11" name="Text Placeholder 9"/>
          <p:cNvSpPr>
            <a:spLocks noGrp="1"/>
          </p:cNvSpPr>
          <p:nvPr>
            <p:ph type="body" sz="quarter" idx="11"/>
          </p:nvPr>
        </p:nvSpPr>
        <p:spPr>
          <a:xfrm>
            <a:off x="0" y="932727"/>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a:t>Click to edit Master text styles</a:t>
            </a:r>
          </a:p>
        </p:txBody>
      </p:sp>
    </p:spTree>
    <p:extLst>
      <p:ext uri="{BB962C8B-B14F-4D97-AF65-F5344CB8AC3E}">
        <p14:creationId xmlns:p14="http://schemas.microsoft.com/office/powerpoint/2010/main" xmlns="" val="1499592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00348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2503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0B77183B-D91C-4877-8446-04AF82AD0211}"/>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xmlns="" id="{378F7C02-C4E1-41FB-B50E-9077B2D466F1}"/>
              </a:ext>
            </a:extLst>
          </p:cNvPr>
          <p:cNvGrpSpPr/>
          <p:nvPr/>
        </p:nvGrpSpPr>
        <p:grpSpPr>
          <a:xfrm>
            <a:off x="9917984" y="6249017"/>
            <a:ext cx="2134868" cy="538948"/>
            <a:chOff x="3459679" y="2564932"/>
            <a:chExt cx="5250757" cy="1325555"/>
          </a:xfrm>
        </p:grpSpPr>
        <p:grpSp>
          <p:nvGrpSpPr>
            <p:cNvPr id="11" name="Group 10">
              <a:extLst>
                <a:ext uri="{FF2B5EF4-FFF2-40B4-BE49-F238E27FC236}">
                  <a16:creationId xmlns:a16="http://schemas.microsoft.com/office/drawing/2014/main" xmlns=""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xmlns=""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1" name="Rectangle 20">
                <a:extLst>
                  <a:ext uri="{FF2B5EF4-FFF2-40B4-BE49-F238E27FC236}">
                    <a16:creationId xmlns:a16="http://schemas.microsoft.com/office/drawing/2014/main" xmlns=""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2" name="Rectangle 21">
                <a:extLst>
                  <a:ext uri="{FF2B5EF4-FFF2-40B4-BE49-F238E27FC236}">
                    <a16:creationId xmlns:a16="http://schemas.microsoft.com/office/drawing/2014/main" xmlns=""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3" name="Rectangle 22">
                <a:extLst>
                  <a:ext uri="{FF2B5EF4-FFF2-40B4-BE49-F238E27FC236}">
                    <a16:creationId xmlns:a16="http://schemas.microsoft.com/office/drawing/2014/main" xmlns=""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4" name="Rectangle 23">
                <a:extLst>
                  <a:ext uri="{FF2B5EF4-FFF2-40B4-BE49-F238E27FC236}">
                    <a16:creationId xmlns:a16="http://schemas.microsoft.com/office/drawing/2014/main" xmlns=""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2" name="Freeform: Shape 11">
              <a:extLst>
                <a:ext uri="{FF2B5EF4-FFF2-40B4-BE49-F238E27FC236}">
                  <a16:creationId xmlns:a16="http://schemas.microsoft.com/office/drawing/2014/main" xmlns=""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Trapezoid 24">
              <a:extLst>
                <a:ext uri="{FF2B5EF4-FFF2-40B4-BE49-F238E27FC236}">
                  <a16:creationId xmlns:a16="http://schemas.microsoft.com/office/drawing/2014/main" xmlns=""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grpSp>
          <p:nvGrpSpPr>
            <p:cNvPr id="14" name="Group 13">
              <a:extLst>
                <a:ext uri="{FF2B5EF4-FFF2-40B4-BE49-F238E27FC236}">
                  <a16:creationId xmlns:a16="http://schemas.microsoft.com/office/drawing/2014/main" xmlns=""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xmlns=""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8" name="Round Same Side Corner Rectangle 6">
                <a:extLst>
                  <a:ext uri="{FF2B5EF4-FFF2-40B4-BE49-F238E27FC236}">
                    <a16:creationId xmlns:a16="http://schemas.microsoft.com/office/drawing/2014/main" xmlns=""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9" name="Round Same Side Corner Rectangle 8">
                <a:extLst>
                  <a:ext uri="{FF2B5EF4-FFF2-40B4-BE49-F238E27FC236}">
                    <a16:creationId xmlns:a16="http://schemas.microsoft.com/office/drawing/2014/main" xmlns=""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grpSp>
        <p:sp>
          <p:nvSpPr>
            <p:cNvPr id="15" name="Frame 1">
              <a:extLst>
                <a:ext uri="{FF2B5EF4-FFF2-40B4-BE49-F238E27FC236}">
                  <a16:creationId xmlns:a16="http://schemas.microsoft.com/office/drawing/2014/main" xmlns=""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black"/>
                </a:solidFill>
                <a:effectLst/>
                <a:uLnTx/>
                <a:uFillTx/>
                <a:latin typeface="Arial"/>
                <a:cs typeface="+mn-cs"/>
              </a:endParaRPr>
            </a:p>
          </p:txBody>
        </p:sp>
        <p:sp>
          <p:nvSpPr>
            <p:cNvPr id="16" name="Oval 21">
              <a:extLst>
                <a:ext uri="{FF2B5EF4-FFF2-40B4-BE49-F238E27FC236}">
                  <a16:creationId xmlns:a16="http://schemas.microsoft.com/office/drawing/2014/main" xmlns=""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xmlns="" val="3808255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2" name="Group 31">
            <a:extLst>
              <a:ext uri="{FF2B5EF4-FFF2-40B4-BE49-F238E27FC236}">
                <a16:creationId xmlns:a16="http://schemas.microsoft.com/office/drawing/2014/main" xmlns="" id="{36BA39E4-4787-4A57-95AF-71D0542315A0}"/>
              </a:ext>
            </a:extLst>
          </p:cNvPr>
          <p:cNvGrpSpPr/>
          <p:nvPr userDrawn="1"/>
        </p:nvGrpSpPr>
        <p:grpSpPr>
          <a:xfrm flipV="1">
            <a:off x="5427361" y="1143268"/>
            <a:ext cx="1337278" cy="220479"/>
            <a:chOff x="5809673" y="3008118"/>
            <a:chExt cx="2419398" cy="398889"/>
          </a:xfrm>
        </p:grpSpPr>
        <p:sp>
          <p:nvSpPr>
            <p:cNvPr id="33" name="Rectangle 32">
              <a:extLst>
                <a:ext uri="{FF2B5EF4-FFF2-40B4-BE49-F238E27FC236}">
                  <a16:creationId xmlns:a16="http://schemas.microsoft.com/office/drawing/2014/main" xmlns="" id="{6C99468F-7C27-4A33-B8CC-5794F45C6159}"/>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 name="Rectangle 33">
              <a:extLst>
                <a:ext uri="{FF2B5EF4-FFF2-40B4-BE49-F238E27FC236}">
                  <a16:creationId xmlns:a16="http://schemas.microsoft.com/office/drawing/2014/main" xmlns="" id="{EDA484AE-33CE-4979-81A4-360C2226ECDF}"/>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5" name="Rectangle 34">
              <a:extLst>
                <a:ext uri="{FF2B5EF4-FFF2-40B4-BE49-F238E27FC236}">
                  <a16:creationId xmlns:a16="http://schemas.microsoft.com/office/drawing/2014/main" xmlns="" id="{688CA5D0-B787-4DFD-87F1-332795E33C1F}"/>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 name="Rectangle 35">
              <a:extLst>
                <a:ext uri="{FF2B5EF4-FFF2-40B4-BE49-F238E27FC236}">
                  <a16:creationId xmlns:a16="http://schemas.microsoft.com/office/drawing/2014/main" xmlns="" id="{42618CF6-3DC5-4866-ACB7-14F89F22C719}"/>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 name="Rectangle 36">
              <a:extLst>
                <a:ext uri="{FF2B5EF4-FFF2-40B4-BE49-F238E27FC236}">
                  <a16:creationId xmlns:a16="http://schemas.microsoft.com/office/drawing/2014/main" xmlns="" id="{C471A078-94EE-430C-8990-77DD907780E6}"/>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xmlns="" val="2611671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11198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7_Basic Layout">
    <p:spTree>
      <p:nvGrpSpPr>
        <p:cNvPr id="1" name=""/>
        <p:cNvGrpSpPr/>
        <p:nvPr/>
      </p:nvGrpSpPr>
      <p:grpSpPr>
        <a:xfrm>
          <a:off x="0" y="0"/>
          <a:ext cx="0" cy="0"/>
          <a:chOff x="0" y="0"/>
          <a:chExt cx="0" cy="0"/>
        </a:xfrm>
      </p:grpSpPr>
      <p:sp>
        <p:nvSpPr>
          <p:cNvPr id="5" name="Rectangle 4"/>
          <p:cNvSpPr/>
          <p:nvPr userDrawn="1"/>
        </p:nvSpPr>
        <p:spPr>
          <a:xfrm>
            <a:off x="0" y="-3600"/>
            <a:ext cx="12192000" cy="6861600"/>
          </a:xfrm>
          <a:prstGeom prst="rect">
            <a:avLst/>
          </a:prstGeom>
          <a:gradFill>
            <a:gsLst>
              <a:gs pos="0">
                <a:schemeClr val="bg1">
                  <a:lumMod val="9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124" name="Trapezoid 123"/>
          <p:cNvSpPr/>
          <p:nvPr userDrawn="1"/>
        </p:nvSpPr>
        <p:spPr>
          <a:xfrm>
            <a:off x="536352" y="-3600"/>
            <a:ext cx="5181901" cy="6858000"/>
          </a:xfrm>
          <a:prstGeom prst="trapezoid">
            <a:avLst/>
          </a:prstGeom>
          <a:gradFill>
            <a:gsLst>
              <a:gs pos="0">
                <a:schemeClr val="bg1">
                  <a:lumMod val="85000"/>
                </a:schemeClr>
              </a:gs>
              <a:gs pos="100000">
                <a:schemeClr val="bg1">
                  <a:lumMod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30" name="Round Same Side Corner Rectangle 6">
            <a:extLst>
              <a:ext uri="{FF2B5EF4-FFF2-40B4-BE49-F238E27FC236}">
                <a16:creationId xmlns:a16="http://schemas.microsoft.com/office/drawing/2014/main" xmlns="" id="{A63F1A39-2E59-4862-90F3-AD41D3829929}"/>
              </a:ext>
            </a:extLst>
          </p:cNvPr>
          <p:cNvSpPr/>
          <p:nvPr userDrawn="1"/>
        </p:nvSpPr>
        <p:spPr>
          <a:xfrm rot="10800000">
            <a:off x="233009" y="4547669"/>
            <a:ext cx="1531655"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31" name="Round Same Side Corner Rectangle 6">
            <a:extLst>
              <a:ext uri="{FF2B5EF4-FFF2-40B4-BE49-F238E27FC236}">
                <a16:creationId xmlns:a16="http://schemas.microsoft.com/office/drawing/2014/main" xmlns="" id="{75506DCC-9AFB-4D1E-8C6B-B75031C23490}"/>
              </a:ext>
            </a:extLst>
          </p:cNvPr>
          <p:cNvSpPr/>
          <p:nvPr userDrawn="1"/>
        </p:nvSpPr>
        <p:spPr>
          <a:xfrm rot="10800000">
            <a:off x="1819905" y="4547669"/>
            <a:ext cx="1531655"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32" name="Round Same Side Corner Rectangle 6">
            <a:extLst>
              <a:ext uri="{FF2B5EF4-FFF2-40B4-BE49-F238E27FC236}">
                <a16:creationId xmlns:a16="http://schemas.microsoft.com/office/drawing/2014/main" xmlns="" id="{7E1186C2-4163-41C3-BA40-FC3F7F78F74E}"/>
              </a:ext>
            </a:extLst>
          </p:cNvPr>
          <p:cNvSpPr/>
          <p:nvPr userDrawn="1"/>
        </p:nvSpPr>
        <p:spPr>
          <a:xfrm rot="10800000">
            <a:off x="4993701" y="4547669"/>
            <a:ext cx="998463" cy="2154490"/>
          </a:xfrm>
          <a:custGeom>
            <a:avLst/>
            <a:gdLst/>
            <a:ahLst/>
            <a:cxnLst/>
            <a:rect l="l" t="t" r="r" b="b"/>
            <a:pathLst>
              <a:path w="998463" h="2154490">
                <a:moveTo>
                  <a:pt x="841789" y="978089"/>
                </a:moveTo>
                <a:lnTo>
                  <a:pt x="680139" y="978089"/>
                </a:lnTo>
                <a:lnTo>
                  <a:pt x="680139" y="237546"/>
                </a:lnTo>
                <a:cubicBezTo>
                  <a:pt x="680139" y="183534"/>
                  <a:pt x="716326" y="139748"/>
                  <a:pt x="760964" y="139748"/>
                </a:cubicBezTo>
                <a:cubicBezTo>
                  <a:pt x="805602" y="139748"/>
                  <a:pt x="841789" y="183534"/>
                  <a:pt x="841789" y="237546"/>
                </a:cubicBezTo>
                <a:close/>
                <a:moveTo>
                  <a:pt x="308085" y="1721436"/>
                </a:moveTo>
                <a:lnTo>
                  <a:pt x="146436" y="1721436"/>
                </a:lnTo>
                <a:lnTo>
                  <a:pt x="146436" y="234850"/>
                </a:lnTo>
                <a:cubicBezTo>
                  <a:pt x="146436" y="180838"/>
                  <a:pt x="182622" y="137052"/>
                  <a:pt x="227260" y="137052"/>
                </a:cubicBezTo>
                <a:cubicBezTo>
                  <a:pt x="271898" y="137052"/>
                  <a:pt x="308085" y="180838"/>
                  <a:pt x="308085" y="234850"/>
                </a:cubicBezTo>
                <a:close/>
                <a:moveTo>
                  <a:pt x="353617" y="1984286"/>
                </a:moveTo>
                <a:lnTo>
                  <a:pt x="353617" y="307247"/>
                </a:lnTo>
                <a:cubicBezTo>
                  <a:pt x="353617" y="195846"/>
                  <a:pt x="299337" y="105538"/>
                  <a:pt x="232380" y="105538"/>
                </a:cubicBezTo>
                <a:cubicBezTo>
                  <a:pt x="165422" y="105538"/>
                  <a:pt x="111143" y="195846"/>
                  <a:pt x="111143" y="307247"/>
                </a:cubicBezTo>
                <a:lnTo>
                  <a:pt x="111143" y="1984286"/>
                </a:lnTo>
                <a:close/>
                <a:moveTo>
                  <a:pt x="887320" y="1986981"/>
                </a:moveTo>
                <a:lnTo>
                  <a:pt x="887320" y="309942"/>
                </a:lnTo>
                <a:cubicBezTo>
                  <a:pt x="887320" y="198542"/>
                  <a:pt x="833041" y="108234"/>
                  <a:pt x="766083" y="108234"/>
                </a:cubicBezTo>
                <a:cubicBezTo>
                  <a:pt x="699126" y="108234"/>
                  <a:pt x="644846" y="198542"/>
                  <a:pt x="644846" y="309942"/>
                </a:cubicBezTo>
                <a:lnTo>
                  <a:pt x="644846" y="1986981"/>
                </a:lnTo>
                <a:close/>
                <a:moveTo>
                  <a:pt x="414419" y="2151795"/>
                </a:moveTo>
                <a:lnTo>
                  <a:pt x="50341" y="2151795"/>
                </a:lnTo>
                <a:cubicBezTo>
                  <a:pt x="22538" y="2151795"/>
                  <a:pt x="0" y="2114296"/>
                  <a:pt x="0" y="2068040"/>
                </a:cubicBezTo>
                <a:cubicBezTo>
                  <a:pt x="0" y="2021784"/>
                  <a:pt x="22538" y="1984286"/>
                  <a:pt x="50341" y="1984286"/>
                </a:cubicBezTo>
                <a:lnTo>
                  <a:pt x="54565" y="1984286"/>
                </a:lnTo>
                <a:lnTo>
                  <a:pt x="54565" y="295839"/>
                </a:lnTo>
                <a:cubicBezTo>
                  <a:pt x="54565" y="132451"/>
                  <a:pt x="134175" y="0"/>
                  <a:pt x="232379" y="0"/>
                </a:cubicBezTo>
                <a:cubicBezTo>
                  <a:pt x="330584" y="0"/>
                  <a:pt x="410194" y="132451"/>
                  <a:pt x="410194" y="295839"/>
                </a:cubicBezTo>
                <a:lnTo>
                  <a:pt x="410194" y="1984286"/>
                </a:lnTo>
                <a:lnTo>
                  <a:pt x="414419" y="1984286"/>
                </a:lnTo>
                <a:cubicBezTo>
                  <a:pt x="442221" y="1984286"/>
                  <a:pt x="464760" y="2021784"/>
                  <a:pt x="464760" y="2068040"/>
                </a:cubicBezTo>
                <a:cubicBezTo>
                  <a:pt x="464760" y="2114296"/>
                  <a:pt x="442221" y="2151795"/>
                  <a:pt x="414419" y="2151795"/>
                </a:cubicBezTo>
                <a:close/>
                <a:moveTo>
                  <a:pt x="948122" y="2154490"/>
                </a:moveTo>
                <a:lnTo>
                  <a:pt x="584044" y="2154490"/>
                </a:lnTo>
                <a:cubicBezTo>
                  <a:pt x="556242" y="2154490"/>
                  <a:pt x="533703" y="2116992"/>
                  <a:pt x="533703" y="2070736"/>
                </a:cubicBezTo>
                <a:cubicBezTo>
                  <a:pt x="533703" y="2024480"/>
                  <a:pt x="556242" y="1986981"/>
                  <a:pt x="584044" y="1986981"/>
                </a:cubicBezTo>
                <a:lnTo>
                  <a:pt x="588268" y="1986981"/>
                </a:lnTo>
                <a:lnTo>
                  <a:pt x="588268" y="298535"/>
                </a:lnTo>
                <a:cubicBezTo>
                  <a:pt x="588268" y="135147"/>
                  <a:pt x="667878" y="2696"/>
                  <a:pt x="766083" y="2696"/>
                </a:cubicBezTo>
                <a:cubicBezTo>
                  <a:pt x="864287" y="2696"/>
                  <a:pt x="943897" y="135147"/>
                  <a:pt x="943897" y="298535"/>
                </a:cubicBezTo>
                <a:lnTo>
                  <a:pt x="943897" y="1986981"/>
                </a:lnTo>
                <a:lnTo>
                  <a:pt x="948122" y="1986981"/>
                </a:lnTo>
                <a:cubicBezTo>
                  <a:pt x="975925" y="1986981"/>
                  <a:pt x="998463" y="2024480"/>
                  <a:pt x="998463" y="2070736"/>
                </a:cubicBezTo>
                <a:cubicBezTo>
                  <a:pt x="998463" y="2116992"/>
                  <a:pt x="975925" y="2154490"/>
                  <a:pt x="948122" y="215449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33" name="Round Same Side Corner Rectangle 6">
            <a:extLst>
              <a:ext uri="{FF2B5EF4-FFF2-40B4-BE49-F238E27FC236}">
                <a16:creationId xmlns:a16="http://schemas.microsoft.com/office/drawing/2014/main" xmlns="" id="{FFD8C746-2191-41DA-975C-4CDE68F32824}"/>
              </a:ext>
            </a:extLst>
          </p:cNvPr>
          <p:cNvSpPr/>
          <p:nvPr userDrawn="1"/>
        </p:nvSpPr>
        <p:spPr>
          <a:xfrm rot="10800000">
            <a:off x="3406801" y="4547669"/>
            <a:ext cx="1531655"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34" name="Oval 2">
            <a:extLst>
              <a:ext uri="{FF2B5EF4-FFF2-40B4-BE49-F238E27FC236}">
                <a16:creationId xmlns:a16="http://schemas.microsoft.com/office/drawing/2014/main" xmlns="" id="{DEB821F8-4756-419A-A003-BF59C6854386}"/>
              </a:ext>
            </a:extLst>
          </p:cNvPr>
          <p:cNvSpPr/>
          <p:nvPr userDrawn="1"/>
        </p:nvSpPr>
        <p:spPr>
          <a:xfrm rot="3709911">
            <a:off x="2541786" y="214508"/>
            <a:ext cx="1330091" cy="121848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white"/>
              </a:solidFill>
              <a:effectLst/>
              <a:uLnTx/>
              <a:uFillTx/>
              <a:latin typeface="Arial"/>
              <a:cs typeface="+mn-cs"/>
            </a:endParaRPr>
          </a:p>
        </p:txBody>
      </p:sp>
      <p:sp>
        <p:nvSpPr>
          <p:cNvPr id="35" name="Oval 2">
            <a:extLst>
              <a:ext uri="{FF2B5EF4-FFF2-40B4-BE49-F238E27FC236}">
                <a16:creationId xmlns:a16="http://schemas.microsoft.com/office/drawing/2014/main" xmlns="" id="{28E19587-63C1-4D35-B862-D1E4D947E769}"/>
              </a:ext>
            </a:extLst>
          </p:cNvPr>
          <p:cNvSpPr/>
          <p:nvPr userDrawn="1"/>
        </p:nvSpPr>
        <p:spPr>
          <a:xfrm rot="19437896">
            <a:off x="1667701" y="2395655"/>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36" name="Oval 2">
            <a:extLst>
              <a:ext uri="{FF2B5EF4-FFF2-40B4-BE49-F238E27FC236}">
                <a16:creationId xmlns:a16="http://schemas.microsoft.com/office/drawing/2014/main" xmlns="" id="{D01EAC9B-77E3-4F2A-B1A7-DA8703EA503E}"/>
              </a:ext>
            </a:extLst>
          </p:cNvPr>
          <p:cNvSpPr/>
          <p:nvPr userDrawn="1"/>
        </p:nvSpPr>
        <p:spPr>
          <a:xfrm rot="3709911">
            <a:off x="2771394" y="1888445"/>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37" name="Oval 2">
            <a:extLst>
              <a:ext uri="{FF2B5EF4-FFF2-40B4-BE49-F238E27FC236}">
                <a16:creationId xmlns:a16="http://schemas.microsoft.com/office/drawing/2014/main" xmlns="" id="{6E6B823F-9505-482A-B8B1-DF126CEEDF7D}"/>
              </a:ext>
            </a:extLst>
          </p:cNvPr>
          <p:cNvSpPr/>
          <p:nvPr userDrawn="1"/>
        </p:nvSpPr>
        <p:spPr>
          <a:xfrm>
            <a:off x="1531849" y="771595"/>
            <a:ext cx="1103690" cy="101107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38" name="Oval 2">
            <a:extLst>
              <a:ext uri="{FF2B5EF4-FFF2-40B4-BE49-F238E27FC236}">
                <a16:creationId xmlns:a16="http://schemas.microsoft.com/office/drawing/2014/main" xmlns="" id="{2D8F8763-74DE-48D8-82F2-4DED48BDB492}"/>
              </a:ext>
            </a:extLst>
          </p:cNvPr>
          <p:cNvSpPr/>
          <p:nvPr userDrawn="1"/>
        </p:nvSpPr>
        <p:spPr>
          <a:xfrm rot="19437896">
            <a:off x="-106613" y="294760"/>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39" name="Oval 2">
            <a:extLst>
              <a:ext uri="{FF2B5EF4-FFF2-40B4-BE49-F238E27FC236}">
                <a16:creationId xmlns:a16="http://schemas.microsoft.com/office/drawing/2014/main" xmlns="" id="{2335DB93-B002-455A-922C-59CDE2F7860E}"/>
              </a:ext>
            </a:extLst>
          </p:cNvPr>
          <p:cNvSpPr/>
          <p:nvPr userDrawn="1"/>
        </p:nvSpPr>
        <p:spPr>
          <a:xfrm rot="19437896">
            <a:off x="3099160" y="566763"/>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40" name="Oval 2">
            <a:extLst>
              <a:ext uri="{FF2B5EF4-FFF2-40B4-BE49-F238E27FC236}">
                <a16:creationId xmlns:a16="http://schemas.microsoft.com/office/drawing/2014/main" xmlns="" id="{7EDB26AF-D59B-4DAC-BFAB-D4CAACD5D1D3}"/>
              </a:ext>
            </a:extLst>
          </p:cNvPr>
          <p:cNvSpPr/>
          <p:nvPr userDrawn="1"/>
        </p:nvSpPr>
        <p:spPr>
          <a:xfrm rot="3709911">
            <a:off x="153430" y="1568340"/>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41" name="Oval 2">
            <a:extLst>
              <a:ext uri="{FF2B5EF4-FFF2-40B4-BE49-F238E27FC236}">
                <a16:creationId xmlns:a16="http://schemas.microsoft.com/office/drawing/2014/main" xmlns="" id="{212DFC34-D15A-4488-BFA7-A702AFE4C877}"/>
              </a:ext>
            </a:extLst>
          </p:cNvPr>
          <p:cNvSpPr/>
          <p:nvPr userDrawn="1"/>
        </p:nvSpPr>
        <p:spPr>
          <a:xfrm rot="8100000">
            <a:off x="1367948" y="62020"/>
            <a:ext cx="957058" cy="8767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42" name="Oval 2">
            <a:extLst>
              <a:ext uri="{FF2B5EF4-FFF2-40B4-BE49-F238E27FC236}">
                <a16:creationId xmlns:a16="http://schemas.microsoft.com/office/drawing/2014/main" xmlns="" id="{CF93B13D-A20E-4CD7-9A16-10EA50F4A5F5}"/>
              </a:ext>
            </a:extLst>
          </p:cNvPr>
          <p:cNvSpPr/>
          <p:nvPr userDrawn="1"/>
        </p:nvSpPr>
        <p:spPr>
          <a:xfrm rot="8100000">
            <a:off x="879296" y="1266839"/>
            <a:ext cx="2266749"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43" name="Oval 2">
            <a:extLst>
              <a:ext uri="{FF2B5EF4-FFF2-40B4-BE49-F238E27FC236}">
                <a16:creationId xmlns:a16="http://schemas.microsoft.com/office/drawing/2014/main" xmlns="" id="{6AA68F63-074F-4CD0-B095-61269FC12F01}"/>
              </a:ext>
            </a:extLst>
          </p:cNvPr>
          <p:cNvSpPr/>
          <p:nvPr userDrawn="1"/>
        </p:nvSpPr>
        <p:spPr>
          <a:xfrm rot="5157174">
            <a:off x="3375634" y="1764038"/>
            <a:ext cx="1513674" cy="1386658"/>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44" name="Oval 2">
            <a:extLst>
              <a:ext uri="{FF2B5EF4-FFF2-40B4-BE49-F238E27FC236}">
                <a16:creationId xmlns:a16="http://schemas.microsoft.com/office/drawing/2014/main" xmlns="" id="{443ADD24-71DF-40D3-95BC-47201FAB2C7D}"/>
              </a:ext>
            </a:extLst>
          </p:cNvPr>
          <p:cNvSpPr/>
          <p:nvPr userDrawn="1"/>
        </p:nvSpPr>
        <p:spPr>
          <a:xfrm rot="900000">
            <a:off x="3221006" y="2808606"/>
            <a:ext cx="1132658"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45" name="Oval 2">
            <a:extLst>
              <a:ext uri="{FF2B5EF4-FFF2-40B4-BE49-F238E27FC236}">
                <a16:creationId xmlns:a16="http://schemas.microsoft.com/office/drawing/2014/main" xmlns="" id="{6588E49C-5C36-4A73-AD43-6AE2961B8DDE}"/>
              </a:ext>
            </a:extLst>
          </p:cNvPr>
          <p:cNvSpPr/>
          <p:nvPr userDrawn="1"/>
        </p:nvSpPr>
        <p:spPr>
          <a:xfrm rot="900000">
            <a:off x="1247188" y="3390926"/>
            <a:ext cx="1132658"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46" name="Oval 2">
            <a:extLst>
              <a:ext uri="{FF2B5EF4-FFF2-40B4-BE49-F238E27FC236}">
                <a16:creationId xmlns:a16="http://schemas.microsoft.com/office/drawing/2014/main" xmlns="" id="{C3F71828-438F-43CD-AC64-74D2828A0E90}"/>
              </a:ext>
            </a:extLst>
          </p:cNvPr>
          <p:cNvSpPr/>
          <p:nvPr userDrawn="1"/>
        </p:nvSpPr>
        <p:spPr>
          <a:xfrm rot="3709911">
            <a:off x="130473" y="3538235"/>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47" name="Oval 2">
            <a:extLst>
              <a:ext uri="{FF2B5EF4-FFF2-40B4-BE49-F238E27FC236}">
                <a16:creationId xmlns:a16="http://schemas.microsoft.com/office/drawing/2014/main" xmlns="" id="{80C82425-1CFE-461A-B474-2D06AF206930}"/>
              </a:ext>
            </a:extLst>
          </p:cNvPr>
          <p:cNvSpPr/>
          <p:nvPr userDrawn="1"/>
        </p:nvSpPr>
        <p:spPr>
          <a:xfrm rot="19437896">
            <a:off x="41486" y="2323530"/>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52" name="Oval 2">
            <a:extLst>
              <a:ext uri="{FF2B5EF4-FFF2-40B4-BE49-F238E27FC236}">
                <a16:creationId xmlns:a16="http://schemas.microsoft.com/office/drawing/2014/main" xmlns="" id="{6BD50034-4A1E-4917-A1D6-4075DB469CB3}"/>
              </a:ext>
            </a:extLst>
          </p:cNvPr>
          <p:cNvSpPr/>
          <p:nvPr userDrawn="1"/>
        </p:nvSpPr>
        <p:spPr>
          <a:xfrm rot="3709911">
            <a:off x="3868988" y="3364828"/>
            <a:ext cx="1330091" cy="121848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white"/>
              </a:solidFill>
              <a:effectLst/>
              <a:uLnTx/>
              <a:uFillTx/>
              <a:latin typeface="Arial"/>
              <a:cs typeface="+mn-cs"/>
            </a:endParaRPr>
          </a:p>
        </p:txBody>
      </p:sp>
      <p:sp>
        <p:nvSpPr>
          <p:cNvPr id="53" name="Oval 2">
            <a:extLst>
              <a:ext uri="{FF2B5EF4-FFF2-40B4-BE49-F238E27FC236}">
                <a16:creationId xmlns:a16="http://schemas.microsoft.com/office/drawing/2014/main" xmlns="" id="{845997A6-F744-4590-8B08-A41D124DE9EF}"/>
              </a:ext>
            </a:extLst>
          </p:cNvPr>
          <p:cNvSpPr/>
          <p:nvPr userDrawn="1"/>
        </p:nvSpPr>
        <p:spPr>
          <a:xfrm rot="8100000">
            <a:off x="4751684" y="691456"/>
            <a:ext cx="957058" cy="8767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54" name="Oval 2">
            <a:extLst>
              <a:ext uri="{FF2B5EF4-FFF2-40B4-BE49-F238E27FC236}">
                <a16:creationId xmlns:a16="http://schemas.microsoft.com/office/drawing/2014/main" xmlns="" id="{4CF0B8C1-B839-4BC7-8419-AE9A8FD050E8}"/>
              </a:ext>
            </a:extLst>
          </p:cNvPr>
          <p:cNvSpPr/>
          <p:nvPr userDrawn="1"/>
        </p:nvSpPr>
        <p:spPr>
          <a:xfrm rot="8100000">
            <a:off x="4263032" y="1896275"/>
            <a:ext cx="2266749"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55" name="Oval 2">
            <a:extLst>
              <a:ext uri="{FF2B5EF4-FFF2-40B4-BE49-F238E27FC236}">
                <a16:creationId xmlns:a16="http://schemas.microsoft.com/office/drawing/2014/main" xmlns="" id="{3B35F268-30FF-4DB5-8968-9AC0F8A3334B}"/>
              </a:ext>
            </a:extLst>
          </p:cNvPr>
          <p:cNvSpPr/>
          <p:nvPr userDrawn="1"/>
        </p:nvSpPr>
        <p:spPr>
          <a:xfrm rot="19437896">
            <a:off x="4744330" y="1861939"/>
            <a:ext cx="1299933" cy="119085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56" name="Oval 2">
            <a:extLst>
              <a:ext uri="{FF2B5EF4-FFF2-40B4-BE49-F238E27FC236}">
                <a16:creationId xmlns:a16="http://schemas.microsoft.com/office/drawing/2014/main" xmlns="" id="{182AE9B8-EA51-485B-A12B-D4038C532683}"/>
              </a:ext>
            </a:extLst>
          </p:cNvPr>
          <p:cNvSpPr/>
          <p:nvPr userDrawn="1"/>
        </p:nvSpPr>
        <p:spPr>
          <a:xfrm rot="900000">
            <a:off x="1987004" y="2561653"/>
            <a:ext cx="1009486" cy="924777"/>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57" name="Oval 2">
            <a:extLst>
              <a:ext uri="{FF2B5EF4-FFF2-40B4-BE49-F238E27FC236}">
                <a16:creationId xmlns:a16="http://schemas.microsoft.com/office/drawing/2014/main" xmlns="" id="{F414A7D9-B1E2-4BFC-95B2-9F786767E9F2}"/>
              </a:ext>
            </a:extLst>
          </p:cNvPr>
          <p:cNvSpPr/>
          <p:nvPr userDrawn="1"/>
        </p:nvSpPr>
        <p:spPr>
          <a:xfrm rot="3709911">
            <a:off x="2519904" y="3533964"/>
            <a:ext cx="1038426" cy="9512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58" name="Oval 2">
            <a:extLst>
              <a:ext uri="{FF2B5EF4-FFF2-40B4-BE49-F238E27FC236}">
                <a16:creationId xmlns:a16="http://schemas.microsoft.com/office/drawing/2014/main" xmlns="" id="{4EB703FD-2B5F-4AED-B451-A30CADDE2F31}"/>
              </a:ext>
            </a:extLst>
          </p:cNvPr>
          <p:cNvSpPr/>
          <p:nvPr userDrawn="1"/>
        </p:nvSpPr>
        <p:spPr>
          <a:xfrm rot="3709911">
            <a:off x="3392173" y="302893"/>
            <a:ext cx="1038426" cy="9512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61" name="Oval 2">
            <a:extLst>
              <a:ext uri="{FF2B5EF4-FFF2-40B4-BE49-F238E27FC236}">
                <a16:creationId xmlns:a16="http://schemas.microsoft.com/office/drawing/2014/main" xmlns="" id="{50BD6020-C4FF-4760-A425-86AA968DED12}"/>
              </a:ext>
            </a:extLst>
          </p:cNvPr>
          <p:cNvSpPr/>
          <p:nvPr userDrawn="1"/>
        </p:nvSpPr>
        <p:spPr>
          <a:xfrm rot="8100000">
            <a:off x="5019356" y="-26786"/>
            <a:ext cx="1310082" cy="12001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63" name="Oval 2">
            <a:extLst>
              <a:ext uri="{FF2B5EF4-FFF2-40B4-BE49-F238E27FC236}">
                <a16:creationId xmlns:a16="http://schemas.microsoft.com/office/drawing/2014/main" xmlns="" id="{3EE70CB4-2D96-46EB-8977-1B1B79804844}"/>
              </a:ext>
            </a:extLst>
          </p:cNvPr>
          <p:cNvSpPr/>
          <p:nvPr userDrawn="1"/>
        </p:nvSpPr>
        <p:spPr>
          <a:xfrm rot="8100000">
            <a:off x="1937060" y="-77635"/>
            <a:ext cx="1310082" cy="12001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72" name="Oval 2">
            <a:extLst>
              <a:ext uri="{FF2B5EF4-FFF2-40B4-BE49-F238E27FC236}">
                <a16:creationId xmlns:a16="http://schemas.microsoft.com/office/drawing/2014/main" xmlns="" id="{86DA3905-5344-46C3-A880-8671CA140E70}"/>
              </a:ext>
            </a:extLst>
          </p:cNvPr>
          <p:cNvSpPr/>
          <p:nvPr userDrawn="1"/>
        </p:nvSpPr>
        <p:spPr>
          <a:xfrm rot="900000">
            <a:off x="5090179" y="3170913"/>
            <a:ext cx="1132658"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75" name="Oval 2">
            <a:extLst>
              <a:ext uri="{FF2B5EF4-FFF2-40B4-BE49-F238E27FC236}">
                <a16:creationId xmlns:a16="http://schemas.microsoft.com/office/drawing/2014/main" xmlns="" id="{E5357039-4981-49B5-A9BC-C8EE3D049AAF}"/>
              </a:ext>
            </a:extLst>
          </p:cNvPr>
          <p:cNvSpPr/>
          <p:nvPr userDrawn="1"/>
        </p:nvSpPr>
        <p:spPr>
          <a:xfrm rot="900000">
            <a:off x="5407036" y="1110970"/>
            <a:ext cx="1002682" cy="91854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80" name="Oval 2">
            <a:extLst>
              <a:ext uri="{FF2B5EF4-FFF2-40B4-BE49-F238E27FC236}">
                <a16:creationId xmlns:a16="http://schemas.microsoft.com/office/drawing/2014/main" xmlns="" id="{11DA530B-C00F-4683-BEC9-A839D71312FA}"/>
              </a:ext>
            </a:extLst>
          </p:cNvPr>
          <p:cNvSpPr/>
          <p:nvPr userDrawn="1"/>
        </p:nvSpPr>
        <p:spPr>
          <a:xfrm rot="3709911">
            <a:off x="8142766" y="708962"/>
            <a:ext cx="1330091" cy="121848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white"/>
              </a:solidFill>
              <a:effectLst/>
              <a:uLnTx/>
              <a:uFillTx/>
              <a:latin typeface="Arial"/>
              <a:cs typeface="+mn-cs"/>
            </a:endParaRPr>
          </a:p>
        </p:txBody>
      </p:sp>
      <p:sp>
        <p:nvSpPr>
          <p:cNvPr id="81" name="Oval 2">
            <a:extLst>
              <a:ext uri="{FF2B5EF4-FFF2-40B4-BE49-F238E27FC236}">
                <a16:creationId xmlns:a16="http://schemas.microsoft.com/office/drawing/2014/main" xmlns="" id="{1A082356-B1F6-4535-B5E4-18E1F0D65B29}"/>
              </a:ext>
            </a:extLst>
          </p:cNvPr>
          <p:cNvSpPr/>
          <p:nvPr userDrawn="1"/>
        </p:nvSpPr>
        <p:spPr>
          <a:xfrm rot="19437896">
            <a:off x="7268681" y="2890109"/>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82" name="Oval 2">
            <a:extLst>
              <a:ext uri="{FF2B5EF4-FFF2-40B4-BE49-F238E27FC236}">
                <a16:creationId xmlns:a16="http://schemas.microsoft.com/office/drawing/2014/main" xmlns="" id="{DC785FC9-409C-46D7-9E50-8B54D1F5C686}"/>
              </a:ext>
            </a:extLst>
          </p:cNvPr>
          <p:cNvSpPr/>
          <p:nvPr userDrawn="1"/>
        </p:nvSpPr>
        <p:spPr>
          <a:xfrm rot="3709911">
            <a:off x="8372374" y="2382899"/>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83" name="Oval 2">
            <a:extLst>
              <a:ext uri="{FF2B5EF4-FFF2-40B4-BE49-F238E27FC236}">
                <a16:creationId xmlns:a16="http://schemas.microsoft.com/office/drawing/2014/main" xmlns="" id="{9E28926F-5E44-49C1-B6BE-0E896F422420}"/>
              </a:ext>
            </a:extLst>
          </p:cNvPr>
          <p:cNvSpPr/>
          <p:nvPr userDrawn="1"/>
        </p:nvSpPr>
        <p:spPr>
          <a:xfrm>
            <a:off x="7132829" y="1266049"/>
            <a:ext cx="1103690" cy="101107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84" name="Oval 2">
            <a:extLst>
              <a:ext uri="{FF2B5EF4-FFF2-40B4-BE49-F238E27FC236}">
                <a16:creationId xmlns:a16="http://schemas.microsoft.com/office/drawing/2014/main" xmlns="" id="{4781A321-140D-4659-BF8B-C8F0459A607D}"/>
              </a:ext>
            </a:extLst>
          </p:cNvPr>
          <p:cNvSpPr/>
          <p:nvPr userDrawn="1"/>
        </p:nvSpPr>
        <p:spPr>
          <a:xfrm rot="19437896">
            <a:off x="8700140" y="1061217"/>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85" name="Oval 2">
            <a:extLst>
              <a:ext uri="{FF2B5EF4-FFF2-40B4-BE49-F238E27FC236}">
                <a16:creationId xmlns:a16="http://schemas.microsoft.com/office/drawing/2014/main" xmlns="" id="{9A0D302C-CB24-4586-ABBD-B34C82AC03CE}"/>
              </a:ext>
            </a:extLst>
          </p:cNvPr>
          <p:cNvSpPr/>
          <p:nvPr userDrawn="1"/>
        </p:nvSpPr>
        <p:spPr>
          <a:xfrm rot="3709911">
            <a:off x="5754410" y="2062794"/>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86" name="Oval 2">
            <a:extLst>
              <a:ext uri="{FF2B5EF4-FFF2-40B4-BE49-F238E27FC236}">
                <a16:creationId xmlns:a16="http://schemas.microsoft.com/office/drawing/2014/main" xmlns="" id="{9581F6BD-EC04-4182-A089-8F5E688FE5A0}"/>
              </a:ext>
            </a:extLst>
          </p:cNvPr>
          <p:cNvSpPr/>
          <p:nvPr userDrawn="1"/>
        </p:nvSpPr>
        <p:spPr>
          <a:xfrm rot="8100000">
            <a:off x="6968928" y="556474"/>
            <a:ext cx="957058" cy="8767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87" name="Oval 2">
            <a:extLst>
              <a:ext uri="{FF2B5EF4-FFF2-40B4-BE49-F238E27FC236}">
                <a16:creationId xmlns:a16="http://schemas.microsoft.com/office/drawing/2014/main" xmlns="" id="{66979805-A54A-49AC-8EF2-284A82BF61BB}"/>
              </a:ext>
            </a:extLst>
          </p:cNvPr>
          <p:cNvSpPr/>
          <p:nvPr userDrawn="1"/>
        </p:nvSpPr>
        <p:spPr>
          <a:xfrm rot="8100000">
            <a:off x="6480276" y="1761293"/>
            <a:ext cx="2266749"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88" name="Oval 2">
            <a:extLst>
              <a:ext uri="{FF2B5EF4-FFF2-40B4-BE49-F238E27FC236}">
                <a16:creationId xmlns:a16="http://schemas.microsoft.com/office/drawing/2014/main" xmlns="" id="{3DC90682-259B-4FF5-A432-AEFA8C7231E8}"/>
              </a:ext>
            </a:extLst>
          </p:cNvPr>
          <p:cNvSpPr/>
          <p:nvPr userDrawn="1"/>
        </p:nvSpPr>
        <p:spPr>
          <a:xfrm rot="5157174">
            <a:off x="8976614" y="2258492"/>
            <a:ext cx="1513674" cy="1386658"/>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89" name="Oval 2">
            <a:extLst>
              <a:ext uri="{FF2B5EF4-FFF2-40B4-BE49-F238E27FC236}">
                <a16:creationId xmlns:a16="http://schemas.microsoft.com/office/drawing/2014/main" xmlns="" id="{C4C59401-DA11-4364-8292-66738EC61A54}"/>
              </a:ext>
            </a:extLst>
          </p:cNvPr>
          <p:cNvSpPr/>
          <p:nvPr userDrawn="1"/>
        </p:nvSpPr>
        <p:spPr>
          <a:xfrm rot="900000">
            <a:off x="8821986" y="3303060"/>
            <a:ext cx="1132658"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90" name="Oval 2">
            <a:extLst>
              <a:ext uri="{FF2B5EF4-FFF2-40B4-BE49-F238E27FC236}">
                <a16:creationId xmlns:a16="http://schemas.microsoft.com/office/drawing/2014/main" xmlns="" id="{A6776DA6-ADAF-4122-827B-86FE09B753EC}"/>
              </a:ext>
            </a:extLst>
          </p:cNvPr>
          <p:cNvSpPr/>
          <p:nvPr userDrawn="1"/>
        </p:nvSpPr>
        <p:spPr>
          <a:xfrm rot="900000">
            <a:off x="9049262" y="65851"/>
            <a:ext cx="1132658"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91" name="Oval 2">
            <a:extLst>
              <a:ext uri="{FF2B5EF4-FFF2-40B4-BE49-F238E27FC236}">
                <a16:creationId xmlns:a16="http://schemas.microsoft.com/office/drawing/2014/main" xmlns="" id="{AE2E80A3-9393-4530-9F6B-61B1B4C85604}"/>
              </a:ext>
            </a:extLst>
          </p:cNvPr>
          <p:cNvSpPr/>
          <p:nvPr userDrawn="1"/>
        </p:nvSpPr>
        <p:spPr>
          <a:xfrm rot="3709911">
            <a:off x="5940659" y="3816669"/>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92" name="Oval 2">
            <a:extLst>
              <a:ext uri="{FF2B5EF4-FFF2-40B4-BE49-F238E27FC236}">
                <a16:creationId xmlns:a16="http://schemas.microsoft.com/office/drawing/2014/main" xmlns="" id="{0AE7D6AC-D567-4A7D-BB82-7F020E5E71D1}"/>
              </a:ext>
            </a:extLst>
          </p:cNvPr>
          <p:cNvSpPr/>
          <p:nvPr userDrawn="1"/>
        </p:nvSpPr>
        <p:spPr>
          <a:xfrm rot="19437896">
            <a:off x="5642466" y="2817984"/>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93" name="Oval 2">
            <a:extLst>
              <a:ext uri="{FF2B5EF4-FFF2-40B4-BE49-F238E27FC236}">
                <a16:creationId xmlns:a16="http://schemas.microsoft.com/office/drawing/2014/main" xmlns="" id="{B56681DA-9D88-4B22-B921-81303E32A8ED}"/>
              </a:ext>
            </a:extLst>
          </p:cNvPr>
          <p:cNvSpPr/>
          <p:nvPr userDrawn="1"/>
        </p:nvSpPr>
        <p:spPr>
          <a:xfrm rot="8100000">
            <a:off x="10352664" y="1185910"/>
            <a:ext cx="957058" cy="8767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94" name="Oval 2">
            <a:extLst>
              <a:ext uri="{FF2B5EF4-FFF2-40B4-BE49-F238E27FC236}">
                <a16:creationId xmlns:a16="http://schemas.microsoft.com/office/drawing/2014/main" xmlns="" id="{74FD78FD-473B-4B30-9754-1918941DA669}"/>
              </a:ext>
            </a:extLst>
          </p:cNvPr>
          <p:cNvSpPr/>
          <p:nvPr userDrawn="1"/>
        </p:nvSpPr>
        <p:spPr>
          <a:xfrm rot="8100000">
            <a:off x="9864012" y="2390729"/>
            <a:ext cx="2266749"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95" name="Oval 2">
            <a:extLst>
              <a:ext uri="{FF2B5EF4-FFF2-40B4-BE49-F238E27FC236}">
                <a16:creationId xmlns:a16="http://schemas.microsoft.com/office/drawing/2014/main" xmlns="" id="{AAC9B54D-9216-4D7E-94C6-7CEEEAA05305}"/>
              </a:ext>
            </a:extLst>
          </p:cNvPr>
          <p:cNvSpPr/>
          <p:nvPr userDrawn="1"/>
        </p:nvSpPr>
        <p:spPr>
          <a:xfrm rot="19437896">
            <a:off x="10345310" y="2356393"/>
            <a:ext cx="1299933" cy="119085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96" name="Oval 2">
            <a:extLst>
              <a:ext uri="{FF2B5EF4-FFF2-40B4-BE49-F238E27FC236}">
                <a16:creationId xmlns:a16="http://schemas.microsoft.com/office/drawing/2014/main" xmlns="" id="{C01AA50C-FF44-47BA-84D1-A3345F8B6FD2}"/>
              </a:ext>
            </a:extLst>
          </p:cNvPr>
          <p:cNvSpPr/>
          <p:nvPr userDrawn="1"/>
        </p:nvSpPr>
        <p:spPr>
          <a:xfrm rot="900000">
            <a:off x="7587984" y="3056107"/>
            <a:ext cx="1009486" cy="924777"/>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97" name="Oval 2">
            <a:extLst>
              <a:ext uri="{FF2B5EF4-FFF2-40B4-BE49-F238E27FC236}">
                <a16:creationId xmlns:a16="http://schemas.microsoft.com/office/drawing/2014/main" xmlns="" id="{128CB1AF-92AE-49BF-94D8-75DE08510796}"/>
              </a:ext>
            </a:extLst>
          </p:cNvPr>
          <p:cNvSpPr/>
          <p:nvPr userDrawn="1"/>
        </p:nvSpPr>
        <p:spPr>
          <a:xfrm rot="3709911">
            <a:off x="10321978" y="208889"/>
            <a:ext cx="1038426" cy="9512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98" name="Oval 2">
            <a:extLst>
              <a:ext uri="{FF2B5EF4-FFF2-40B4-BE49-F238E27FC236}">
                <a16:creationId xmlns:a16="http://schemas.microsoft.com/office/drawing/2014/main" xmlns="" id="{80958B31-EE7F-4458-8D19-C793103117BA}"/>
              </a:ext>
            </a:extLst>
          </p:cNvPr>
          <p:cNvSpPr/>
          <p:nvPr userDrawn="1"/>
        </p:nvSpPr>
        <p:spPr>
          <a:xfrm rot="3709911">
            <a:off x="8993153" y="797347"/>
            <a:ext cx="1038426" cy="9512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99" name="Oval 2">
            <a:extLst>
              <a:ext uri="{FF2B5EF4-FFF2-40B4-BE49-F238E27FC236}">
                <a16:creationId xmlns:a16="http://schemas.microsoft.com/office/drawing/2014/main" xmlns="" id="{A241C97F-5AE0-4C3E-9EC9-60FD191185C6}"/>
              </a:ext>
            </a:extLst>
          </p:cNvPr>
          <p:cNvSpPr/>
          <p:nvPr userDrawn="1"/>
        </p:nvSpPr>
        <p:spPr>
          <a:xfrm rot="900000">
            <a:off x="10958142" y="3587426"/>
            <a:ext cx="1132658"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00" name="Oval 2">
            <a:extLst>
              <a:ext uri="{FF2B5EF4-FFF2-40B4-BE49-F238E27FC236}">
                <a16:creationId xmlns:a16="http://schemas.microsoft.com/office/drawing/2014/main" xmlns="" id="{5A020C5F-B87D-40B9-B406-A080D65C5BF1}"/>
              </a:ext>
            </a:extLst>
          </p:cNvPr>
          <p:cNvSpPr/>
          <p:nvPr userDrawn="1"/>
        </p:nvSpPr>
        <p:spPr>
          <a:xfrm rot="900000">
            <a:off x="11008016" y="1605424"/>
            <a:ext cx="1002682" cy="91854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01" name="Oval 2">
            <a:extLst>
              <a:ext uri="{FF2B5EF4-FFF2-40B4-BE49-F238E27FC236}">
                <a16:creationId xmlns:a16="http://schemas.microsoft.com/office/drawing/2014/main" xmlns="" id="{F1B50547-68CF-4D1D-AA64-6E0D7A6D7299}"/>
              </a:ext>
            </a:extLst>
          </p:cNvPr>
          <p:cNvSpPr/>
          <p:nvPr userDrawn="1"/>
        </p:nvSpPr>
        <p:spPr>
          <a:xfrm rot="19437896">
            <a:off x="6564173" y="801515"/>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02" name="Oval 2">
            <a:extLst>
              <a:ext uri="{FF2B5EF4-FFF2-40B4-BE49-F238E27FC236}">
                <a16:creationId xmlns:a16="http://schemas.microsoft.com/office/drawing/2014/main" xmlns="" id="{4E89952A-824E-4B4C-963E-C52E790B7C08}"/>
              </a:ext>
            </a:extLst>
          </p:cNvPr>
          <p:cNvSpPr/>
          <p:nvPr userDrawn="1"/>
        </p:nvSpPr>
        <p:spPr>
          <a:xfrm rot="900000">
            <a:off x="5939664" y="52344"/>
            <a:ext cx="1009486" cy="924777"/>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03" name="Oval 2">
            <a:extLst>
              <a:ext uri="{FF2B5EF4-FFF2-40B4-BE49-F238E27FC236}">
                <a16:creationId xmlns:a16="http://schemas.microsoft.com/office/drawing/2014/main" xmlns="" id="{35A6149A-9121-4093-BB29-6274808CCFFE}"/>
              </a:ext>
            </a:extLst>
          </p:cNvPr>
          <p:cNvSpPr/>
          <p:nvPr userDrawn="1"/>
        </p:nvSpPr>
        <p:spPr>
          <a:xfrm rot="5157174">
            <a:off x="6223726" y="287726"/>
            <a:ext cx="1513674" cy="1386658"/>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04" name="Oval 2">
            <a:extLst>
              <a:ext uri="{FF2B5EF4-FFF2-40B4-BE49-F238E27FC236}">
                <a16:creationId xmlns:a16="http://schemas.microsoft.com/office/drawing/2014/main" xmlns="" id="{B8086D41-5E5D-4335-986C-A50CDC5DA2D6}"/>
              </a:ext>
            </a:extLst>
          </p:cNvPr>
          <p:cNvSpPr/>
          <p:nvPr userDrawn="1"/>
        </p:nvSpPr>
        <p:spPr>
          <a:xfrm rot="8100000">
            <a:off x="7463069" y="-218473"/>
            <a:ext cx="1617557" cy="148182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05" name="Oval 2">
            <a:extLst>
              <a:ext uri="{FF2B5EF4-FFF2-40B4-BE49-F238E27FC236}">
                <a16:creationId xmlns:a16="http://schemas.microsoft.com/office/drawing/2014/main" xmlns="" id="{96E9F1D1-F86B-4A0A-9649-F4401DDECF4A}"/>
              </a:ext>
            </a:extLst>
          </p:cNvPr>
          <p:cNvSpPr/>
          <p:nvPr userDrawn="1"/>
        </p:nvSpPr>
        <p:spPr>
          <a:xfrm rot="8100000">
            <a:off x="11309268" y="475590"/>
            <a:ext cx="1068239" cy="97859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06" name="Round Same Side Corner Rectangle 6">
            <a:extLst>
              <a:ext uri="{FF2B5EF4-FFF2-40B4-BE49-F238E27FC236}">
                <a16:creationId xmlns:a16="http://schemas.microsoft.com/office/drawing/2014/main" xmlns="" id="{A3375275-560B-442E-B781-DE31B3913F4C}"/>
              </a:ext>
            </a:extLst>
          </p:cNvPr>
          <p:cNvSpPr/>
          <p:nvPr userDrawn="1"/>
        </p:nvSpPr>
        <p:spPr>
          <a:xfrm rot="10800000">
            <a:off x="6059945" y="4547669"/>
            <a:ext cx="1531655"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07" name="Round Same Side Corner Rectangle 6">
            <a:extLst>
              <a:ext uri="{FF2B5EF4-FFF2-40B4-BE49-F238E27FC236}">
                <a16:creationId xmlns:a16="http://schemas.microsoft.com/office/drawing/2014/main" xmlns="" id="{30BE70AC-15A6-4011-BF38-1EFE55CB0F01}"/>
              </a:ext>
            </a:extLst>
          </p:cNvPr>
          <p:cNvSpPr/>
          <p:nvPr userDrawn="1"/>
        </p:nvSpPr>
        <p:spPr>
          <a:xfrm rot="10800000">
            <a:off x="7646841" y="4547669"/>
            <a:ext cx="1531655"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08" name="Round Same Side Corner Rectangle 6">
            <a:extLst>
              <a:ext uri="{FF2B5EF4-FFF2-40B4-BE49-F238E27FC236}">
                <a16:creationId xmlns:a16="http://schemas.microsoft.com/office/drawing/2014/main" xmlns="" id="{E7139256-4FFF-47FB-85F9-EDE7EA43DB44}"/>
              </a:ext>
            </a:extLst>
          </p:cNvPr>
          <p:cNvSpPr/>
          <p:nvPr userDrawn="1"/>
        </p:nvSpPr>
        <p:spPr>
          <a:xfrm rot="10800000">
            <a:off x="9233737" y="4547669"/>
            <a:ext cx="1531655"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09" name="Round Same Side Corner Rectangle 6">
            <a:extLst>
              <a:ext uri="{FF2B5EF4-FFF2-40B4-BE49-F238E27FC236}">
                <a16:creationId xmlns:a16="http://schemas.microsoft.com/office/drawing/2014/main" xmlns="" id="{83B66B17-5B31-42F4-B9C7-2F4B6601413E}"/>
              </a:ext>
            </a:extLst>
          </p:cNvPr>
          <p:cNvSpPr/>
          <p:nvPr userDrawn="1"/>
        </p:nvSpPr>
        <p:spPr>
          <a:xfrm rot="10800000">
            <a:off x="10856086" y="4557438"/>
            <a:ext cx="998463" cy="2154490"/>
          </a:xfrm>
          <a:custGeom>
            <a:avLst/>
            <a:gdLst/>
            <a:ahLst/>
            <a:cxnLst/>
            <a:rect l="l" t="t" r="r" b="b"/>
            <a:pathLst>
              <a:path w="998463" h="2154490">
                <a:moveTo>
                  <a:pt x="841789" y="978089"/>
                </a:moveTo>
                <a:lnTo>
                  <a:pt x="680139" y="978089"/>
                </a:lnTo>
                <a:lnTo>
                  <a:pt x="680139" y="237546"/>
                </a:lnTo>
                <a:cubicBezTo>
                  <a:pt x="680139" y="183534"/>
                  <a:pt x="716326" y="139748"/>
                  <a:pt x="760964" y="139748"/>
                </a:cubicBezTo>
                <a:cubicBezTo>
                  <a:pt x="805602" y="139748"/>
                  <a:pt x="841789" y="183534"/>
                  <a:pt x="841789" y="237546"/>
                </a:cubicBezTo>
                <a:close/>
                <a:moveTo>
                  <a:pt x="308085" y="1721436"/>
                </a:moveTo>
                <a:lnTo>
                  <a:pt x="146436" y="1721436"/>
                </a:lnTo>
                <a:lnTo>
                  <a:pt x="146436" y="234850"/>
                </a:lnTo>
                <a:cubicBezTo>
                  <a:pt x="146436" y="180838"/>
                  <a:pt x="182622" y="137052"/>
                  <a:pt x="227260" y="137052"/>
                </a:cubicBezTo>
                <a:cubicBezTo>
                  <a:pt x="271898" y="137052"/>
                  <a:pt x="308085" y="180838"/>
                  <a:pt x="308085" y="234850"/>
                </a:cubicBezTo>
                <a:close/>
                <a:moveTo>
                  <a:pt x="353617" y="1984286"/>
                </a:moveTo>
                <a:lnTo>
                  <a:pt x="353617" y="307247"/>
                </a:lnTo>
                <a:cubicBezTo>
                  <a:pt x="353617" y="195846"/>
                  <a:pt x="299337" y="105538"/>
                  <a:pt x="232380" y="105538"/>
                </a:cubicBezTo>
                <a:cubicBezTo>
                  <a:pt x="165422" y="105538"/>
                  <a:pt x="111143" y="195846"/>
                  <a:pt x="111143" y="307247"/>
                </a:cubicBezTo>
                <a:lnTo>
                  <a:pt x="111143" y="1984286"/>
                </a:lnTo>
                <a:close/>
                <a:moveTo>
                  <a:pt x="887320" y="1986981"/>
                </a:moveTo>
                <a:lnTo>
                  <a:pt x="887320" y="309942"/>
                </a:lnTo>
                <a:cubicBezTo>
                  <a:pt x="887320" y="198542"/>
                  <a:pt x="833041" y="108234"/>
                  <a:pt x="766083" y="108234"/>
                </a:cubicBezTo>
                <a:cubicBezTo>
                  <a:pt x="699126" y="108234"/>
                  <a:pt x="644846" y="198542"/>
                  <a:pt x="644846" y="309942"/>
                </a:cubicBezTo>
                <a:lnTo>
                  <a:pt x="644846" y="1986981"/>
                </a:lnTo>
                <a:close/>
                <a:moveTo>
                  <a:pt x="414419" y="2151795"/>
                </a:moveTo>
                <a:lnTo>
                  <a:pt x="50341" y="2151795"/>
                </a:lnTo>
                <a:cubicBezTo>
                  <a:pt x="22538" y="2151795"/>
                  <a:pt x="0" y="2114296"/>
                  <a:pt x="0" y="2068040"/>
                </a:cubicBezTo>
                <a:cubicBezTo>
                  <a:pt x="0" y="2021784"/>
                  <a:pt x="22538" y="1984286"/>
                  <a:pt x="50341" y="1984286"/>
                </a:cubicBezTo>
                <a:lnTo>
                  <a:pt x="54565" y="1984286"/>
                </a:lnTo>
                <a:lnTo>
                  <a:pt x="54565" y="295839"/>
                </a:lnTo>
                <a:cubicBezTo>
                  <a:pt x="54565" y="132451"/>
                  <a:pt x="134175" y="0"/>
                  <a:pt x="232379" y="0"/>
                </a:cubicBezTo>
                <a:cubicBezTo>
                  <a:pt x="330584" y="0"/>
                  <a:pt x="410194" y="132451"/>
                  <a:pt x="410194" y="295839"/>
                </a:cubicBezTo>
                <a:lnTo>
                  <a:pt x="410194" y="1984286"/>
                </a:lnTo>
                <a:lnTo>
                  <a:pt x="414419" y="1984286"/>
                </a:lnTo>
                <a:cubicBezTo>
                  <a:pt x="442221" y="1984286"/>
                  <a:pt x="464760" y="2021784"/>
                  <a:pt x="464760" y="2068040"/>
                </a:cubicBezTo>
                <a:cubicBezTo>
                  <a:pt x="464760" y="2114296"/>
                  <a:pt x="442221" y="2151795"/>
                  <a:pt x="414419" y="2151795"/>
                </a:cubicBezTo>
                <a:close/>
                <a:moveTo>
                  <a:pt x="948122" y="2154490"/>
                </a:moveTo>
                <a:lnTo>
                  <a:pt x="584044" y="2154490"/>
                </a:lnTo>
                <a:cubicBezTo>
                  <a:pt x="556242" y="2154490"/>
                  <a:pt x="533703" y="2116992"/>
                  <a:pt x="533703" y="2070736"/>
                </a:cubicBezTo>
                <a:cubicBezTo>
                  <a:pt x="533703" y="2024480"/>
                  <a:pt x="556242" y="1986981"/>
                  <a:pt x="584044" y="1986981"/>
                </a:cubicBezTo>
                <a:lnTo>
                  <a:pt x="588268" y="1986981"/>
                </a:lnTo>
                <a:lnTo>
                  <a:pt x="588268" y="298535"/>
                </a:lnTo>
                <a:cubicBezTo>
                  <a:pt x="588268" y="135147"/>
                  <a:pt x="667878" y="2696"/>
                  <a:pt x="766083" y="2696"/>
                </a:cubicBezTo>
                <a:cubicBezTo>
                  <a:pt x="864287" y="2696"/>
                  <a:pt x="943897" y="135147"/>
                  <a:pt x="943897" y="298535"/>
                </a:cubicBezTo>
                <a:lnTo>
                  <a:pt x="943897" y="1986981"/>
                </a:lnTo>
                <a:lnTo>
                  <a:pt x="948122" y="1986981"/>
                </a:lnTo>
                <a:cubicBezTo>
                  <a:pt x="975925" y="1986981"/>
                  <a:pt x="998463" y="2024480"/>
                  <a:pt x="998463" y="2070736"/>
                </a:cubicBezTo>
                <a:cubicBezTo>
                  <a:pt x="998463" y="2116992"/>
                  <a:pt x="975925" y="2154490"/>
                  <a:pt x="948122" y="215449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11" name="Rectangle 110">
            <a:extLst>
              <a:ext uri="{FF2B5EF4-FFF2-40B4-BE49-F238E27FC236}">
                <a16:creationId xmlns:a16="http://schemas.microsoft.com/office/drawing/2014/main" xmlns="" id="{C34150EA-9630-48C8-89B6-28D1B3BCA21C}"/>
              </a:ext>
            </a:extLst>
          </p:cNvPr>
          <p:cNvSpPr/>
          <p:nvPr userDrawn="1"/>
        </p:nvSpPr>
        <p:spPr>
          <a:xfrm>
            <a:off x="4834532" y="0"/>
            <a:ext cx="7357467" cy="6858000"/>
          </a:xfrm>
          <a:prstGeom prst="rect">
            <a:avLst/>
          </a:prstGeom>
          <a:gradFill flip="none" rotWithShape="1">
            <a:gsLst>
              <a:gs pos="53000">
                <a:srgbClr val="F3F3F3">
                  <a:alpha val="50000"/>
                </a:srgbClr>
              </a:gs>
              <a:gs pos="0">
                <a:schemeClr val="bg1">
                  <a:lumMod val="85000"/>
                </a:schemeClr>
              </a:gs>
              <a:gs pos="100000">
                <a:schemeClr val="bg1">
                  <a:lumMod val="9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xmlns="" val="3372313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A57D89C-CED8-4023-ABBD-F9409DADA752}" type="datetimeFigureOut">
              <a:rPr lang="en-US"/>
              <a:pPr>
                <a:defRPr/>
              </a:pPr>
              <a:t>6/7/2023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4D0FF3-88C2-4C74-9506-1AC0C2B201F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Agenda Layout">
    <p:spTree>
      <p:nvGrpSpPr>
        <p:cNvPr id="1" name=""/>
        <p:cNvGrpSpPr/>
        <p:nvPr/>
      </p:nvGrpSpPr>
      <p:grpSpPr>
        <a:xfrm>
          <a:off x="0" y="0"/>
          <a:ext cx="0" cy="0"/>
          <a:chOff x="0" y="0"/>
          <a:chExt cx="0" cy="0"/>
        </a:xfrm>
      </p:grpSpPr>
      <p:sp>
        <p:nvSpPr>
          <p:cNvPr id="19" name="Rectangle 18"/>
          <p:cNvSpPr/>
          <p:nvPr userDrawn="1"/>
        </p:nvSpPr>
        <p:spPr>
          <a:xfrm>
            <a:off x="9807276" y="0"/>
            <a:ext cx="23847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46" name="Freeform: Shape 45">
            <a:extLst>
              <a:ext uri="{FF2B5EF4-FFF2-40B4-BE49-F238E27FC236}">
                <a16:creationId xmlns:a16="http://schemas.microsoft.com/office/drawing/2014/main" xmlns="" id="{A9BB1F4B-B25A-4413-A9F8-698D3557FB80}"/>
              </a:ext>
            </a:extLst>
          </p:cNvPr>
          <p:cNvSpPr/>
          <p:nvPr/>
        </p:nvSpPr>
        <p:spPr>
          <a:xfrm>
            <a:off x="7953731" y="1576695"/>
            <a:ext cx="3686283" cy="4466486"/>
          </a:xfrm>
          <a:custGeom>
            <a:avLst/>
            <a:gdLst>
              <a:gd name="connsiteX0" fmla="*/ 2600325 w 3686283"/>
              <a:gd name="connsiteY0" fmla="*/ 147528 h 4466486"/>
              <a:gd name="connsiteX1" fmla="*/ 2730818 w 3686283"/>
              <a:gd name="connsiteY1" fmla="*/ 275163 h 4466486"/>
              <a:gd name="connsiteX2" fmla="*/ 2600325 w 3686283"/>
              <a:gd name="connsiteY2" fmla="*/ 147528 h 4466486"/>
              <a:gd name="connsiteX3" fmla="*/ 1847850 w 3686283"/>
              <a:gd name="connsiteY3" fmla="*/ 10 h 4466486"/>
              <a:gd name="connsiteX4" fmla="*/ 2013585 w 3686283"/>
              <a:gd name="connsiteY4" fmla="*/ 28466 h 4466486"/>
              <a:gd name="connsiteX5" fmla="*/ 2286000 w 3686283"/>
              <a:gd name="connsiteY5" fmla="*/ 58946 h 4466486"/>
              <a:gd name="connsiteX6" fmla="*/ 2541270 w 3686283"/>
              <a:gd name="connsiteY6" fmla="*/ 109428 h 4466486"/>
              <a:gd name="connsiteX7" fmla="*/ 2574608 w 3686283"/>
              <a:gd name="connsiteY7" fmla="*/ 121811 h 4466486"/>
              <a:gd name="connsiteX8" fmla="*/ 2751773 w 3686283"/>
              <a:gd name="connsiteY8" fmla="*/ 214203 h 4466486"/>
              <a:gd name="connsiteX9" fmla="*/ 2498408 w 3686283"/>
              <a:gd name="connsiteY9" fmla="*/ 34181 h 4466486"/>
              <a:gd name="connsiteX10" fmla="*/ 2518410 w 3686283"/>
              <a:gd name="connsiteY10" fmla="*/ 32276 h 4466486"/>
              <a:gd name="connsiteX11" fmla="*/ 2828925 w 3686283"/>
              <a:gd name="connsiteY11" fmla="*/ 302786 h 4466486"/>
              <a:gd name="connsiteX12" fmla="*/ 2837498 w 3686283"/>
              <a:gd name="connsiteY12" fmla="*/ 374223 h 4466486"/>
              <a:gd name="connsiteX13" fmla="*/ 3133725 w 3686283"/>
              <a:gd name="connsiteY13" fmla="*/ 293261 h 4466486"/>
              <a:gd name="connsiteX14" fmla="*/ 3069908 w 3686283"/>
              <a:gd name="connsiteY14" fmla="*/ 293261 h 4466486"/>
              <a:gd name="connsiteX15" fmla="*/ 2973705 w 3686283"/>
              <a:gd name="connsiteY15" fmla="*/ 308501 h 4466486"/>
              <a:gd name="connsiteX16" fmla="*/ 2908935 w 3686283"/>
              <a:gd name="connsiteY16" fmla="*/ 366603 h 4466486"/>
              <a:gd name="connsiteX17" fmla="*/ 2924175 w 3686283"/>
              <a:gd name="connsiteY17" fmla="*/ 396131 h 4466486"/>
              <a:gd name="connsiteX18" fmla="*/ 2972753 w 3686283"/>
              <a:gd name="connsiteY18" fmla="*/ 388511 h 4466486"/>
              <a:gd name="connsiteX19" fmla="*/ 3132773 w 3686283"/>
              <a:gd name="connsiteY19" fmla="*/ 368508 h 4466486"/>
              <a:gd name="connsiteX20" fmla="*/ 2998470 w 3686283"/>
              <a:gd name="connsiteY20" fmla="*/ 405656 h 4466486"/>
              <a:gd name="connsiteX21" fmla="*/ 3079433 w 3686283"/>
              <a:gd name="connsiteY21" fmla="*/ 414228 h 4466486"/>
              <a:gd name="connsiteX22" fmla="*/ 3160395 w 3686283"/>
              <a:gd name="connsiteY22" fmla="*/ 445661 h 4466486"/>
              <a:gd name="connsiteX23" fmla="*/ 3083243 w 3686283"/>
              <a:gd name="connsiteY23" fmla="*/ 435183 h 4466486"/>
              <a:gd name="connsiteX24" fmla="*/ 3215640 w 3686283"/>
              <a:gd name="connsiteY24" fmla="*/ 491381 h 4466486"/>
              <a:gd name="connsiteX25" fmla="*/ 3157538 w 3686283"/>
              <a:gd name="connsiteY25" fmla="*/ 476141 h 4466486"/>
              <a:gd name="connsiteX26" fmla="*/ 3173730 w 3686283"/>
              <a:gd name="connsiteY26" fmla="*/ 494238 h 4466486"/>
              <a:gd name="connsiteX27" fmla="*/ 3308033 w 3686283"/>
              <a:gd name="connsiteY27" fmla="*/ 689501 h 4466486"/>
              <a:gd name="connsiteX28" fmla="*/ 3393758 w 3686283"/>
              <a:gd name="connsiteY28" fmla="*/ 842853 h 4466486"/>
              <a:gd name="connsiteX29" fmla="*/ 3467100 w 3686283"/>
              <a:gd name="connsiteY29" fmla="*/ 1227663 h 4466486"/>
              <a:gd name="connsiteX30" fmla="*/ 3483293 w 3686283"/>
              <a:gd name="connsiteY30" fmla="*/ 1302911 h 4466486"/>
              <a:gd name="connsiteX31" fmla="*/ 3605213 w 3686283"/>
              <a:gd name="connsiteY31" fmla="*/ 1573421 h 4466486"/>
              <a:gd name="connsiteX32" fmla="*/ 3558540 w 3686283"/>
              <a:gd name="connsiteY32" fmla="*/ 1822976 h 4466486"/>
              <a:gd name="connsiteX33" fmla="*/ 3527108 w 3686283"/>
              <a:gd name="connsiteY33" fmla="*/ 1921083 h 4466486"/>
              <a:gd name="connsiteX34" fmla="*/ 3553778 w 3686283"/>
              <a:gd name="connsiteY34" fmla="*/ 2005856 h 4466486"/>
              <a:gd name="connsiteX35" fmla="*/ 3622358 w 3686283"/>
              <a:gd name="connsiteY35" fmla="*/ 2024906 h 4466486"/>
              <a:gd name="connsiteX36" fmla="*/ 3668078 w 3686283"/>
              <a:gd name="connsiteY36" fmla="*/ 1975376 h 4466486"/>
              <a:gd name="connsiteX37" fmla="*/ 3673793 w 3686283"/>
              <a:gd name="connsiteY37" fmla="*/ 1944896 h 4466486"/>
              <a:gd name="connsiteX38" fmla="*/ 3639503 w 3686283"/>
              <a:gd name="connsiteY38" fmla="*/ 2080151 h 4466486"/>
              <a:gd name="connsiteX39" fmla="*/ 3585210 w 3686283"/>
              <a:gd name="connsiteY39" fmla="*/ 2164923 h 4466486"/>
              <a:gd name="connsiteX40" fmla="*/ 3498533 w 3686283"/>
              <a:gd name="connsiteY40" fmla="*/ 2310656 h 4466486"/>
              <a:gd name="connsiteX41" fmla="*/ 3452813 w 3686283"/>
              <a:gd name="connsiteY41" fmla="*/ 2408764 h 4466486"/>
              <a:gd name="connsiteX42" fmla="*/ 3448050 w 3686283"/>
              <a:gd name="connsiteY42" fmla="*/ 2458293 h 4466486"/>
              <a:gd name="connsiteX43" fmla="*/ 3183255 w 3686283"/>
              <a:gd name="connsiteY43" fmla="*/ 2671654 h 4466486"/>
              <a:gd name="connsiteX44" fmla="*/ 3066098 w 3686283"/>
              <a:gd name="connsiteY44" fmla="*/ 2803098 h 4466486"/>
              <a:gd name="connsiteX45" fmla="*/ 3066098 w 3686283"/>
              <a:gd name="connsiteY45" fmla="*/ 2880251 h 4466486"/>
              <a:gd name="connsiteX46" fmla="*/ 3031808 w 3686283"/>
              <a:gd name="connsiteY46" fmla="*/ 3010743 h 4466486"/>
              <a:gd name="connsiteX47" fmla="*/ 2946083 w 3686283"/>
              <a:gd name="connsiteY47" fmla="*/ 3070751 h 4466486"/>
              <a:gd name="connsiteX48" fmla="*/ 2998470 w 3686283"/>
              <a:gd name="connsiteY48" fmla="*/ 2908826 h 4466486"/>
              <a:gd name="connsiteX49" fmla="*/ 2875598 w 3686283"/>
              <a:gd name="connsiteY49" fmla="*/ 3078371 h 4466486"/>
              <a:gd name="connsiteX50" fmla="*/ 2957513 w 3686283"/>
              <a:gd name="connsiteY50" fmla="*/ 2907873 h 4466486"/>
              <a:gd name="connsiteX51" fmla="*/ 2829878 w 3686283"/>
              <a:gd name="connsiteY51" fmla="*/ 3063131 h 4466486"/>
              <a:gd name="connsiteX52" fmla="*/ 2926080 w 3686283"/>
              <a:gd name="connsiteY52" fmla="*/ 2949783 h 4466486"/>
              <a:gd name="connsiteX53" fmla="*/ 2812733 w 3686283"/>
              <a:gd name="connsiteY53" fmla="*/ 3049796 h 4466486"/>
              <a:gd name="connsiteX54" fmla="*/ 2533650 w 3686283"/>
              <a:gd name="connsiteY54" fmla="*/ 3226008 h 4466486"/>
              <a:gd name="connsiteX55" fmla="*/ 2338388 w 3686283"/>
              <a:gd name="connsiteY55" fmla="*/ 3264108 h 4466486"/>
              <a:gd name="connsiteX56" fmla="*/ 2214563 w 3686283"/>
              <a:gd name="connsiteY56" fmla="*/ 3397458 h 4466486"/>
              <a:gd name="connsiteX57" fmla="*/ 2216468 w 3686283"/>
              <a:gd name="connsiteY57" fmla="*/ 3450798 h 4466486"/>
              <a:gd name="connsiteX58" fmla="*/ 2396490 w 3686283"/>
              <a:gd name="connsiteY58" fmla="*/ 3977531 h 4466486"/>
              <a:gd name="connsiteX59" fmla="*/ 2577465 w 3686283"/>
              <a:gd name="connsiteY59" fmla="*/ 4291856 h 4466486"/>
              <a:gd name="connsiteX60" fmla="*/ 2556510 w 3686283"/>
              <a:gd name="connsiteY60" fmla="*/ 4342339 h 4466486"/>
              <a:gd name="connsiteX61" fmla="*/ 1666875 w 3686283"/>
              <a:gd name="connsiteY61" fmla="*/ 4464259 h 4466486"/>
              <a:gd name="connsiteX62" fmla="*/ 1286828 w 3686283"/>
              <a:gd name="connsiteY62" fmla="*/ 4460449 h 4466486"/>
              <a:gd name="connsiteX63" fmla="*/ 743903 w 3686283"/>
              <a:gd name="connsiteY63" fmla="*/ 4396631 h 4466486"/>
              <a:gd name="connsiteX64" fmla="*/ 716280 w 3686283"/>
              <a:gd name="connsiteY64" fmla="*/ 4354721 h 4466486"/>
              <a:gd name="connsiteX65" fmla="*/ 808673 w 3686283"/>
              <a:gd name="connsiteY65" fmla="*/ 3804176 h 4466486"/>
              <a:gd name="connsiteX66" fmla="*/ 759143 w 3686283"/>
              <a:gd name="connsiteY66" fmla="*/ 3469848 h 4466486"/>
              <a:gd name="connsiteX67" fmla="*/ 602933 w 3686283"/>
              <a:gd name="connsiteY67" fmla="*/ 3306018 h 4466486"/>
              <a:gd name="connsiteX68" fmla="*/ 296228 w 3686283"/>
              <a:gd name="connsiteY68" fmla="*/ 3193623 h 4466486"/>
              <a:gd name="connsiteX69" fmla="*/ 180023 w 3686283"/>
              <a:gd name="connsiteY69" fmla="*/ 3141236 h 4466486"/>
              <a:gd name="connsiteX70" fmla="*/ 73343 w 3686283"/>
              <a:gd name="connsiteY70" fmla="*/ 2839293 h 4466486"/>
              <a:gd name="connsiteX71" fmla="*/ 70485 w 3686283"/>
              <a:gd name="connsiteY71" fmla="*/ 2664033 h 4466486"/>
              <a:gd name="connsiteX72" fmla="*/ 89535 w 3686283"/>
              <a:gd name="connsiteY72" fmla="*/ 2507823 h 4466486"/>
              <a:gd name="connsiteX73" fmla="*/ 87630 w 3686283"/>
              <a:gd name="connsiteY73" fmla="*/ 2477343 h 4466486"/>
              <a:gd name="connsiteX74" fmla="*/ 65723 w 3686283"/>
              <a:gd name="connsiteY74" fmla="*/ 2304941 h 4466486"/>
              <a:gd name="connsiteX75" fmla="*/ 82868 w 3686283"/>
              <a:gd name="connsiteY75" fmla="*/ 2251601 h 4466486"/>
              <a:gd name="connsiteX76" fmla="*/ 42863 w 3686283"/>
              <a:gd name="connsiteY76" fmla="*/ 2117298 h 4466486"/>
              <a:gd name="connsiteX77" fmla="*/ 0 w 3686283"/>
              <a:gd name="connsiteY77" fmla="*/ 2055386 h 4466486"/>
              <a:gd name="connsiteX78" fmla="*/ 0 w 3686283"/>
              <a:gd name="connsiteY78" fmla="*/ 1996331 h 4466486"/>
              <a:gd name="connsiteX79" fmla="*/ 120968 w 3686283"/>
              <a:gd name="connsiteY79" fmla="*/ 1869648 h 4466486"/>
              <a:gd name="connsiteX80" fmla="*/ 242888 w 3686283"/>
              <a:gd name="connsiteY80" fmla="*/ 1732488 h 4466486"/>
              <a:gd name="connsiteX81" fmla="*/ 277178 w 3686283"/>
              <a:gd name="connsiteY81" fmla="*/ 1493411 h 4466486"/>
              <a:gd name="connsiteX82" fmla="*/ 278130 w 3686283"/>
              <a:gd name="connsiteY82" fmla="*/ 1294338 h 4466486"/>
              <a:gd name="connsiteX83" fmla="*/ 330756 w 3686283"/>
              <a:gd name="connsiteY83" fmla="*/ 1017756 h 4466486"/>
              <a:gd name="connsiteX84" fmla="*/ 345094 w 3686283"/>
              <a:gd name="connsiteY84" fmla="*/ 980044 h 4466486"/>
              <a:gd name="connsiteX85" fmla="*/ 355181 w 3686283"/>
              <a:gd name="connsiteY85" fmla="*/ 982080 h 4466486"/>
              <a:gd name="connsiteX86" fmla="*/ 565561 w 3686283"/>
              <a:gd name="connsiteY86" fmla="*/ 771700 h 4466486"/>
              <a:gd name="connsiteX87" fmla="*/ 549028 w 3686283"/>
              <a:gd name="connsiteY87" fmla="*/ 689811 h 4466486"/>
              <a:gd name="connsiteX88" fmla="*/ 505749 w 3686283"/>
              <a:gd name="connsiteY88" fmla="*/ 625619 h 4466486"/>
              <a:gd name="connsiteX89" fmla="*/ 523161 w 3686283"/>
              <a:gd name="connsiteY89" fmla="*/ 631024 h 4466486"/>
              <a:gd name="connsiteX90" fmla="*/ 565560 w 3686283"/>
              <a:gd name="connsiteY90" fmla="*/ 635298 h 4466486"/>
              <a:gd name="connsiteX91" fmla="*/ 759407 w 3686283"/>
              <a:gd name="connsiteY91" fmla="*/ 506808 h 4466486"/>
              <a:gd name="connsiteX92" fmla="*/ 766522 w 3686283"/>
              <a:gd name="connsiteY92" fmla="*/ 483889 h 4466486"/>
              <a:gd name="connsiteX93" fmla="*/ 806340 w 3686283"/>
              <a:gd name="connsiteY93" fmla="*/ 496250 h 4466486"/>
              <a:gd name="connsiteX94" fmla="*/ 867114 w 3686283"/>
              <a:gd name="connsiteY94" fmla="*/ 502376 h 4466486"/>
              <a:gd name="connsiteX95" fmla="*/ 1168668 w 3686283"/>
              <a:gd name="connsiteY95" fmla="*/ 200822 h 4466486"/>
              <a:gd name="connsiteX96" fmla="*/ 1144970 w 3686283"/>
              <a:gd name="connsiteY96" fmla="*/ 83444 h 4466486"/>
              <a:gd name="connsiteX97" fmla="*/ 1123627 w 3686283"/>
              <a:gd name="connsiteY97" fmla="*/ 44121 h 4466486"/>
              <a:gd name="connsiteX98" fmla="*/ 1144905 w 3686283"/>
              <a:gd name="connsiteY98" fmla="*/ 31323 h 4466486"/>
              <a:gd name="connsiteX99" fmla="*/ 1165860 w 3686283"/>
              <a:gd name="connsiteY99" fmla="*/ 26561 h 4466486"/>
              <a:gd name="connsiteX100" fmla="*/ 1196340 w 3686283"/>
              <a:gd name="connsiteY100" fmla="*/ 32276 h 4466486"/>
              <a:gd name="connsiteX101" fmla="*/ 1301115 w 3686283"/>
              <a:gd name="connsiteY101" fmla="*/ 5606 h 4466486"/>
              <a:gd name="connsiteX102" fmla="*/ 1280160 w 3686283"/>
              <a:gd name="connsiteY102" fmla="*/ 28466 h 4466486"/>
              <a:gd name="connsiteX103" fmla="*/ 1403033 w 3686283"/>
              <a:gd name="connsiteY103" fmla="*/ 17036 h 4466486"/>
              <a:gd name="connsiteX104" fmla="*/ 1370648 w 3686283"/>
              <a:gd name="connsiteY104" fmla="*/ 37991 h 4466486"/>
              <a:gd name="connsiteX105" fmla="*/ 1378268 w 3686283"/>
              <a:gd name="connsiteY105" fmla="*/ 42753 h 4466486"/>
              <a:gd name="connsiteX106" fmla="*/ 1401128 w 3686283"/>
              <a:gd name="connsiteY106" fmla="*/ 48468 h 4466486"/>
              <a:gd name="connsiteX107" fmla="*/ 1682115 w 3686283"/>
              <a:gd name="connsiteY107" fmla="*/ 29418 h 4466486"/>
              <a:gd name="connsiteX108" fmla="*/ 1847850 w 3686283"/>
              <a:gd name="connsiteY108" fmla="*/ 10 h 446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686283" h="4466486">
                <a:moveTo>
                  <a:pt x="2600325" y="147528"/>
                </a:moveTo>
                <a:cubicBezTo>
                  <a:pt x="2647950" y="184676"/>
                  <a:pt x="2687955" y="226586"/>
                  <a:pt x="2730818" y="275163"/>
                </a:cubicBezTo>
                <a:cubicBezTo>
                  <a:pt x="2725103" y="205631"/>
                  <a:pt x="2662238" y="146576"/>
                  <a:pt x="2600325" y="147528"/>
                </a:cubicBezTo>
                <a:close/>
                <a:moveTo>
                  <a:pt x="1847850" y="10"/>
                </a:moveTo>
                <a:cubicBezTo>
                  <a:pt x="1903095" y="-347"/>
                  <a:pt x="1958340" y="8940"/>
                  <a:pt x="2013585" y="28466"/>
                </a:cubicBezTo>
                <a:cubicBezTo>
                  <a:pt x="2102168" y="59898"/>
                  <a:pt x="2193608" y="69423"/>
                  <a:pt x="2286000" y="58946"/>
                </a:cubicBezTo>
                <a:cubicBezTo>
                  <a:pt x="2377440" y="48468"/>
                  <a:pt x="2461260" y="67518"/>
                  <a:pt x="2541270" y="109428"/>
                </a:cubicBezTo>
                <a:cubicBezTo>
                  <a:pt x="2551748" y="115143"/>
                  <a:pt x="2562225" y="119906"/>
                  <a:pt x="2574608" y="121811"/>
                </a:cubicBezTo>
                <a:cubicBezTo>
                  <a:pt x="2644140" y="127526"/>
                  <a:pt x="2706053" y="147528"/>
                  <a:pt x="2751773" y="214203"/>
                </a:cubicBezTo>
                <a:cubicBezTo>
                  <a:pt x="2732723" y="109428"/>
                  <a:pt x="2665095" y="61803"/>
                  <a:pt x="2498408" y="34181"/>
                </a:cubicBezTo>
                <a:cubicBezTo>
                  <a:pt x="2509838" y="33228"/>
                  <a:pt x="2514600" y="32276"/>
                  <a:pt x="2518410" y="32276"/>
                </a:cubicBezTo>
                <a:cubicBezTo>
                  <a:pt x="2686050" y="23703"/>
                  <a:pt x="2806065" y="129431"/>
                  <a:pt x="2828925" y="302786"/>
                </a:cubicBezTo>
                <a:cubicBezTo>
                  <a:pt x="2831783" y="325646"/>
                  <a:pt x="2834640" y="348506"/>
                  <a:pt x="2837498" y="374223"/>
                </a:cubicBezTo>
                <a:cubicBezTo>
                  <a:pt x="2922270" y="277068"/>
                  <a:pt x="3033713" y="245636"/>
                  <a:pt x="3133725" y="293261"/>
                </a:cubicBezTo>
                <a:cubicBezTo>
                  <a:pt x="3108008" y="293261"/>
                  <a:pt x="3088958" y="293261"/>
                  <a:pt x="3069908" y="293261"/>
                </a:cubicBezTo>
                <a:cubicBezTo>
                  <a:pt x="3036570" y="293261"/>
                  <a:pt x="3004185" y="297071"/>
                  <a:pt x="2973705" y="308501"/>
                </a:cubicBezTo>
                <a:cubicBezTo>
                  <a:pt x="2945130" y="319931"/>
                  <a:pt x="2922270" y="338028"/>
                  <a:pt x="2908935" y="366603"/>
                </a:cubicBezTo>
                <a:cubicBezTo>
                  <a:pt x="2901315" y="382796"/>
                  <a:pt x="2905125" y="392321"/>
                  <a:pt x="2924175" y="396131"/>
                </a:cubicBezTo>
                <a:cubicBezTo>
                  <a:pt x="2941320" y="398988"/>
                  <a:pt x="2956560" y="397083"/>
                  <a:pt x="2972753" y="388511"/>
                </a:cubicBezTo>
                <a:cubicBezTo>
                  <a:pt x="3023235" y="360888"/>
                  <a:pt x="3077528" y="357078"/>
                  <a:pt x="3132773" y="368508"/>
                </a:cubicBezTo>
                <a:cubicBezTo>
                  <a:pt x="3086100" y="373271"/>
                  <a:pt x="3039428" y="375176"/>
                  <a:pt x="2998470" y="405656"/>
                </a:cubicBezTo>
                <a:cubicBezTo>
                  <a:pt x="3026093" y="408513"/>
                  <a:pt x="3052763" y="407561"/>
                  <a:pt x="3079433" y="414228"/>
                </a:cubicBezTo>
                <a:cubicBezTo>
                  <a:pt x="3105150" y="419943"/>
                  <a:pt x="3131820" y="426611"/>
                  <a:pt x="3160395" y="445661"/>
                </a:cubicBezTo>
                <a:cubicBezTo>
                  <a:pt x="3129915" y="441851"/>
                  <a:pt x="3108008" y="428516"/>
                  <a:pt x="3083243" y="435183"/>
                </a:cubicBezTo>
                <a:cubicBezTo>
                  <a:pt x="3128010" y="446613"/>
                  <a:pt x="3171825" y="458996"/>
                  <a:pt x="3215640" y="491381"/>
                </a:cubicBezTo>
                <a:cubicBezTo>
                  <a:pt x="3190875" y="488523"/>
                  <a:pt x="3176588" y="474236"/>
                  <a:pt x="3157538" y="476141"/>
                </a:cubicBezTo>
                <a:cubicBezTo>
                  <a:pt x="3159443" y="486618"/>
                  <a:pt x="3168015" y="489476"/>
                  <a:pt x="3173730" y="494238"/>
                </a:cubicBezTo>
                <a:cubicBezTo>
                  <a:pt x="3238500" y="545673"/>
                  <a:pt x="3286125" y="610443"/>
                  <a:pt x="3308033" y="689501"/>
                </a:cubicBezTo>
                <a:cubicBezTo>
                  <a:pt x="3324225" y="748556"/>
                  <a:pt x="3350895" y="796181"/>
                  <a:pt x="3393758" y="842853"/>
                </a:cubicBezTo>
                <a:cubicBezTo>
                  <a:pt x="3493770" y="953343"/>
                  <a:pt x="3506153" y="1087646"/>
                  <a:pt x="3467100" y="1227663"/>
                </a:cubicBezTo>
                <a:cubicBezTo>
                  <a:pt x="3458528" y="1258143"/>
                  <a:pt x="3463290" y="1279098"/>
                  <a:pt x="3483293" y="1302911"/>
                </a:cubicBezTo>
                <a:cubicBezTo>
                  <a:pt x="3549015" y="1381968"/>
                  <a:pt x="3601403" y="1465788"/>
                  <a:pt x="3605213" y="1573421"/>
                </a:cubicBezTo>
                <a:cubicBezTo>
                  <a:pt x="3608070" y="1660098"/>
                  <a:pt x="3608070" y="1745823"/>
                  <a:pt x="3558540" y="1822976"/>
                </a:cubicBezTo>
                <a:cubicBezTo>
                  <a:pt x="3539490" y="1852503"/>
                  <a:pt x="3529965" y="1885841"/>
                  <a:pt x="3527108" y="1921083"/>
                </a:cubicBezTo>
                <a:cubicBezTo>
                  <a:pt x="3524250" y="1953468"/>
                  <a:pt x="3530918" y="1982043"/>
                  <a:pt x="3553778" y="2005856"/>
                </a:cubicBezTo>
                <a:cubicBezTo>
                  <a:pt x="3572828" y="2024906"/>
                  <a:pt x="3595688" y="2030621"/>
                  <a:pt x="3622358" y="2024906"/>
                </a:cubicBezTo>
                <a:cubicBezTo>
                  <a:pt x="3649028" y="2019191"/>
                  <a:pt x="3662363" y="2001093"/>
                  <a:pt x="3668078" y="1975376"/>
                </a:cubicBezTo>
                <a:cubicBezTo>
                  <a:pt x="3669983" y="1965851"/>
                  <a:pt x="3671888" y="1956326"/>
                  <a:pt x="3673793" y="1944896"/>
                </a:cubicBezTo>
                <a:cubicBezTo>
                  <a:pt x="3698558" y="1998236"/>
                  <a:pt x="3686175" y="2063958"/>
                  <a:pt x="3639503" y="2080151"/>
                </a:cubicBezTo>
                <a:cubicBezTo>
                  <a:pt x="3592830" y="2096343"/>
                  <a:pt x="3582353" y="2117298"/>
                  <a:pt x="3585210" y="2164923"/>
                </a:cubicBezTo>
                <a:cubicBezTo>
                  <a:pt x="3588068" y="2226836"/>
                  <a:pt x="3544253" y="2273508"/>
                  <a:pt x="3498533" y="2310656"/>
                </a:cubicBezTo>
                <a:cubicBezTo>
                  <a:pt x="3466148" y="2337326"/>
                  <a:pt x="3451860" y="2368758"/>
                  <a:pt x="3452813" y="2408764"/>
                </a:cubicBezTo>
                <a:cubicBezTo>
                  <a:pt x="3452813" y="2425908"/>
                  <a:pt x="3455670" y="2442101"/>
                  <a:pt x="3448050" y="2458293"/>
                </a:cubicBezTo>
                <a:cubicBezTo>
                  <a:pt x="3397568" y="2577356"/>
                  <a:pt x="3317558" y="2657366"/>
                  <a:pt x="3183255" y="2671654"/>
                </a:cubicBezTo>
                <a:cubicBezTo>
                  <a:pt x="3115628" y="2678321"/>
                  <a:pt x="3066098" y="2735471"/>
                  <a:pt x="3066098" y="2803098"/>
                </a:cubicBezTo>
                <a:cubicBezTo>
                  <a:pt x="3066098" y="2828816"/>
                  <a:pt x="3067050" y="2854533"/>
                  <a:pt x="3066098" y="2880251"/>
                </a:cubicBezTo>
                <a:cubicBezTo>
                  <a:pt x="3064193" y="2925971"/>
                  <a:pt x="3056573" y="2970739"/>
                  <a:pt x="3031808" y="3010743"/>
                </a:cubicBezTo>
                <a:cubicBezTo>
                  <a:pt x="3012758" y="3042176"/>
                  <a:pt x="2987993" y="3064083"/>
                  <a:pt x="2946083" y="3070751"/>
                </a:cubicBezTo>
                <a:cubicBezTo>
                  <a:pt x="3017520" y="2962166"/>
                  <a:pt x="3022283" y="2946926"/>
                  <a:pt x="2998470" y="2908826"/>
                </a:cubicBezTo>
                <a:cubicBezTo>
                  <a:pt x="3002280" y="3000266"/>
                  <a:pt x="2945130" y="3079323"/>
                  <a:pt x="2875598" y="3078371"/>
                </a:cubicBezTo>
                <a:cubicBezTo>
                  <a:pt x="2962275" y="3022173"/>
                  <a:pt x="2990850" y="2963118"/>
                  <a:pt x="2957513" y="2907873"/>
                </a:cubicBezTo>
                <a:cubicBezTo>
                  <a:pt x="2949893" y="2994551"/>
                  <a:pt x="2906078" y="3051701"/>
                  <a:pt x="2829878" y="3063131"/>
                </a:cubicBezTo>
                <a:cubicBezTo>
                  <a:pt x="2885123" y="3033604"/>
                  <a:pt x="2924175" y="3001218"/>
                  <a:pt x="2926080" y="2949783"/>
                </a:cubicBezTo>
                <a:cubicBezTo>
                  <a:pt x="2889885" y="2981216"/>
                  <a:pt x="2850833" y="3014554"/>
                  <a:pt x="2812733" y="3049796"/>
                </a:cubicBezTo>
                <a:cubicBezTo>
                  <a:pt x="2730818" y="3125996"/>
                  <a:pt x="2642235" y="3190766"/>
                  <a:pt x="2533650" y="3226008"/>
                </a:cubicBezTo>
                <a:cubicBezTo>
                  <a:pt x="2469833" y="3246011"/>
                  <a:pt x="2405063" y="3258393"/>
                  <a:pt x="2338388" y="3264108"/>
                </a:cubicBezTo>
                <a:cubicBezTo>
                  <a:pt x="2262188" y="3270776"/>
                  <a:pt x="2216468" y="3321258"/>
                  <a:pt x="2214563" y="3397458"/>
                </a:cubicBezTo>
                <a:cubicBezTo>
                  <a:pt x="2214563" y="3415556"/>
                  <a:pt x="2213610" y="3433654"/>
                  <a:pt x="2216468" y="3450798"/>
                </a:cubicBezTo>
                <a:cubicBezTo>
                  <a:pt x="2251710" y="3634631"/>
                  <a:pt x="2308860" y="3811796"/>
                  <a:pt x="2396490" y="3977531"/>
                </a:cubicBezTo>
                <a:cubicBezTo>
                  <a:pt x="2452688" y="4084211"/>
                  <a:pt x="2516505" y="4187081"/>
                  <a:pt x="2577465" y="4291856"/>
                </a:cubicBezTo>
                <a:cubicBezTo>
                  <a:pt x="2599373" y="4329956"/>
                  <a:pt x="2598420" y="4330909"/>
                  <a:pt x="2556510" y="4342339"/>
                </a:cubicBezTo>
                <a:cubicBezTo>
                  <a:pt x="2265045" y="4418539"/>
                  <a:pt x="1966913" y="4454734"/>
                  <a:pt x="1666875" y="4464259"/>
                </a:cubicBezTo>
                <a:cubicBezTo>
                  <a:pt x="1540193" y="4468068"/>
                  <a:pt x="1413510" y="4467116"/>
                  <a:pt x="1286828" y="4460449"/>
                </a:cubicBezTo>
                <a:cubicBezTo>
                  <a:pt x="1104900" y="4449971"/>
                  <a:pt x="923925" y="4429016"/>
                  <a:pt x="743903" y="4396631"/>
                </a:cubicBezTo>
                <a:cubicBezTo>
                  <a:pt x="717233" y="4391868"/>
                  <a:pt x="709613" y="4382343"/>
                  <a:pt x="716280" y="4354721"/>
                </a:cubicBezTo>
                <a:cubicBezTo>
                  <a:pt x="762000" y="4173746"/>
                  <a:pt x="795338" y="3990866"/>
                  <a:pt x="808673" y="3804176"/>
                </a:cubicBezTo>
                <a:cubicBezTo>
                  <a:pt x="816293" y="3688923"/>
                  <a:pt x="805815" y="3576529"/>
                  <a:pt x="759143" y="3469848"/>
                </a:cubicBezTo>
                <a:cubicBezTo>
                  <a:pt x="726758" y="3397458"/>
                  <a:pt x="679133" y="3335546"/>
                  <a:pt x="602933" y="3306018"/>
                </a:cubicBezTo>
                <a:cubicBezTo>
                  <a:pt x="501968" y="3266014"/>
                  <a:pt x="401003" y="3225056"/>
                  <a:pt x="296228" y="3193623"/>
                </a:cubicBezTo>
                <a:cubicBezTo>
                  <a:pt x="255270" y="3181241"/>
                  <a:pt x="216218" y="3164096"/>
                  <a:pt x="180023" y="3141236"/>
                </a:cubicBezTo>
                <a:cubicBezTo>
                  <a:pt x="65723" y="3068846"/>
                  <a:pt x="29528" y="2966929"/>
                  <a:pt x="73343" y="2839293"/>
                </a:cubicBezTo>
                <a:cubicBezTo>
                  <a:pt x="93345" y="2780239"/>
                  <a:pt x="99060" y="2724041"/>
                  <a:pt x="70485" y="2664033"/>
                </a:cubicBezTo>
                <a:cubicBezTo>
                  <a:pt x="44768" y="2610693"/>
                  <a:pt x="49530" y="2555448"/>
                  <a:pt x="89535" y="2507823"/>
                </a:cubicBezTo>
                <a:cubicBezTo>
                  <a:pt x="100013" y="2495441"/>
                  <a:pt x="96203" y="2487821"/>
                  <a:pt x="87630" y="2477343"/>
                </a:cubicBezTo>
                <a:cubicBezTo>
                  <a:pt x="44768" y="2424956"/>
                  <a:pt x="39053" y="2366853"/>
                  <a:pt x="65723" y="2304941"/>
                </a:cubicBezTo>
                <a:cubicBezTo>
                  <a:pt x="73343" y="2287796"/>
                  <a:pt x="79058" y="2269698"/>
                  <a:pt x="82868" y="2251601"/>
                </a:cubicBezTo>
                <a:cubicBezTo>
                  <a:pt x="93345" y="2200166"/>
                  <a:pt x="89535" y="2153494"/>
                  <a:pt x="42863" y="2117298"/>
                </a:cubicBezTo>
                <a:cubicBezTo>
                  <a:pt x="22860" y="2104916"/>
                  <a:pt x="11430" y="2080151"/>
                  <a:pt x="0" y="2055386"/>
                </a:cubicBezTo>
                <a:cubicBezTo>
                  <a:pt x="0" y="2035383"/>
                  <a:pt x="0" y="2015381"/>
                  <a:pt x="0" y="1996331"/>
                </a:cubicBezTo>
                <a:cubicBezTo>
                  <a:pt x="26670" y="1941086"/>
                  <a:pt x="67628" y="1899176"/>
                  <a:pt x="120968" y="1869648"/>
                </a:cubicBezTo>
                <a:cubicBezTo>
                  <a:pt x="178118" y="1838216"/>
                  <a:pt x="217170" y="1791543"/>
                  <a:pt x="242888" y="1732488"/>
                </a:cubicBezTo>
                <a:cubicBezTo>
                  <a:pt x="276225" y="1656288"/>
                  <a:pt x="282893" y="1575326"/>
                  <a:pt x="277178" y="1493411"/>
                </a:cubicBezTo>
                <a:cubicBezTo>
                  <a:pt x="272415" y="1426736"/>
                  <a:pt x="272415" y="1361013"/>
                  <a:pt x="278130" y="1294338"/>
                </a:cubicBezTo>
                <a:cubicBezTo>
                  <a:pt x="286227" y="1199088"/>
                  <a:pt x="303134" y="1106696"/>
                  <a:pt x="330756" y="1017756"/>
                </a:cubicBezTo>
                <a:lnTo>
                  <a:pt x="345094" y="980044"/>
                </a:lnTo>
                <a:lnTo>
                  <a:pt x="355181" y="982080"/>
                </a:lnTo>
                <a:cubicBezTo>
                  <a:pt x="471371" y="982080"/>
                  <a:pt x="565561" y="887890"/>
                  <a:pt x="565561" y="771700"/>
                </a:cubicBezTo>
                <a:cubicBezTo>
                  <a:pt x="565561" y="742653"/>
                  <a:pt x="559674" y="714980"/>
                  <a:pt x="549028" y="689811"/>
                </a:cubicBezTo>
                <a:lnTo>
                  <a:pt x="505749" y="625619"/>
                </a:lnTo>
                <a:lnTo>
                  <a:pt x="523161" y="631024"/>
                </a:lnTo>
                <a:cubicBezTo>
                  <a:pt x="536856" y="633826"/>
                  <a:pt x="551036" y="635298"/>
                  <a:pt x="565560" y="635298"/>
                </a:cubicBezTo>
                <a:cubicBezTo>
                  <a:pt x="652703" y="635298"/>
                  <a:pt x="727470" y="582316"/>
                  <a:pt x="759407" y="506808"/>
                </a:cubicBezTo>
                <a:lnTo>
                  <a:pt x="766522" y="483889"/>
                </a:lnTo>
                <a:lnTo>
                  <a:pt x="806340" y="496250"/>
                </a:lnTo>
                <a:cubicBezTo>
                  <a:pt x="825971" y="500267"/>
                  <a:pt x="846296" y="502376"/>
                  <a:pt x="867114" y="502376"/>
                </a:cubicBezTo>
                <a:cubicBezTo>
                  <a:pt x="1033658" y="502376"/>
                  <a:pt x="1168668" y="367366"/>
                  <a:pt x="1168668" y="200822"/>
                </a:cubicBezTo>
                <a:cubicBezTo>
                  <a:pt x="1168668" y="159186"/>
                  <a:pt x="1160230" y="119521"/>
                  <a:pt x="1144970" y="83444"/>
                </a:cubicBezTo>
                <a:lnTo>
                  <a:pt x="1123627" y="44121"/>
                </a:lnTo>
                <a:lnTo>
                  <a:pt x="1144905" y="31323"/>
                </a:lnTo>
                <a:cubicBezTo>
                  <a:pt x="1151573" y="28466"/>
                  <a:pt x="1163955" y="20846"/>
                  <a:pt x="1165860" y="26561"/>
                </a:cubicBezTo>
                <a:cubicBezTo>
                  <a:pt x="1173480" y="47516"/>
                  <a:pt x="1186815" y="34181"/>
                  <a:pt x="1196340" y="32276"/>
                </a:cubicBezTo>
                <a:cubicBezTo>
                  <a:pt x="1230630" y="25608"/>
                  <a:pt x="1263015" y="7511"/>
                  <a:pt x="1301115" y="5606"/>
                </a:cubicBezTo>
                <a:cubicBezTo>
                  <a:pt x="1297305" y="17036"/>
                  <a:pt x="1281113" y="14178"/>
                  <a:pt x="1280160" y="28466"/>
                </a:cubicBezTo>
                <a:cubicBezTo>
                  <a:pt x="1322070" y="37038"/>
                  <a:pt x="1360170" y="13226"/>
                  <a:pt x="1403033" y="17036"/>
                </a:cubicBezTo>
                <a:cubicBezTo>
                  <a:pt x="1394460" y="30371"/>
                  <a:pt x="1376363" y="24656"/>
                  <a:pt x="1370648" y="37991"/>
                </a:cubicBezTo>
                <a:cubicBezTo>
                  <a:pt x="1373505" y="39896"/>
                  <a:pt x="1375410" y="41801"/>
                  <a:pt x="1378268" y="42753"/>
                </a:cubicBezTo>
                <a:cubicBezTo>
                  <a:pt x="1385888" y="44658"/>
                  <a:pt x="1393508" y="46563"/>
                  <a:pt x="1401128" y="48468"/>
                </a:cubicBezTo>
                <a:cubicBezTo>
                  <a:pt x="1496378" y="69423"/>
                  <a:pt x="1589723" y="61803"/>
                  <a:pt x="1682115" y="29418"/>
                </a:cubicBezTo>
                <a:cubicBezTo>
                  <a:pt x="1737360" y="10368"/>
                  <a:pt x="1792605" y="367"/>
                  <a:pt x="1847850" y="10"/>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25" name="Group 3">
            <a:extLst>
              <a:ext uri="{FF2B5EF4-FFF2-40B4-BE49-F238E27FC236}">
                <a16:creationId xmlns:a16="http://schemas.microsoft.com/office/drawing/2014/main" xmlns="" id="{B879DBAE-11A7-4ACF-A087-F2FF2D75E9FC}"/>
              </a:ext>
            </a:extLst>
          </p:cNvPr>
          <p:cNvGrpSpPr/>
          <p:nvPr userDrawn="1"/>
        </p:nvGrpSpPr>
        <p:grpSpPr>
          <a:xfrm flipH="1">
            <a:off x="7552919" y="1082951"/>
            <a:ext cx="1359101" cy="1355808"/>
            <a:chOff x="2659596" y="1543234"/>
            <a:chExt cx="1135890" cy="1133138"/>
          </a:xfrm>
          <a:solidFill>
            <a:schemeClr val="accent2">
              <a:alpha val="40000"/>
            </a:schemeClr>
          </a:solidFill>
        </p:grpSpPr>
        <p:sp>
          <p:nvSpPr>
            <p:cNvPr id="31" name="Oval 6">
              <a:extLst>
                <a:ext uri="{FF2B5EF4-FFF2-40B4-BE49-F238E27FC236}">
                  <a16:creationId xmlns:a16="http://schemas.microsoft.com/office/drawing/2014/main" xmlns="" id="{08F34E14-41EE-4570-9003-E4CDAAE3E84E}"/>
                </a:ext>
              </a:extLst>
            </p:cNvPr>
            <p:cNvSpPr/>
            <p:nvPr userDrawn="1"/>
          </p:nvSpPr>
          <p:spPr>
            <a:xfrm>
              <a:off x="2659596" y="1806964"/>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2" name="Oval 7">
              <a:extLst>
                <a:ext uri="{FF2B5EF4-FFF2-40B4-BE49-F238E27FC236}">
                  <a16:creationId xmlns:a16="http://schemas.microsoft.com/office/drawing/2014/main" xmlns="" id="{5D5066E1-C612-4E74-81DB-D558B0BFCAF1}"/>
                </a:ext>
              </a:extLst>
            </p:cNvPr>
            <p:cNvSpPr/>
            <p:nvPr userDrawn="1"/>
          </p:nvSpPr>
          <p:spPr>
            <a:xfrm>
              <a:off x="3115668" y="2324716"/>
              <a:ext cx="351656" cy="3516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3" name="Oval 8">
              <a:extLst>
                <a:ext uri="{FF2B5EF4-FFF2-40B4-BE49-F238E27FC236}">
                  <a16:creationId xmlns:a16="http://schemas.microsoft.com/office/drawing/2014/main" xmlns="" id="{3A9D439C-5778-4B53-B216-277C15AC7EBC}"/>
                </a:ext>
              </a:extLst>
            </p:cNvPr>
            <p:cNvSpPr/>
            <p:nvPr userDrawn="1"/>
          </p:nvSpPr>
          <p:spPr>
            <a:xfrm>
              <a:off x="2911624" y="2049884"/>
              <a:ext cx="351656" cy="3516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4" name="Oval 10">
              <a:extLst>
                <a:ext uri="{FF2B5EF4-FFF2-40B4-BE49-F238E27FC236}">
                  <a16:creationId xmlns:a16="http://schemas.microsoft.com/office/drawing/2014/main" xmlns="" id="{6AA97C1C-AAFE-425B-A3F2-D437C55366FE}"/>
                </a:ext>
              </a:extLst>
            </p:cNvPr>
            <p:cNvSpPr/>
            <p:nvPr userDrawn="1"/>
          </p:nvSpPr>
          <p:spPr>
            <a:xfrm>
              <a:off x="3319116" y="2042298"/>
              <a:ext cx="296416" cy="2964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5" name="Oval 11">
              <a:extLst>
                <a:ext uri="{FF2B5EF4-FFF2-40B4-BE49-F238E27FC236}">
                  <a16:creationId xmlns:a16="http://schemas.microsoft.com/office/drawing/2014/main" xmlns="" id="{DF9C29D3-0AAE-47C3-BF2F-995D60A22769}"/>
                </a:ext>
              </a:extLst>
            </p:cNvPr>
            <p:cNvSpPr/>
            <p:nvPr userDrawn="1"/>
          </p:nvSpPr>
          <p:spPr>
            <a:xfrm>
              <a:off x="3195562" y="1851902"/>
              <a:ext cx="204044" cy="2040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6" name="Oval 12">
              <a:extLst>
                <a:ext uri="{FF2B5EF4-FFF2-40B4-BE49-F238E27FC236}">
                  <a16:creationId xmlns:a16="http://schemas.microsoft.com/office/drawing/2014/main" xmlns="" id="{5B3F67AE-299B-4078-896E-F7C4912FDF77}"/>
                </a:ext>
              </a:extLst>
            </p:cNvPr>
            <p:cNvSpPr/>
            <p:nvPr userDrawn="1"/>
          </p:nvSpPr>
          <p:spPr>
            <a:xfrm>
              <a:off x="3507798" y="1889875"/>
              <a:ext cx="128098" cy="1280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7" name="Oval 13">
              <a:extLst>
                <a:ext uri="{FF2B5EF4-FFF2-40B4-BE49-F238E27FC236}">
                  <a16:creationId xmlns:a16="http://schemas.microsoft.com/office/drawing/2014/main" xmlns="" id="{CC6A2D6A-AA30-48D4-B438-3CD2E1C62D10}"/>
                </a:ext>
              </a:extLst>
            </p:cNvPr>
            <p:cNvSpPr/>
            <p:nvPr userDrawn="1"/>
          </p:nvSpPr>
          <p:spPr>
            <a:xfrm>
              <a:off x="3330270" y="1543234"/>
              <a:ext cx="263730" cy="2637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8" name="Oval 14">
              <a:extLst>
                <a:ext uri="{FF2B5EF4-FFF2-40B4-BE49-F238E27FC236}">
                  <a16:creationId xmlns:a16="http://schemas.microsoft.com/office/drawing/2014/main" xmlns="" id="{3FEFFB24-6C78-41E8-8E91-571FB4C879EE}"/>
                </a:ext>
              </a:extLst>
            </p:cNvPr>
            <p:cNvSpPr/>
            <p:nvPr userDrawn="1"/>
          </p:nvSpPr>
          <p:spPr>
            <a:xfrm>
              <a:off x="3517387" y="1545450"/>
              <a:ext cx="153226" cy="1532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9" name="Oval 15">
              <a:extLst>
                <a:ext uri="{FF2B5EF4-FFF2-40B4-BE49-F238E27FC236}">
                  <a16:creationId xmlns:a16="http://schemas.microsoft.com/office/drawing/2014/main" xmlns="" id="{3FE70E65-3D74-4DE9-9926-27BA2FE61E45}"/>
                </a:ext>
              </a:extLst>
            </p:cNvPr>
            <p:cNvSpPr/>
            <p:nvPr userDrawn="1"/>
          </p:nvSpPr>
          <p:spPr>
            <a:xfrm>
              <a:off x="3731437" y="1843075"/>
              <a:ext cx="64049" cy="6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0" name="Oval 16">
              <a:extLst>
                <a:ext uri="{FF2B5EF4-FFF2-40B4-BE49-F238E27FC236}">
                  <a16:creationId xmlns:a16="http://schemas.microsoft.com/office/drawing/2014/main" xmlns="" id="{D23BAE25-C589-4F0F-A671-6324036647AB}"/>
                </a:ext>
              </a:extLst>
            </p:cNvPr>
            <p:cNvSpPr/>
            <p:nvPr userDrawn="1"/>
          </p:nvSpPr>
          <p:spPr>
            <a:xfrm>
              <a:off x="2680891" y="1816108"/>
              <a:ext cx="128098" cy="1280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3" name="Rectangle 42"/>
          <p:cNvSpPr/>
          <p:nvPr userDrawn="1"/>
        </p:nvSpPr>
        <p:spPr>
          <a:xfrm>
            <a:off x="1" y="0"/>
            <a:ext cx="124234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cxnSp>
        <p:nvCxnSpPr>
          <p:cNvPr id="28" name="Straight Connector 27"/>
          <p:cNvCxnSpPr/>
          <p:nvPr userDrawn="1"/>
        </p:nvCxnSpPr>
        <p:spPr>
          <a:xfrm>
            <a:off x="1308208" y="0"/>
            <a:ext cx="0" cy="6858000"/>
          </a:xfrm>
          <a:prstGeom prst="line">
            <a:avLst/>
          </a:prstGeom>
          <a:ln w="63500">
            <a:solidFill>
              <a:srgbClr val="57687C"/>
            </a:solidFill>
          </a:ln>
        </p:spPr>
        <p:style>
          <a:lnRef idx="1">
            <a:schemeClr val="accent1"/>
          </a:lnRef>
          <a:fillRef idx="0">
            <a:schemeClr val="accent1"/>
          </a:fillRef>
          <a:effectRef idx="0">
            <a:schemeClr val="accent1"/>
          </a:effectRef>
          <a:fontRef idx="minor">
            <a:schemeClr val="tx1"/>
          </a:fontRef>
        </p:style>
      </p:cxnSp>
      <p:sp>
        <p:nvSpPr>
          <p:cNvPr id="22" name="Text Placeholder 9">
            <a:extLst>
              <a:ext uri="{FF2B5EF4-FFF2-40B4-BE49-F238E27FC236}">
                <a16:creationId xmlns:a16="http://schemas.microsoft.com/office/drawing/2014/main" xmlns="" id="{E360EA22-67A8-42B7-B644-8A449E16C0A6}"/>
              </a:ext>
            </a:extLst>
          </p:cNvPr>
          <p:cNvSpPr>
            <a:spLocks noGrp="1"/>
          </p:cNvSpPr>
          <p:nvPr>
            <p:ph type="body" sz="quarter" idx="15" hasCustomPrompt="1"/>
          </p:nvPr>
        </p:nvSpPr>
        <p:spPr>
          <a:xfrm>
            <a:off x="2005084" y="339509"/>
            <a:ext cx="688145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47" name="Trapezoid 24">
            <a:extLst>
              <a:ext uri="{FF2B5EF4-FFF2-40B4-BE49-F238E27FC236}">
                <a16:creationId xmlns:a16="http://schemas.microsoft.com/office/drawing/2014/main" xmlns="" id="{E339873D-CAAF-4E94-956E-BB6F5DFD9105}"/>
              </a:ext>
            </a:extLst>
          </p:cNvPr>
          <p:cNvSpPr>
            <a:spLocks noChangeAspect="1"/>
          </p:cNvSpPr>
          <p:nvPr userDrawn="1"/>
        </p:nvSpPr>
        <p:spPr>
          <a:xfrm rot="8369018">
            <a:off x="8701080" y="2510678"/>
            <a:ext cx="651757" cy="657965"/>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48" name="Oval 21">
            <a:extLst>
              <a:ext uri="{FF2B5EF4-FFF2-40B4-BE49-F238E27FC236}">
                <a16:creationId xmlns:a16="http://schemas.microsoft.com/office/drawing/2014/main" xmlns="" id="{C87F3836-E21F-44AB-83F0-999DA3F367E3}"/>
              </a:ext>
            </a:extLst>
          </p:cNvPr>
          <p:cNvSpPr>
            <a:spLocks noChangeAspect="1"/>
          </p:cNvSpPr>
          <p:nvPr userDrawn="1"/>
        </p:nvSpPr>
        <p:spPr>
          <a:xfrm>
            <a:off x="9708408" y="2901039"/>
            <a:ext cx="675275" cy="59183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49" name="Rectangle 5">
            <a:extLst>
              <a:ext uri="{FF2B5EF4-FFF2-40B4-BE49-F238E27FC236}">
                <a16:creationId xmlns:a16="http://schemas.microsoft.com/office/drawing/2014/main" xmlns="" id="{4B555ABA-AEB4-4F13-AAC1-EE4F76B7089E}"/>
              </a:ext>
            </a:extLst>
          </p:cNvPr>
          <p:cNvSpPr>
            <a:spLocks noChangeAspect="1"/>
          </p:cNvSpPr>
          <p:nvPr userDrawn="1"/>
        </p:nvSpPr>
        <p:spPr>
          <a:xfrm>
            <a:off x="10351614" y="2300788"/>
            <a:ext cx="489440" cy="489077"/>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Arial"/>
              <a:cs typeface="+mn-cs"/>
            </a:endParaRPr>
          </a:p>
        </p:txBody>
      </p:sp>
      <p:sp>
        <p:nvSpPr>
          <p:cNvPr id="50" name="Freeform: Shape 49">
            <a:extLst>
              <a:ext uri="{FF2B5EF4-FFF2-40B4-BE49-F238E27FC236}">
                <a16:creationId xmlns:a16="http://schemas.microsoft.com/office/drawing/2014/main" xmlns="" id="{A9F6F473-5CB6-426B-B9DE-611B4B6EE1DB}"/>
              </a:ext>
            </a:extLst>
          </p:cNvPr>
          <p:cNvSpPr/>
          <p:nvPr userDrawn="1"/>
        </p:nvSpPr>
        <p:spPr>
          <a:xfrm rot="5400000">
            <a:off x="10385291" y="3603707"/>
            <a:ext cx="455427" cy="456099"/>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51" name="Frame 1">
            <a:extLst>
              <a:ext uri="{FF2B5EF4-FFF2-40B4-BE49-F238E27FC236}">
                <a16:creationId xmlns:a16="http://schemas.microsoft.com/office/drawing/2014/main" xmlns="" id="{1EA4BFBA-7B1D-4020-A243-8505AEA8FCD8}"/>
              </a:ext>
            </a:extLst>
          </p:cNvPr>
          <p:cNvSpPr/>
          <p:nvPr userDrawn="1"/>
        </p:nvSpPr>
        <p:spPr>
          <a:xfrm>
            <a:off x="9493570" y="1878930"/>
            <a:ext cx="474352" cy="640910"/>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xmlns="" val="3085112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IMAGE AND CONTENTS LAYOUT_02">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xmlns="" id="{2A63685B-5063-4C41-9D58-B233215F828A}"/>
              </a:ext>
            </a:extLst>
          </p:cNvPr>
          <p:cNvGrpSpPr/>
          <p:nvPr userDrawn="1"/>
        </p:nvGrpSpPr>
        <p:grpSpPr>
          <a:xfrm>
            <a:off x="8914194" y="1702663"/>
            <a:ext cx="2307768" cy="2309828"/>
            <a:chOff x="8582298" y="2310847"/>
            <a:chExt cx="2026966" cy="2028775"/>
          </a:xfrm>
        </p:grpSpPr>
        <p:sp>
          <p:nvSpPr>
            <p:cNvPr id="10" name="Oval 9"/>
            <p:cNvSpPr/>
            <p:nvPr/>
          </p:nvSpPr>
          <p:spPr>
            <a:xfrm>
              <a:off x="8582298" y="2310847"/>
              <a:ext cx="2026966" cy="2028775"/>
            </a:xfrm>
            <a:prstGeom prst="ellipse">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2" name="Oval 11"/>
            <p:cNvSpPr/>
            <p:nvPr/>
          </p:nvSpPr>
          <p:spPr>
            <a:xfrm>
              <a:off x="10287809" y="2607228"/>
              <a:ext cx="205017" cy="205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grpSp>
        <p:nvGrpSpPr>
          <p:cNvPr id="5" name="그룹 4">
            <a:extLst>
              <a:ext uri="{FF2B5EF4-FFF2-40B4-BE49-F238E27FC236}">
                <a16:creationId xmlns:a16="http://schemas.microsoft.com/office/drawing/2014/main" xmlns="" id="{C14116F5-393E-4744-A622-A82EEA785FE3}"/>
              </a:ext>
            </a:extLst>
          </p:cNvPr>
          <p:cNvGrpSpPr/>
          <p:nvPr userDrawn="1"/>
        </p:nvGrpSpPr>
        <p:grpSpPr>
          <a:xfrm>
            <a:off x="925989" y="1702663"/>
            <a:ext cx="2307768" cy="2309828"/>
            <a:chOff x="853440" y="2310847"/>
            <a:chExt cx="2026966" cy="2028775"/>
          </a:xfrm>
        </p:grpSpPr>
        <p:sp>
          <p:nvSpPr>
            <p:cNvPr id="14" name="Oval 13"/>
            <p:cNvSpPr/>
            <p:nvPr/>
          </p:nvSpPr>
          <p:spPr>
            <a:xfrm>
              <a:off x="853440" y="2310847"/>
              <a:ext cx="2026966" cy="2028775"/>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5" name="Oval 14"/>
            <p:cNvSpPr/>
            <p:nvPr/>
          </p:nvSpPr>
          <p:spPr>
            <a:xfrm>
              <a:off x="2558951" y="2607228"/>
              <a:ext cx="205017" cy="205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4" name="그룹 3">
            <a:extLst>
              <a:ext uri="{FF2B5EF4-FFF2-40B4-BE49-F238E27FC236}">
                <a16:creationId xmlns:a16="http://schemas.microsoft.com/office/drawing/2014/main" xmlns="" id="{06FEAAE9-970B-4450-A325-434A1A5C7E5D}"/>
              </a:ext>
            </a:extLst>
          </p:cNvPr>
          <p:cNvGrpSpPr/>
          <p:nvPr userDrawn="1"/>
        </p:nvGrpSpPr>
        <p:grpSpPr>
          <a:xfrm>
            <a:off x="4920091" y="1702663"/>
            <a:ext cx="2307768" cy="2309828"/>
            <a:chOff x="4717869" y="2310847"/>
            <a:chExt cx="2026966" cy="2028775"/>
          </a:xfrm>
        </p:grpSpPr>
        <p:sp>
          <p:nvSpPr>
            <p:cNvPr id="17" name="Oval 16"/>
            <p:cNvSpPr/>
            <p:nvPr/>
          </p:nvSpPr>
          <p:spPr>
            <a:xfrm>
              <a:off x="4717869" y="2310847"/>
              <a:ext cx="2026966" cy="2028775"/>
            </a:xfrm>
            <a:prstGeom prst="ellips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8" name="Oval 17"/>
            <p:cNvSpPr/>
            <p:nvPr/>
          </p:nvSpPr>
          <p:spPr>
            <a:xfrm>
              <a:off x="6423380" y="2607228"/>
              <a:ext cx="205017" cy="205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9" name="Picture Placeholder 2"/>
          <p:cNvSpPr>
            <a:spLocks noGrp="1"/>
          </p:cNvSpPr>
          <p:nvPr userDrawn="1">
            <p:ph type="pic" sz="quarter" idx="42" hasCustomPrompt="1"/>
          </p:nvPr>
        </p:nvSpPr>
        <p:spPr>
          <a:xfrm>
            <a:off x="1096182" y="1873775"/>
            <a:ext cx="1967385" cy="1967604"/>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20" name="Picture Placeholder 2"/>
          <p:cNvSpPr>
            <a:spLocks noGrp="1"/>
          </p:cNvSpPr>
          <p:nvPr userDrawn="1">
            <p:ph type="pic" sz="quarter" idx="43" hasCustomPrompt="1"/>
          </p:nvPr>
        </p:nvSpPr>
        <p:spPr>
          <a:xfrm>
            <a:off x="5090284" y="1873775"/>
            <a:ext cx="1967385" cy="1967604"/>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21" name="Picture Placeholder 2"/>
          <p:cNvSpPr>
            <a:spLocks noGrp="1"/>
          </p:cNvSpPr>
          <p:nvPr userDrawn="1">
            <p:ph type="pic" sz="quarter" idx="44" hasCustomPrompt="1"/>
          </p:nvPr>
        </p:nvSpPr>
        <p:spPr>
          <a:xfrm>
            <a:off x="9084387" y="1873775"/>
            <a:ext cx="1967385" cy="1967604"/>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cxnSp>
        <p:nvCxnSpPr>
          <p:cNvPr id="3" name="Straight Connector 2"/>
          <p:cNvCxnSpPr/>
          <p:nvPr userDrawn="1"/>
        </p:nvCxnSpPr>
        <p:spPr>
          <a:xfrm>
            <a:off x="848279" y="4911997"/>
            <a:ext cx="246319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4842381" y="4911997"/>
            <a:ext cx="246319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8836484" y="4911997"/>
            <a:ext cx="246319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Text Placeholder 9">
            <a:extLst>
              <a:ext uri="{FF2B5EF4-FFF2-40B4-BE49-F238E27FC236}">
                <a16:creationId xmlns:a16="http://schemas.microsoft.com/office/drawing/2014/main" xmlns="" id="{73A474CB-69FD-4CBB-8A8B-BBEC652767E7}"/>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22" name="TextBox 21">
            <a:extLst>
              <a:ext uri="{FF2B5EF4-FFF2-40B4-BE49-F238E27FC236}">
                <a16:creationId xmlns:a16="http://schemas.microsoft.com/office/drawing/2014/main" xmlns="" id="{AD58C2A5-98FC-4D03-AF58-B0CF7460B76D}"/>
              </a:ext>
            </a:extLst>
          </p:cNvPr>
          <p:cNvSpPr txBox="1"/>
          <p:nvPr userDrawn="1"/>
        </p:nvSpPr>
        <p:spPr>
          <a:xfrm>
            <a:off x="0" y="6519446"/>
            <a:ext cx="12192000" cy="338554"/>
          </a:xfrm>
          <a:prstGeom prst="rect">
            <a:avLst/>
          </a:prstGeom>
          <a:gradFill flip="none" rotWithShape="1">
            <a:gsLst>
              <a:gs pos="77000">
                <a:schemeClr val="accent5"/>
              </a:gs>
              <a:gs pos="72000">
                <a:schemeClr val="accent4"/>
              </a:gs>
              <a:gs pos="62000">
                <a:schemeClr val="accent3"/>
              </a:gs>
              <a:gs pos="0">
                <a:schemeClr val="accent1"/>
              </a:gs>
              <a:gs pos="13000">
                <a:schemeClr val="accent1"/>
              </a:gs>
              <a:gs pos="18000">
                <a:schemeClr val="accent2"/>
              </a:gs>
              <a:gs pos="37000">
                <a:schemeClr val="accent2"/>
              </a:gs>
              <a:gs pos="42000">
                <a:schemeClr val="accent3"/>
              </a:gs>
              <a:gs pos="98980">
                <a:schemeClr val="accent5"/>
              </a:gs>
              <a:gs pos="67000">
                <a:schemeClr val="accent4"/>
              </a:gs>
            </a:gsLst>
            <a:lin ang="0" scaled="1"/>
            <a:tileRect/>
          </a:gradFill>
        </p:spPr>
        <p:txBody>
          <a:bodyPr wrap="square" rtlCol="0" anchor="ctr">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0" normalizeH="0" baseline="0" noProof="0" dirty="0">
                <a:ln>
                  <a:noFill/>
                </a:ln>
                <a:solidFill>
                  <a:prstClr val="white"/>
                </a:solidFill>
                <a:effectLst/>
                <a:uLnTx/>
                <a:uFillTx/>
                <a:latin typeface="Arial"/>
                <a:cs typeface="+mn-cs"/>
              </a:rPr>
              <a:t>Science Technology Engineering Arts Mathematics</a:t>
            </a:r>
          </a:p>
        </p:txBody>
      </p:sp>
    </p:spTree>
    <p:extLst>
      <p:ext uri="{BB962C8B-B14F-4D97-AF65-F5344CB8AC3E}">
        <p14:creationId xmlns:p14="http://schemas.microsoft.com/office/powerpoint/2010/main" xmlns="" val="293863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57DA700-D493-4724-A7E6-2C18A3598372}"/>
              </a:ext>
            </a:extLst>
          </p:cNvPr>
          <p:cNvGrpSpPr/>
          <p:nvPr userDrawn="1"/>
        </p:nvGrpSpPr>
        <p:grpSpPr>
          <a:xfrm flipH="1">
            <a:off x="592779" y="1333500"/>
            <a:ext cx="4034462" cy="4935026"/>
            <a:chOff x="6446339" y="1280897"/>
            <a:chExt cx="4320717" cy="5285178"/>
          </a:xfrm>
        </p:grpSpPr>
        <p:sp>
          <p:nvSpPr>
            <p:cNvPr id="4" name="Freeform: Shape 3">
              <a:extLst>
                <a:ext uri="{FF2B5EF4-FFF2-40B4-BE49-F238E27FC236}">
                  <a16:creationId xmlns:a16="http://schemas.microsoft.com/office/drawing/2014/main" xmlns="" id="{0315FDDC-CB08-4F29-898E-B915DE387084}"/>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xmlns="" id="{718ED047-E415-4002-A4AF-11B7D0A2933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xmlns="" id="{A95A626E-BA13-409F-A2BA-1FCB370FDB9B}"/>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xmlns="" id="{E8248B3A-FAE1-4F80-BB8B-D195C0E2A022}"/>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xmlns="" id="{EC73273F-F0D9-4D38-B99A-17BF52577CFE}"/>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xmlns="" id="{14DA78C4-87F2-446E-AE34-0432570E280A}"/>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Freeform: Shape 9">
              <a:extLst>
                <a:ext uri="{FF2B5EF4-FFF2-40B4-BE49-F238E27FC236}">
                  <a16:creationId xmlns:a16="http://schemas.microsoft.com/office/drawing/2014/main" xmlns="" id="{201B44D6-F92F-461D-A50C-E9045F317764}"/>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11" name="Text Placeholder 9">
            <a:extLst>
              <a:ext uri="{FF2B5EF4-FFF2-40B4-BE49-F238E27FC236}">
                <a16:creationId xmlns:a16="http://schemas.microsoft.com/office/drawing/2014/main" xmlns="" id="{8F734703-4A61-4A31-BB9E-0C690EB3522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Picture Placeholder 13">
            <a:extLst>
              <a:ext uri="{FF2B5EF4-FFF2-40B4-BE49-F238E27FC236}">
                <a16:creationId xmlns:a16="http://schemas.microsoft.com/office/drawing/2014/main" xmlns="" id="{54D90936-42A8-407A-87C1-0A47569609FC}"/>
              </a:ext>
            </a:extLst>
          </p:cNvPr>
          <p:cNvSpPr>
            <a:spLocks noGrp="1"/>
          </p:cNvSpPr>
          <p:nvPr>
            <p:ph type="pic" sz="quarter" idx="42" hasCustomPrompt="1"/>
          </p:nvPr>
        </p:nvSpPr>
        <p:spPr>
          <a:xfrm>
            <a:off x="859407" y="1640713"/>
            <a:ext cx="3631408" cy="3157745"/>
          </a:xfrm>
          <a:custGeom>
            <a:avLst/>
            <a:gdLst>
              <a:gd name="connsiteX0" fmla="*/ 0 w 3631408"/>
              <a:gd name="connsiteY0" fmla="*/ 0 h 3157745"/>
              <a:gd name="connsiteX1" fmla="*/ 3518328 w 3631408"/>
              <a:gd name="connsiteY1" fmla="*/ 797970 h 3157745"/>
              <a:gd name="connsiteX2" fmla="*/ 3631408 w 3631408"/>
              <a:gd name="connsiteY2" fmla="*/ 3025461 h 3157745"/>
              <a:gd name="connsiteX3" fmla="*/ 198427 w 3631408"/>
              <a:gd name="connsiteY3" fmla="*/ 3157745 h 3157745"/>
            </a:gdLst>
            <a:ahLst/>
            <a:cxnLst>
              <a:cxn ang="0">
                <a:pos x="connsiteX0" y="connsiteY0"/>
              </a:cxn>
              <a:cxn ang="0">
                <a:pos x="connsiteX1" y="connsiteY1"/>
              </a:cxn>
              <a:cxn ang="0">
                <a:pos x="connsiteX2" y="connsiteY2"/>
              </a:cxn>
              <a:cxn ang="0">
                <a:pos x="connsiteX3" y="connsiteY3"/>
              </a:cxn>
            </a:cxnLst>
            <a:rect l="l" t="t" r="r" b="b"/>
            <a:pathLst>
              <a:path w="3631408" h="3157745">
                <a:moveTo>
                  <a:pt x="0" y="0"/>
                </a:moveTo>
                <a:lnTo>
                  <a:pt x="3518328" y="797970"/>
                </a:lnTo>
                <a:lnTo>
                  <a:pt x="3631408" y="3025461"/>
                </a:lnTo>
                <a:lnTo>
                  <a:pt x="198427" y="3157745"/>
                </a:lnTo>
                <a:close/>
              </a:path>
            </a:pathLst>
          </a:custGeom>
          <a:solidFill>
            <a:schemeClr val="bg1">
              <a:lumMod val="95000"/>
            </a:schemeClr>
          </a:solidFill>
        </p:spPr>
        <p:txBody>
          <a:bodyPr wrap="square" anchor="ctr">
            <a:noAutofit/>
          </a:bodyP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grpSp>
        <p:nvGrpSpPr>
          <p:cNvPr id="12" name="Group 11">
            <a:extLst>
              <a:ext uri="{FF2B5EF4-FFF2-40B4-BE49-F238E27FC236}">
                <a16:creationId xmlns:a16="http://schemas.microsoft.com/office/drawing/2014/main" xmlns="" id="{83239325-648E-4C47-A0FE-7713B34A5F6E}"/>
              </a:ext>
            </a:extLst>
          </p:cNvPr>
          <p:cNvGrpSpPr/>
          <p:nvPr userDrawn="1"/>
        </p:nvGrpSpPr>
        <p:grpSpPr>
          <a:xfrm flipV="1">
            <a:off x="5427361" y="1143268"/>
            <a:ext cx="1337278" cy="220479"/>
            <a:chOff x="5809673" y="3008118"/>
            <a:chExt cx="2419398" cy="398889"/>
          </a:xfrm>
        </p:grpSpPr>
        <p:sp>
          <p:nvSpPr>
            <p:cNvPr id="13" name="Rectangle 12">
              <a:extLst>
                <a:ext uri="{FF2B5EF4-FFF2-40B4-BE49-F238E27FC236}">
                  <a16:creationId xmlns:a16="http://schemas.microsoft.com/office/drawing/2014/main" xmlns="" id="{6C34544F-4AFB-4567-9A14-BD40476D91DB}"/>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5" name="Rectangle 14">
              <a:extLst>
                <a:ext uri="{FF2B5EF4-FFF2-40B4-BE49-F238E27FC236}">
                  <a16:creationId xmlns:a16="http://schemas.microsoft.com/office/drawing/2014/main" xmlns="" id="{EC347462-2243-4988-88A7-D48FDFC67F8A}"/>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 name="Rectangle 15">
              <a:extLst>
                <a:ext uri="{FF2B5EF4-FFF2-40B4-BE49-F238E27FC236}">
                  <a16:creationId xmlns:a16="http://schemas.microsoft.com/office/drawing/2014/main" xmlns="" id="{3AAED053-508E-4B0B-9E07-60D6E23602BC}"/>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7" name="Rectangle 16">
              <a:extLst>
                <a:ext uri="{FF2B5EF4-FFF2-40B4-BE49-F238E27FC236}">
                  <a16:creationId xmlns:a16="http://schemas.microsoft.com/office/drawing/2014/main" xmlns="" id="{89D32752-7C30-4517-952B-8736B7299F1D}"/>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8" name="Rectangle 17">
              <a:extLst>
                <a:ext uri="{FF2B5EF4-FFF2-40B4-BE49-F238E27FC236}">
                  <a16:creationId xmlns:a16="http://schemas.microsoft.com/office/drawing/2014/main" xmlns="" id="{D7307619-FF7D-47F2-9979-458DC7E6076E}"/>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xmlns="" val="2688051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Images &amp; Contents Layout">
    <p:spTree>
      <p:nvGrpSpPr>
        <p:cNvPr id="1" name=""/>
        <p:cNvGrpSpPr/>
        <p:nvPr/>
      </p:nvGrpSpPr>
      <p:grpSpPr>
        <a:xfrm>
          <a:off x="0" y="0"/>
          <a:ext cx="0" cy="0"/>
          <a:chOff x="0" y="0"/>
          <a:chExt cx="0" cy="0"/>
        </a:xfrm>
      </p:grpSpPr>
      <p:sp>
        <p:nvSpPr>
          <p:cNvPr id="3" name="Rectangle 2"/>
          <p:cNvSpPr/>
          <p:nvPr userDrawn="1"/>
        </p:nvSpPr>
        <p:spPr>
          <a:xfrm>
            <a:off x="0" y="3254185"/>
            <a:ext cx="12192000" cy="1296144"/>
          </a:xfrm>
          <a:prstGeom prst="rect">
            <a:avLst/>
          </a:prstGeom>
          <a:solidFill>
            <a:schemeClr val="accent6"/>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nvGrpSpPr>
          <p:cNvPr id="16" name="Group 8">
            <a:extLst>
              <a:ext uri="{FF2B5EF4-FFF2-40B4-BE49-F238E27FC236}">
                <a16:creationId xmlns:a16="http://schemas.microsoft.com/office/drawing/2014/main" xmlns="" id="{7A6E4E8F-323E-4E56-A3E0-B410F41472FA}"/>
              </a:ext>
            </a:extLst>
          </p:cNvPr>
          <p:cNvGrpSpPr/>
          <p:nvPr userDrawn="1"/>
        </p:nvGrpSpPr>
        <p:grpSpPr>
          <a:xfrm>
            <a:off x="741800" y="1570966"/>
            <a:ext cx="2520000" cy="4680000"/>
            <a:chOff x="445712" y="1449040"/>
            <a:chExt cx="2520000" cy="4680000"/>
          </a:xfrm>
        </p:grpSpPr>
        <p:sp>
          <p:nvSpPr>
            <p:cNvPr id="17" name="Rounded Rectangle 3">
              <a:extLst>
                <a:ext uri="{FF2B5EF4-FFF2-40B4-BE49-F238E27FC236}">
                  <a16:creationId xmlns:a16="http://schemas.microsoft.com/office/drawing/2014/main" xmlns="" id="{9EB8720D-D6C8-40E3-AEA8-C748FF71E768}"/>
                </a:ext>
              </a:extLst>
            </p:cNvPr>
            <p:cNvSpPr/>
            <p:nvPr userDrawn="1"/>
          </p:nvSpPr>
          <p:spPr>
            <a:xfrm>
              <a:off x="445712" y="1449040"/>
              <a:ext cx="2520000" cy="468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8" name="Rectangle 5">
              <a:extLst>
                <a:ext uri="{FF2B5EF4-FFF2-40B4-BE49-F238E27FC236}">
                  <a16:creationId xmlns:a16="http://schemas.microsoft.com/office/drawing/2014/main" xmlns="" id="{91836BAA-C0E5-4D63-B27B-CBD803229F09}"/>
                </a:ext>
              </a:extLst>
            </p:cNvPr>
            <p:cNvSpPr/>
            <p:nvPr userDrawn="1"/>
          </p:nvSpPr>
          <p:spPr>
            <a:xfrm>
              <a:off x="1597700" y="1680321"/>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19" name="Group 1">
              <a:extLst>
                <a:ext uri="{FF2B5EF4-FFF2-40B4-BE49-F238E27FC236}">
                  <a16:creationId xmlns:a16="http://schemas.microsoft.com/office/drawing/2014/main" xmlns="" id="{C28766A3-2014-43BE-876E-8A4B4FEB0841}"/>
                </a:ext>
              </a:extLst>
            </p:cNvPr>
            <p:cNvGrpSpPr/>
            <p:nvPr userDrawn="1"/>
          </p:nvGrpSpPr>
          <p:grpSpPr>
            <a:xfrm>
              <a:off x="1549420" y="5712364"/>
              <a:ext cx="312583" cy="312583"/>
              <a:chOff x="1570727" y="5532687"/>
              <a:chExt cx="312583" cy="312583"/>
            </a:xfrm>
          </p:grpSpPr>
          <p:sp>
            <p:nvSpPr>
              <p:cNvPr id="20" name="Oval 4">
                <a:extLst>
                  <a:ext uri="{FF2B5EF4-FFF2-40B4-BE49-F238E27FC236}">
                    <a16:creationId xmlns:a16="http://schemas.microsoft.com/office/drawing/2014/main" xmlns="" id="{72D578AC-69F5-4335-8B22-0B0F46BD0749}"/>
                  </a:ext>
                </a:extLst>
              </p:cNvPr>
              <p:cNvSpPr/>
              <p:nvPr userDrawn="1"/>
            </p:nvSpPr>
            <p:spPr>
              <a:xfrm>
                <a:off x="1570727" y="5532687"/>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6" name="Rounded Rectangle 7">
                <a:extLst>
                  <a:ext uri="{FF2B5EF4-FFF2-40B4-BE49-F238E27FC236}">
                    <a16:creationId xmlns:a16="http://schemas.microsoft.com/office/drawing/2014/main" xmlns="" id="{71DADC0D-963F-41B5-A251-C16889197FB9}"/>
                  </a:ext>
                </a:extLst>
              </p:cNvPr>
              <p:cNvSpPr/>
              <p:nvPr userDrawn="1"/>
            </p:nvSpPr>
            <p:spPr>
              <a:xfrm>
                <a:off x="1655532" y="5616970"/>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sp>
        <p:nvSpPr>
          <p:cNvPr id="27" name="Picture Placeholder 9">
            <a:extLst>
              <a:ext uri="{FF2B5EF4-FFF2-40B4-BE49-F238E27FC236}">
                <a16:creationId xmlns:a16="http://schemas.microsoft.com/office/drawing/2014/main" xmlns="" id="{F3B880A8-064D-444B-B101-CFC702649F29}"/>
              </a:ext>
            </a:extLst>
          </p:cNvPr>
          <p:cNvSpPr>
            <a:spLocks noGrp="1"/>
          </p:cNvSpPr>
          <p:nvPr>
            <p:ph type="pic" sz="quarter" idx="10" hasCustomPrompt="1"/>
          </p:nvPr>
        </p:nvSpPr>
        <p:spPr>
          <a:xfrm>
            <a:off x="921680" y="1930403"/>
            <a:ext cx="2160240" cy="3744416"/>
          </a:xfrm>
          <a:prstGeom prst="rect">
            <a:avLst/>
          </a:prstGeom>
          <a:solidFill>
            <a:schemeClr val="bg1">
              <a:lumMod val="95000"/>
            </a:schemeClr>
          </a:solidFill>
        </p:spPr>
        <p:txBody>
          <a:bodyPr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28" name="Text Placeholder 9">
            <a:extLst>
              <a:ext uri="{FF2B5EF4-FFF2-40B4-BE49-F238E27FC236}">
                <a16:creationId xmlns:a16="http://schemas.microsoft.com/office/drawing/2014/main" xmlns="" id="{07475BB2-3025-4D53-A046-5CBF3CD6D867}"/>
              </a:ext>
            </a:extLst>
          </p:cNvPr>
          <p:cNvSpPr>
            <a:spLocks noGrp="1"/>
          </p:cNvSpPr>
          <p:nvPr>
            <p:ph type="body" sz="quarter" idx="11"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9" name="Group 28">
            <a:extLst>
              <a:ext uri="{FF2B5EF4-FFF2-40B4-BE49-F238E27FC236}">
                <a16:creationId xmlns:a16="http://schemas.microsoft.com/office/drawing/2014/main" xmlns="" id="{91C276BA-915D-4DD4-82F3-1E6EE0C578E1}"/>
              </a:ext>
            </a:extLst>
          </p:cNvPr>
          <p:cNvGrpSpPr/>
          <p:nvPr userDrawn="1"/>
        </p:nvGrpSpPr>
        <p:grpSpPr>
          <a:xfrm flipV="1">
            <a:off x="5427361" y="1143268"/>
            <a:ext cx="1337278" cy="220479"/>
            <a:chOff x="5809673" y="3008118"/>
            <a:chExt cx="2419398" cy="398889"/>
          </a:xfrm>
        </p:grpSpPr>
        <p:sp>
          <p:nvSpPr>
            <p:cNvPr id="30" name="Rectangle 29">
              <a:extLst>
                <a:ext uri="{FF2B5EF4-FFF2-40B4-BE49-F238E27FC236}">
                  <a16:creationId xmlns:a16="http://schemas.microsoft.com/office/drawing/2014/main" xmlns="" id="{52CC7F17-87A5-40BD-985E-E79BFBFD4F9D}"/>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Rectangle 30">
              <a:extLst>
                <a:ext uri="{FF2B5EF4-FFF2-40B4-BE49-F238E27FC236}">
                  <a16:creationId xmlns:a16="http://schemas.microsoft.com/office/drawing/2014/main" xmlns="" id="{16B54549-6829-4ACF-858E-445718F0D635}"/>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2" name="Rectangle 31">
              <a:extLst>
                <a:ext uri="{FF2B5EF4-FFF2-40B4-BE49-F238E27FC236}">
                  <a16:creationId xmlns:a16="http://schemas.microsoft.com/office/drawing/2014/main" xmlns="" id="{CB0A30D3-E2AC-4099-B1AF-BE6E1CBB4E5B}"/>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 name="Rectangle 32">
              <a:extLst>
                <a:ext uri="{FF2B5EF4-FFF2-40B4-BE49-F238E27FC236}">
                  <a16:creationId xmlns:a16="http://schemas.microsoft.com/office/drawing/2014/main" xmlns="" id="{EEF4A7E2-8C60-4C9B-8086-070DF60B571B}"/>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 name="Rectangle 33">
              <a:extLst>
                <a:ext uri="{FF2B5EF4-FFF2-40B4-BE49-F238E27FC236}">
                  <a16:creationId xmlns:a16="http://schemas.microsoft.com/office/drawing/2014/main" xmlns="" id="{216A6BFD-3A79-4EB5-93EA-8D286D1749D7}"/>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xmlns="" val="2760804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xmlns="" id="{B3CA5F7E-D45F-4887-AF9C-BB7E27A9C9CE}"/>
              </a:ext>
            </a:extLst>
          </p:cNvPr>
          <p:cNvSpPr/>
          <p:nvPr userDrawn="1"/>
        </p:nvSpPr>
        <p:spPr>
          <a:xfrm>
            <a:off x="673240" y="1141827"/>
            <a:ext cx="10862268" cy="50543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 name="그림 개체 틀 5">
            <a:extLst>
              <a:ext uri="{FF2B5EF4-FFF2-40B4-BE49-F238E27FC236}">
                <a16:creationId xmlns:a16="http://schemas.microsoft.com/office/drawing/2014/main" xmlns="" id="{1C677DB5-A9F3-459B-9D51-37160E085128}"/>
              </a:ext>
            </a:extLst>
          </p:cNvPr>
          <p:cNvSpPr>
            <a:spLocks noGrp="1"/>
          </p:cNvSpPr>
          <p:nvPr>
            <p:ph type="pic" sz="quarter" idx="12" hasCustomPrompt="1"/>
          </p:nvPr>
        </p:nvSpPr>
        <p:spPr>
          <a:xfrm>
            <a:off x="6229977" y="653142"/>
            <a:ext cx="4824557" cy="5054322"/>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600"/>
            </a:lvl1pPr>
          </a:lstStyle>
          <a:p>
            <a:r>
              <a:rPr lang="en-US" altLang="ko-KR" dirty="0"/>
              <a:t>Your Picture Here</a:t>
            </a:r>
            <a:endParaRPr lang="ko-KR" altLang="en-US" dirty="0"/>
          </a:p>
        </p:txBody>
      </p:sp>
    </p:spTree>
    <p:extLst>
      <p:ext uri="{BB962C8B-B14F-4D97-AF65-F5344CB8AC3E}">
        <p14:creationId xmlns:p14="http://schemas.microsoft.com/office/powerpoint/2010/main" xmlns="" val="421916134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1_Images &amp; Contents Layout">
    <p:spTree>
      <p:nvGrpSpPr>
        <p:cNvPr id="1" name=""/>
        <p:cNvGrpSpPr/>
        <p:nvPr/>
      </p:nvGrpSpPr>
      <p:grpSpPr>
        <a:xfrm>
          <a:off x="0" y="0"/>
          <a:ext cx="0" cy="0"/>
          <a:chOff x="0" y="0"/>
          <a:chExt cx="0" cy="0"/>
        </a:xfrm>
      </p:grpSpPr>
      <p:sp>
        <p:nvSpPr>
          <p:cNvPr id="22" name="직사각형 21">
            <a:extLst>
              <a:ext uri="{FF2B5EF4-FFF2-40B4-BE49-F238E27FC236}">
                <a16:creationId xmlns:a16="http://schemas.microsoft.com/office/drawing/2014/main" xmlns="" id="{C0AD03F6-15F2-4D54-8634-F2FD4B876D5D}"/>
              </a:ext>
            </a:extLst>
          </p:cNvPr>
          <p:cNvSpPr/>
          <p:nvPr userDrawn="1"/>
        </p:nvSpPr>
        <p:spPr>
          <a:xfrm>
            <a:off x="0" y="1894646"/>
            <a:ext cx="12191999" cy="30687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6" name="그림 개체 틀 25">
            <a:extLst>
              <a:ext uri="{FF2B5EF4-FFF2-40B4-BE49-F238E27FC236}">
                <a16:creationId xmlns:a16="http://schemas.microsoft.com/office/drawing/2014/main" xmlns="" id="{FD1AC33C-0748-4865-932F-6D8BA4643ACA}"/>
              </a:ext>
            </a:extLst>
          </p:cNvPr>
          <p:cNvSpPr>
            <a:spLocks noGrp="1"/>
          </p:cNvSpPr>
          <p:nvPr>
            <p:ph type="pic" sz="quarter" idx="11" hasCustomPrompt="1"/>
          </p:nvPr>
        </p:nvSpPr>
        <p:spPr>
          <a:xfrm>
            <a:off x="4697013" y="52057"/>
            <a:ext cx="6847888" cy="6753884"/>
          </a:xfrm>
          <a:custGeom>
            <a:avLst/>
            <a:gdLst>
              <a:gd name="connsiteX0" fmla="*/ 3704348 w 6847888"/>
              <a:gd name="connsiteY0" fmla="*/ 5 h 6753884"/>
              <a:gd name="connsiteX1" fmla="*/ 4005720 w 6847888"/>
              <a:gd name="connsiteY1" fmla="*/ 361947 h 6753884"/>
              <a:gd name="connsiteX2" fmla="*/ 3756101 w 6847888"/>
              <a:gd name="connsiteY2" fmla="*/ 1075954 h 6753884"/>
              <a:gd name="connsiteX3" fmla="*/ 3808606 w 6847888"/>
              <a:gd name="connsiteY3" fmla="*/ 1408969 h 6753884"/>
              <a:gd name="connsiteX4" fmla="*/ 4102330 w 6847888"/>
              <a:gd name="connsiteY4" fmla="*/ 1405443 h 6753884"/>
              <a:gd name="connsiteX5" fmla="*/ 4189935 w 6847888"/>
              <a:gd name="connsiteY5" fmla="*/ 955591 h 6753884"/>
              <a:gd name="connsiteX6" fmla="*/ 4386903 w 6847888"/>
              <a:gd name="connsiteY6" fmla="*/ 729816 h 6753884"/>
              <a:gd name="connsiteX7" fmla="*/ 4462508 w 6847888"/>
              <a:gd name="connsiteY7" fmla="*/ 1003700 h 6753884"/>
              <a:gd name="connsiteX8" fmla="*/ 4290141 w 6847888"/>
              <a:gd name="connsiteY8" fmla="*/ 1451300 h 6753884"/>
              <a:gd name="connsiteX9" fmla="*/ 4479906 w 6847888"/>
              <a:gd name="connsiteY9" fmla="*/ 1558119 h 6753884"/>
              <a:gd name="connsiteX10" fmla="*/ 4652418 w 6847888"/>
              <a:gd name="connsiteY10" fmla="*/ 1291849 h 6753884"/>
              <a:gd name="connsiteX11" fmla="*/ 4765676 w 6847888"/>
              <a:gd name="connsiteY11" fmla="*/ 714012 h 6753884"/>
              <a:gd name="connsiteX12" fmla="*/ 4799428 w 6847888"/>
              <a:gd name="connsiteY12" fmla="*/ 394967 h 6753884"/>
              <a:gd name="connsiteX13" fmla="*/ 5004194 w 6847888"/>
              <a:gd name="connsiteY13" fmla="*/ 127002 h 6753884"/>
              <a:gd name="connsiteX14" fmla="*/ 5239118 w 6847888"/>
              <a:gd name="connsiteY14" fmla="*/ 192050 h 6753884"/>
              <a:gd name="connsiteX15" fmla="*/ 5208812 w 6847888"/>
              <a:gd name="connsiteY15" fmla="*/ 577136 h 6753884"/>
              <a:gd name="connsiteX16" fmla="*/ 4785928 w 6847888"/>
              <a:gd name="connsiteY16" fmla="*/ 1648852 h 6753884"/>
              <a:gd name="connsiteX17" fmla="*/ 5084152 w 6847888"/>
              <a:gd name="connsiteY17" fmla="*/ 1573924 h 6753884"/>
              <a:gd name="connsiteX18" fmla="*/ 5454388 w 6847888"/>
              <a:gd name="connsiteY18" fmla="*/ 1220876 h 6753884"/>
              <a:gd name="connsiteX19" fmla="*/ 5820412 w 6847888"/>
              <a:gd name="connsiteY19" fmla="*/ 791621 h 6753884"/>
              <a:gd name="connsiteX20" fmla="*/ 6488554 w 6847888"/>
              <a:gd name="connsiteY20" fmla="*/ 699901 h 6753884"/>
              <a:gd name="connsiteX21" fmla="*/ 6192287 w 6847888"/>
              <a:gd name="connsiteY21" fmla="*/ 1353942 h 6753884"/>
              <a:gd name="connsiteX22" fmla="*/ 5480803 w 6847888"/>
              <a:gd name="connsiteY22" fmla="*/ 1591998 h 6753884"/>
              <a:gd name="connsiteX23" fmla="*/ 4996546 w 6847888"/>
              <a:gd name="connsiteY23" fmla="*/ 2136796 h 6753884"/>
              <a:gd name="connsiteX24" fmla="*/ 5316970 w 6847888"/>
              <a:gd name="connsiteY24" fmla="*/ 2261685 h 6753884"/>
              <a:gd name="connsiteX25" fmla="*/ 5832552 w 6847888"/>
              <a:gd name="connsiteY25" fmla="*/ 2059893 h 6753884"/>
              <a:gd name="connsiteX26" fmla="*/ 6198284 w 6847888"/>
              <a:gd name="connsiteY26" fmla="*/ 1721240 h 6753884"/>
              <a:gd name="connsiteX27" fmla="*/ 6511057 w 6847888"/>
              <a:gd name="connsiteY27" fmla="*/ 1787139 h 6753884"/>
              <a:gd name="connsiteX28" fmla="*/ 6338392 w 6847888"/>
              <a:gd name="connsiteY28" fmla="*/ 2109428 h 6753884"/>
              <a:gd name="connsiteX29" fmla="*/ 5894660 w 6847888"/>
              <a:gd name="connsiteY29" fmla="*/ 2187178 h 6753884"/>
              <a:gd name="connsiteX30" fmla="*/ 5350720 w 6847888"/>
              <a:gd name="connsiteY30" fmla="*/ 2509611 h 6753884"/>
              <a:gd name="connsiteX31" fmla="*/ 5337966 w 6847888"/>
              <a:gd name="connsiteY31" fmla="*/ 2841924 h 6753884"/>
              <a:gd name="connsiteX32" fmla="*/ 5722747 w 6847888"/>
              <a:gd name="connsiteY32" fmla="*/ 2939991 h 6753884"/>
              <a:gd name="connsiteX33" fmla="*/ 6365545 w 6847888"/>
              <a:gd name="connsiteY33" fmla="*/ 2659891 h 6753884"/>
              <a:gd name="connsiteX34" fmla="*/ 6772825 w 6847888"/>
              <a:gd name="connsiteY34" fmla="*/ 2757962 h 6753884"/>
              <a:gd name="connsiteX35" fmla="*/ 6450302 w 6847888"/>
              <a:gd name="connsiteY35" fmla="*/ 3041588 h 6753884"/>
              <a:gd name="connsiteX36" fmla="*/ 5794002 w 6847888"/>
              <a:gd name="connsiteY36" fmla="*/ 3061344 h 6753884"/>
              <a:gd name="connsiteX37" fmla="*/ 5566884 w 6847888"/>
              <a:gd name="connsiteY37" fmla="*/ 3295578 h 6753884"/>
              <a:gd name="connsiteX38" fmla="*/ 5924786 w 6847888"/>
              <a:gd name="connsiteY38" fmla="*/ 3470206 h 6753884"/>
              <a:gd name="connsiteX39" fmla="*/ 6646448 w 6847888"/>
              <a:gd name="connsiteY39" fmla="*/ 3568310 h 6753884"/>
              <a:gd name="connsiteX40" fmla="*/ 5957990 w 6847888"/>
              <a:gd name="connsiteY40" fmla="*/ 3543273 h 6753884"/>
              <a:gd name="connsiteX41" fmla="*/ 5679994 w 6847888"/>
              <a:gd name="connsiteY41" fmla="*/ 3559455 h 6753884"/>
              <a:gd name="connsiteX42" fmla="*/ 5639035 w 6847888"/>
              <a:gd name="connsiteY42" fmla="*/ 4035837 h 6753884"/>
              <a:gd name="connsiteX43" fmla="*/ 6838762 w 6847888"/>
              <a:gd name="connsiteY43" fmla="*/ 4397663 h 6753884"/>
              <a:gd name="connsiteX44" fmla="*/ 5833001 w 6847888"/>
              <a:gd name="connsiteY44" fmla="*/ 4238897 h 6753884"/>
              <a:gd name="connsiteX45" fmla="*/ 5215709 w 6847888"/>
              <a:gd name="connsiteY45" fmla="*/ 4274451 h 6753884"/>
              <a:gd name="connsiteX46" fmla="*/ 5136502 w 6847888"/>
              <a:gd name="connsiteY46" fmla="*/ 4515036 h 6753884"/>
              <a:gd name="connsiteX47" fmla="*/ 5480660 w 6847888"/>
              <a:gd name="connsiteY47" fmla="*/ 4848320 h 6753884"/>
              <a:gd name="connsiteX48" fmla="*/ 6101276 w 6847888"/>
              <a:gd name="connsiteY48" fmla="*/ 5412584 h 6753884"/>
              <a:gd name="connsiteX49" fmla="*/ 5335310 w 6847888"/>
              <a:gd name="connsiteY49" fmla="*/ 4941769 h 6753884"/>
              <a:gd name="connsiteX50" fmla="*/ 4887530 w 6847888"/>
              <a:gd name="connsiteY50" fmla="*/ 4918188 h 6753884"/>
              <a:gd name="connsiteX51" fmla="*/ 4721424 w 6847888"/>
              <a:gd name="connsiteY51" fmla="*/ 5309901 h 6753884"/>
              <a:gd name="connsiteX52" fmla="*/ 4794693 w 6847888"/>
              <a:gd name="connsiteY52" fmla="*/ 5776368 h 6753884"/>
              <a:gd name="connsiteX53" fmla="*/ 4843214 w 6847888"/>
              <a:gd name="connsiteY53" fmla="*/ 6753302 h 6753884"/>
              <a:gd name="connsiteX54" fmla="*/ 4621620 w 6847888"/>
              <a:gd name="connsiteY54" fmla="*/ 6003373 h 6753884"/>
              <a:gd name="connsiteX55" fmla="*/ 4542910 w 6847888"/>
              <a:gd name="connsiteY55" fmla="*/ 5278318 h 6753884"/>
              <a:gd name="connsiteX56" fmla="*/ 4284891 w 6847888"/>
              <a:gd name="connsiteY56" fmla="*/ 4931956 h 6753884"/>
              <a:gd name="connsiteX57" fmla="*/ 3901613 w 6847888"/>
              <a:gd name="connsiteY57" fmla="*/ 4940185 h 6753884"/>
              <a:gd name="connsiteX58" fmla="*/ 3718599 w 6847888"/>
              <a:gd name="connsiteY58" fmla="*/ 5262629 h 6753884"/>
              <a:gd name="connsiteX59" fmla="*/ 3768102 w 6847888"/>
              <a:gd name="connsiteY59" fmla="*/ 5681014 h 6753884"/>
              <a:gd name="connsiteX60" fmla="*/ 3541585 w 6847888"/>
              <a:gd name="connsiteY60" fmla="*/ 6112805 h 6753884"/>
              <a:gd name="connsiteX61" fmla="*/ 3390074 w 6847888"/>
              <a:gd name="connsiteY61" fmla="*/ 5647148 h 6753884"/>
              <a:gd name="connsiteX62" fmla="*/ 3530334 w 6847888"/>
              <a:gd name="connsiteY62" fmla="*/ 5252751 h 6753884"/>
              <a:gd name="connsiteX63" fmla="*/ 3438078 w 6847888"/>
              <a:gd name="connsiteY63" fmla="*/ 4904921 h 6753884"/>
              <a:gd name="connsiteX64" fmla="*/ 3123805 w 6847888"/>
              <a:gd name="connsiteY64" fmla="*/ 4837894 h 6753884"/>
              <a:gd name="connsiteX65" fmla="*/ 2747277 w 6847888"/>
              <a:gd name="connsiteY65" fmla="*/ 5184314 h 6753884"/>
              <a:gd name="connsiteX66" fmla="*/ 2508759 w 6847888"/>
              <a:gd name="connsiteY66" fmla="*/ 5867983 h 6753884"/>
              <a:gd name="connsiteX67" fmla="*/ 1877212 w 6847888"/>
              <a:gd name="connsiteY67" fmla="*/ 6254619 h 6753884"/>
              <a:gd name="connsiteX68" fmla="*/ 1793956 w 6847888"/>
              <a:gd name="connsiteY68" fmla="*/ 5594938 h 6753884"/>
              <a:gd name="connsiteX69" fmla="*/ 2825282 w 6847888"/>
              <a:gd name="connsiteY69" fmla="*/ 4769457 h 6753884"/>
              <a:gd name="connsiteX70" fmla="*/ 2843283 w 6847888"/>
              <a:gd name="connsiteY70" fmla="*/ 4338371 h 6753884"/>
              <a:gd name="connsiteX71" fmla="*/ 2509509 w 6847888"/>
              <a:gd name="connsiteY71" fmla="*/ 4184563 h 6753884"/>
              <a:gd name="connsiteX72" fmla="*/ 2145732 w 6847888"/>
              <a:gd name="connsiteY72" fmla="*/ 4312267 h 6753884"/>
              <a:gd name="connsiteX73" fmla="*/ 1745953 w 6847888"/>
              <a:gd name="connsiteY73" fmla="*/ 4757462 h 6753884"/>
              <a:gd name="connsiteX74" fmla="*/ 1410678 w 6847888"/>
              <a:gd name="connsiteY74" fmla="*/ 4810378 h 6753884"/>
              <a:gd name="connsiteX75" fmla="*/ 1519436 w 6847888"/>
              <a:gd name="connsiteY75" fmla="*/ 4450552 h 6753884"/>
              <a:gd name="connsiteX76" fmla="*/ 2177235 w 6847888"/>
              <a:gd name="connsiteY76" fmla="*/ 4061094 h 6753884"/>
              <a:gd name="connsiteX77" fmla="*/ 2236489 w 6847888"/>
              <a:gd name="connsiteY77" fmla="*/ 3792989 h 6753884"/>
              <a:gd name="connsiteX78" fmla="*/ 1943218 w 6847888"/>
              <a:gd name="connsiteY78" fmla="*/ 3725256 h 6753884"/>
              <a:gd name="connsiteX79" fmla="*/ 1646195 w 6847888"/>
              <a:gd name="connsiteY79" fmla="*/ 3769000 h 6753884"/>
              <a:gd name="connsiteX80" fmla="*/ 1475933 w 6847888"/>
              <a:gd name="connsiteY80" fmla="*/ 3821210 h 6753884"/>
              <a:gd name="connsiteX81" fmla="*/ 773301 w 6847888"/>
              <a:gd name="connsiteY81" fmla="*/ 4138496 h 6753884"/>
              <a:gd name="connsiteX82" fmla="*/ 10449 w 6847888"/>
              <a:gd name="connsiteY82" fmla="*/ 4282644 h 6753884"/>
              <a:gd name="connsiteX83" fmla="*/ 698113 w 6847888"/>
              <a:gd name="connsiteY83" fmla="*/ 3885768 h 6753884"/>
              <a:gd name="connsiteX84" fmla="*/ 1569689 w 6847888"/>
              <a:gd name="connsiteY84" fmla="*/ 3693508 h 6753884"/>
              <a:gd name="connsiteX85" fmla="*/ 1871212 w 6847888"/>
              <a:gd name="connsiteY85" fmla="*/ 3598260 h 6753884"/>
              <a:gd name="connsiteX86" fmla="*/ 2129231 w 6847888"/>
              <a:gd name="connsiteY86" fmla="*/ 3361198 h 6753884"/>
              <a:gd name="connsiteX87" fmla="*/ 1946218 w 6847888"/>
              <a:gd name="connsiteY87" fmla="*/ 3168586 h 6753884"/>
              <a:gd name="connsiteX88" fmla="*/ 1078525 w 6847888"/>
              <a:gd name="connsiteY88" fmla="*/ 3261717 h 6753884"/>
              <a:gd name="connsiteX89" fmla="*/ 355264 w 6847888"/>
              <a:gd name="connsiteY89" fmla="*/ 3077920 h 6753884"/>
              <a:gd name="connsiteX90" fmla="*/ 1270418 w 6847888"/>
              <a:gd name="connsiteY90" fmla="*/ 3019717 h 6753884"/>
              <a:gd name="connsiteX91" fmla="*/ 1876462 w 6847888"/>
              <a:gd name="connsiteY91" fmla="*/ 2963274 h 6753884"/>
              <a:gd name="connsiteX92" fmla="*/ 2046289 w 6847888"/>
              <a:gd name="connsiteY92" fmla="*/ 2552361 h 6753884"/>
              <a:gd name="connsiteX93" fmla="*/ 1608020 w 6847888"/>
              <a:gd name="connsiteY93" fmla="*/ 2243943 h 6753884"/>
              <a:gd name="connsiteX94" fmla="*/ 884360 w 6847888"/>
              <a:gd name="connsiteY94" fmla="*/ 1671796 h 6753884"/>
              <a:gd name="connsiteX95" fmla="*/ 1677807 w 6847888"/>
              <a:gd name="connsiteY95" fmla="*/ 2125859 h 6753884"/>
              <a:gd name="connsiteX96" fmla="*/ 2480999 w 6847888"/>
              <a:gd name="connsiteY96" fmla="*/ 2291025 h 6753884"/>
              <a:gd name="connsiteX97" fmla="*/ 2789337 w 6847888"/>
              <a:gd name="connsiteY97" fmla="*/ 1973660 h 6753884"/>
              <a:gd name="connsiteX98" fmla="*/ 2605228 w 6847888"/>
              <a:gd name="connsiteY98" fmla="*/ 1554212 h 6753884"/>
              <a:gd name="connsiteX99" fmla="*/ 1886011 w 6847888"/>
              <a:gd name="connsiteY99" fmla="*/ 841920 h 6753884"/>
              <a:gd name="connsiteX100" fmla="*/ 2701797 w 6847888"/>
              <a:gd name="connsiteY100" fmla="*/ 1488981 h 6753884"/>
              <a:gd name="connsiteX101" fmla="*/ 3003046 w 6847888"/>
              <a:gd name="connsiteY101" fmla="*/ 1694006 h 6753884"/>
              <a:gd name="connsiteX102" fmla="*/ 3172858 w 6847888"/>
              <a:gd name="connsiteY102" fmla="*/ 1616116 h 6753884"/>
              <a:gd name="connsiteX103" fmla="*/ 3170310 w 6847888"/>
              <a:gd name="connsiteY103" fmla="*/ 1323597 h 6753884"/>
              <a:gd name="connsiteX104" fmla="*/ 2928026 w 6847888"/>
              <a:gd name="connsiteY104" fmla="*/ 677624 h 6753884"/>
              <a:gd name="connsiteX105" fmla="*/ 3225507 w 6847888"/>
              <a:gd name="connsiteY105" fmla="*/ 1291714 h 6753884"/>
              <a:gd name="connsiteX106" fmla="*/ 3426679 w 6847888"/>
              <a:gd name="connsiteY106" fmla="*/ 1486720 h 6753884"/>
              <a:gd name="connsiteX107" fmla="*/ 3527334 w 6847888"/>
              <a:gd name="connsiteY107" fmla="*/ 1399091 h 6753884"/>
              <a:gd name="connsiteX108" fmla="*/ 3537085 w 6847888"/>
              <a:gd name="connsiteY108" fmla="*/ 1104881 h 6753884"/>
              <a:gd name="connsiteX109" fmla="*/ 3372073 w 6847888"/>
              <a:gd name="connsiteY109" fmla="*/ 293510 h 6753884"/>
              <a:gd name="connsiteX110" fmla="*/ 3704348 w 6847888"/>
              <a:gd name="connsiteY110" fmla="*/ 5 h 675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847888" h="6753884">
                <a:moveTo>
                  <a:pt x="3704348" y="5"/>
                </a:moveTo>
                <a:cubicBezTo>
                  <a:pt x="3810646" y="-809"/>
                  <a:pt x="4026723" y="117124"/>
                  <a:pt x="4005720" y="361947"/>
                </a:cubicBezTo>
                <a:cubicBezTo>
                  <a:pt x="3986743" y="580216"/>
                  <a:pt x="3787229" y="901450"/>
                  <a:pt x="3756101" y="1075954"/>
                </a:cubicBezTo>
                <a:cubicBezTo>
                  <a:pt x="3742751" y="1176844"/>
                  <a:pt x="3745600" y="1330654"/>
                  <a:pt x="3808606" y="1408969"/>
                </a:cubicBezTo>
                <a:cubicBezTo>
                  <a:pt x="3880610" y="1486578"/>
                  <a:pt x="4030324" y="1512685"/>
                  <a:pt x="4102330" y="1405443"/>
                </a:cubicBezTo>
                <a:cubicBezTo>
                  <a:pt x="4185586" y="1287617"/>
                  <a:pt x="4206888" y="1092324"/>
                  <a:pt x="4189935" y="955591"/>
                </a:cubicBezTo>
                <a:cubicBezTo>
                  <a:pt x="4179856" y="789440"/>
                  <a:pt x="4293168" y="715308"/>
                  <a:pt x="4386903" y="729816"/>
                </a:cubicBezTo>
                <a:cubicBezTo>
                  <a:pt x="4480638" y="744325"/>
                  <a:pt x="4529242" y="877503"/>
                  <a:pt x="4462508" y="1003700"/>
                </a:cubicBezTo>
                <a:cubicBezTo>
                  <a:pt x="4392324" y="1120160"/>
                  <a:pt x="4279766" y="1338885"/>
                  <a:pt x="4290141" y="1451300"/>
                </a:cubicBezTo>
                <a:cubicBezTo>
                  <a:pt x="4288366" y="1524678"/>
                  <a:pt x="4391924" y="1561977"/>
                  <a:pt x="4479906" y="1558119"/>
                </a:cubicBezTo>
                <a:cubicBezTo>
                  <a:pt x="4599916" y="1551769"/>
                  <a:pt x="4630666" y="1394858"/>
                  <a:pt x="4652418" y="1291849"/>
                </a:cubicBezTo>
                <a:cubicBezTo>
                  <a:pt x="4692172" y="1095709"/>
                  <a:pt x="4755176" y="909446"/>
                  <a:pt x="4765676" y="714012"/>
                </a:cubicBezTo>
                <a:cubicBezTo>
                  <a:pt x="4790178" y="564532"/>
                  <a:pt x="4759676" y="492802"/>
                  <a:pt x="4799428" y="394967"/>
                </a:cubicBezTo>
                <a:cubicBezTo>
                  <a:pt x="4841432" y="238337"/>
                  <a:pt x="4931439" y="146757"/>
                  <a:pt x="5004194" y="127002"/>
                </a:cubicBezTo>
                <a:cubicBezTo>
                  <a:pt x="5150010" y="75499"/>
                  <a:pt x="5211817" y="169191"/>
                  <a:pt x="5239118" y="192050"/>
                </a:cubicBezTo>
                <a:cubicBezTo>
                  <a:pt x="5299674" y="250846"/>
                  <a:pt x="5296994" y="393292"/>
                  <a:pt x="5208812" y="577136"/>
                </a:cubicBezTo>
                <a:cubicBezTo>
                  <a:pt x="5067800" y="821536"/>
                  <a:pt x="4525658" y="1443540"/>
                  <a:pt x="4785928" y="1648852"/>
                </a:cubicBezTo>
                <a:cubicBezTo>
                  <a:pt x="4920938" y="1725051"/>
                  <a:pt x="5009743" y="1637420"/>
                  <a:pt x="5084152" y="1573924"/>
                </a:cubicBezTo>
                <a:cubicBezTo>
                  <a:pt x="5127654" y="1540058"/>
                  <a:pt x="5352230" y="1344488"/>
                  <a:pt x="5454388" y="1220876"/>
                </a:cubicBezTo>
                <a:cubicBezTo>
                  <a:pt x="5595400" y="1069185"/>
                  <a:pt x="5664252" y="970828"/>
                  <a:pt x="5820412" y="791621"/>
                </a:cubicBezTo>
                <a:cubicBezTo>
                  <a:pt x="5968922" y="636402"/>
                  <a:pt x="6229786" y="490356"/>
                  <a:pt x="6488554" y="699901"/>
                </a:cubicBezTo>
                <a:cubicBezTo>
                  <a:pt x="6742073" y="1018099"/>
                  <a:pt x="6400803" y="1304555"/>
                  <a:pt x="6192287" y="1353942"/>
                </a:cubicBezTo>
                <a:cubicBezTo>
                  <a:pt x="5889261" y="1436635"/>
                  <a:pt x="5698873" y="1491549"/>
                  <a:pt x="5480803" y="1591998"/>
                </a:cubicBezTo>
                <a:cubicBezTo>
                  <a:pt x="5253910" y="1696510"/>
                  <a:pt x="4931590" y="1809017"/>
                  <a:pt x="4996546" y="2136796"/>
                </a:cubicBezTo>
                <a:cubicBezTo>
                  <a:pt x="5046203" y="2240795"/>
                  <a:pt x="5220216" y="2280734"/>
                  <a:pt x="5316970" y="2261685"/>
                </a:cubicBezTo>
                <a:cubicBezTo>
                  <a:pt x="5465506" y="2226691"/>
                  <a:pt x="5685666" y="2149966"/>
                  <a:pt x="5832552" y="2059893"/>
                </a:cubicBezTo>
                <a:cubicBezTo>
                  <a:pt x="5944310" y="1983412"/>
                  <a:pt x="6085200" y="1766699"/>
                  <a:pt x="6198284" y="1721240"/>
                </a:cubicBezTo>
                <a:cubicBezTo>
                  <a:pt x="6311367" y="1675781"/>
                  <a:pt x="6409799" y="1653087"/>
                  <a:pt x="6511057" y="1787139"/>
                </a:cubicBezTo>
                <a:cubicBezTo>
                  <a:pt x="6586814" y="1937277"/>
                  <a:pt x="6450153" y="2050727"/>
                  <a:pt x="6338392" y="2109428"/>
                </a:cubicBezTo>
                <a:cubicBezTo>
                  <a:pt x="6216682" y="2164201"/>
                  <a:pt x="6007516" y="2152934"/>
                  <a:pt x="5894660" y="2187178"/>
                </a:cubicBezTo>
                <a:cubicBezTo>
                  <a:pt x="5781804" y="2221422"/>
                  <a:pt x="5522488" y="2346487"/>
                  <a:pt x="5350720" y="2509611"/>
                </a:cubicBezTo>
                <a:cubicBezTo>
                  <a:pt x="5241060" y="2619816"/>
                  <a:pt x="5275712" y="2737504"/>
                  <a:pt x="5337966" y="2841924"/>
                </a:cubicBezTo>
                <a:cubicBezTo>
                  <a:pt x="5400220" y="2946343"/>
                  <a:pt x="5592838" y="2982464"/>
                  <a:pt x="5722747" y="2939991"/>
                </a:cubicBezTo>
                <a:cubicBezTo>
                  <a:pt x="5947168" y="2871978"/>
                  <a:pt x="6241035" y="2686984"/>
                  <a:pt x="6365545" y="2659891"/>
                </a:cubicBezTo>
                <a:cubicBezTo>
                  <a:pt x="6512556" y="2630965"/>
                  <a:pt x="6751074" y="2582282"/>
                  <a:pt x="6772825" y="2757962"/>
                </a:cubicBezTo>
                <a:cubicBezTo>
                  <a:pt x="6792326" y="2934346"/>
                  <a:pt x="6647566" y="3011956"/>
                  <a:pt x="6450302" y="3041588"/>
                </a:cubicBezTo>
                <a:cubicBezTo>
                  <a:pt x="6314542" y="3061344"/>
                  <a:pt x="6067777" y="3008996"/>
                  <a:pt x="5794002" y="3061344"/>
                </a:cubicBezTo>
                <a:cubicBezTo>
                  <a:pt x="5694092" y="3093797"/>
                  <a:pt x="5565984" y="3135708"/>
                  <a:pt x="5566884" y="3295578"/>
                </a:cubicBezTo>
                <a:cubicBezTo>
                  <a:pt x="5584136" y="3394602"/>
                  <a:pt x="5764046" y="3461148"/>
                  <a:pt x="5924786" y="3470206"/>
                </a:cubicBezTo>
                <a:cubicBezTo>
                  <a:pt x="6241250" y="3470455"/>
                  <a:pt x="6675030" y="3353870"/>
                  <a:pt x="6646448" y="3568310"/>
                </a:cubicBezTo>
                <a:cubicBezTo>
                  <a:pt x="6606736" y="3806610"/>
                  <a:pt x="6208178" y="3558109"/>
                  <a:pt x="5957990" y="3543273"/>
                </a:cubicBezTo>
                <a:cubicBezTo>
                  <a:pt x="5890802" y="3537398"/>
                  <a:pt x="5745062" y="3544992"/>
                  <a:pt x="5679994" y="3559455"/>
                </a:cubicBezTo>
                <a:cubicBezTo>
                  <a:pt x="5453044" y="3598970"/>
                  <a:pt x="5291757" y="3892894"/>
                  <a:pt x="5639035" y="4035837"/>
                </a:cubicBezTo>
                <a:cubicBezTo>
                  <a:pt x="5961740" y="4167682"/>
                  <a:pt x="6953080" y="3913801"/>
                  <a:pt x="6838762" y="4397663"/>
                </a:cubicBezTo>
                <a:cubicBezTo>
                  <a:pt x="6705978" y="4839592"/>
                  <a:pt x="6223310" y="4344608"/>
                  <a:pt x="5833001" y="4238897"/>
                </a:cubicBezTo>
                <a:cubicBezTo>
                  <a:pt x="5646234" y="4186402"/>
                  <a:pt x="5306312" y="4159727"/>
                  <a:pt x="5215709" y="4274451"/>
                </a:cubicBezTo>
                <a:cubicBezTo>
                  <a:pt x="5163956" y="4333010"/>
                  <a:pt x="5115501" y="4416966"/>
                  <a:pt x="5136502" y="4515036"/>
                </a:cubicBezTo>
                <a:cubicBezTo>
                  <a:pt x="5159005" y="4603405"/>
                  <a:pt x="5300256" y="4745093"/>
                  <a:pt x="5480660" y="4848320"/>
                </a:cubicBezTo>
                <a:cubicBezTo>
                  <a:pt x="5689832" y="4949866"/>
                  <a:pt x="6354463" y="5164998"/>
                  <a:pt x="6101276" y="5412584"/>
                </a:cubicBezTo>
                <a:cubicBezTo>
                  <a:pt x="5865496" y="5624531"/>
                  <a:pt x="5484828" y="5051110"/>
                  <a:pt x="5335310" y="4941769"/>
                </a:cubicBezTo>
                <a:cubicBezTo>
                  <a:pt x="5119438" y="4860879"/>
                  <a:pt x="4989844" y="4856833"/>
                  <a:pt x="4887530" y="4918188"/>
                </a:cubicBezTo>
                <a:cubicBezTo>
                  <a:pt x="4794522" y="5004970"/>
                  <a:pt x="4697526" y="5071784"/>
                  <a:pt x="4721424" y="5309901"/>
                </a:cubicBezTo>
                <a:cubicBezTo>
                  <a:pt x="4755926" y="5583650"/>
                  <a:pt x="4727188" y="5504030"/>
                  <a:pt x="4794693" y="5776368"/>
                </a:cubicBezTo>
                <a:cubicBezTo>
                  <a:pt x="4904951" y="6155243"/>
                  <a:pt x="5127484" y="6709559"/>
                  <a:pt x="4843214" y="6753302"/>
                </a:cubicBezTo>
                <a:cubicBezTo>
                  <a:pt x="4588196" y="6769530"/>
                  <a:pt x="4579617" y="6445041"/>
                  <a:pt x="4621620" y="6003373"/>
                </a:cubicBezTo>
                <a:cubicBezTo>
                  <a:pt x="4647170" y="5698890"/>
                  <a:pt x="4617916" y="5550657"/>
                  <a:pt x="4542910" y="5278318"/>
                </a:cubicBezTo>
                <a:cubicBezTo>
                  <a:pt x="4468702" y="5079954"/>
                  <a:pt x="4391774" y="4988312"/>
                  <a:pt x="4284891" y="4931956"/>
                </a:cubicBezTo>
                <a:cubicBezTo>
                  <a:pt x="4178008" y="4875601"/>
                  <a:pt x="4014121" y="4892209"/>
                  <a:pt x="3901613" y="4940185"/>
                </a:cubicBezTo>
                <a:cubicBezTo>
                  <a:pt x="3743350" y="5001568"/>
                  <a:pt x="3741100" y="5120815"/>
                  <a:pt x="3718599" y="5262629"/>
                </a:cubicBezTo>
                <a:cubicBezTo>
                  <a:pt x="3709598" y="5410793"/>
                  <a:pt x="3737350" y="5450302"/>
                  <a:pt x="3768102" y="5681014"/>
                </a:cubicBezTo>
                <a:cubicBezTo>
                  <a:pt x="3780853" y="5856693"/>
                  <a:pt x="3746350" y="6098694"/>
                  <a:pt x="3541585" y="6112805"/>
                </a:cubicBezTo>
                <a:cubicBezTo>
                  <a:pt x="3324820" y="6102222"/>
                  <a:pt x="3348072" y="5776967"/>
                  <a:pt x="3390074" y="5647148"/>
                </a:cubicBezTo>
                <a:cubicBezTo>
                  <a:pt x="3432077" y="5517329"/>
                  <a:pt x="3522084" y="5376221"/>
                  <a:pt x="3530334" y="5252751"/>
                </a:cubicBezTo>
                <a:cubicBezTo>
                  <a:pt x="3538585" y="5129281"/>
                  <a:pt x="3505583" y="4974063"/>
                  <a:pt x="3438078" y="4904921"/>
                </a:cubicBezTo>
                <a:cubicBezTo>
                  <a:pt x="3370573" y="4835777"/>
                  <a:pt x="3245314" y="4820961"/>
                  <a:pt x="3123805" y="4837894"/>
                </a:cubicBezTo>
                <a:cubicBezTo>
                  <a:pt x="2952042" y="4883754"/>
                  <a:pt x="2850034" y="5012867"/>
                  <a:pt x="2747277" y="5184314"/>
                </a:cubicBezTo>
                <a:cubicBezTo>
                  <a:pt x="2644519" y="5355760"/>
                  <a:pt x="2559763" y="5625982"/>
                  <a:pt x="2508759" y="5867983"/>
                </a:cubicBezTo>
                <a:cubicBezTo>
                  <a:pt x="2460755" y="6006268"/>
                  <a:pt x="2223738" y="6403487"/>
                  <a:pt x="1877212" y="6254619"/>
                </a:cubicBezTo>
                <a:cubicBezTo>
                  <a:pt x="1636444" y="6171364"/>
                  <a:pt x="1607193" y="5793900"/>
                  <a:pt x="1793956" y="5594938"/>
                </a:cubicBezTo>
                <a:cubicBezTo>
                  <a:pt x="2088728" y="5283090"/>
                  <a:pt x="2592015" y="5170203"/>
                  <a:pt x="2825282" y="4769457"/>
                </a:cubicBezTo>
                <a:cubicBezTo>
                  <a:pt x="2918289" y="4595893"/>
                  <a:pt x="2895788" y="4435736"/>
                  <a:pt x="2843283" y="4338371"/>
                </a:cubicBezTo>
                <a:cubicBezTo>
                  <a:pt x="2790780" y="4241007"/>
                  <a:pt x="2641519" y="4190208"/>
                  <a:pt x="2509509" y="4184563"/>
                </a:cubicBezTo>
                <a:cubicBezTo>
                  <a:pt x="2358748" y="4181741"/>
                  <a:pt x="2273241" y="4217018"/>
                  <a:pt x="2145732" y="4312267"/>
                </a:cubicBezTo>
                <a:cubicBezTo>
                  <a:pt x="2018222" y="4407514"/>
                  <a:pt x="1852461" y="4674914"/>
                  <a:pt x="1745953" y="4757462"/>
                </a:cubicBezTo>
                <a:cubicBezTo>
                  <a:pt x="1658196" y="4843537"/>
                  <a:pt x="1498434" y="4878110"/>
                  <a:pt x="1410678" y="4810378"/>
                </a:cubicBezTo>
                <a:cubicBezTo>
                  <a:pt x="1280168" y="4721480"/>
                  <a:pt x="1403177" y="4498529"/>
                  <a:pt x="1519436" y="4450552"/>
                </a:cubicBezTo>
                <a:cubicBezTo>
                  <a:pt x="1787955" y="4347544"/>
                  <a:pt x="2057226" y="4170453"/>
                  <a:pt x="2177235" y="4061094"/>
                </a:cubicBezTo>
                <a:cubicBezTo>
                  <a:pt x="2297244" y="3951736"/>
                  <a:pt x="2282993" y="3869892"/>
                  <a:pt x="2236489" y="3792989"/>
                </a:cubicBezTo>
                <a:cubicBezTo>
                  <a:pt x="2154732" y="3718907"/>
                  <a:pt x="2105229" y="3718202"/>
                  <a:pt x="1943218" y="3725256"/>
                </a:cubicBezTo>
                <a:cubicBezTo>
                  <a:pt x="1769954" y="3730901"/>
                  <a:pt x="1718201" y="3759123"/>
                  <a:pt x="1646195" y="3769000"/>
                </a:cubicBezTo>
                <a:cubicBezTo>
                  <a:pt x="1589191" y="3786639"/>
                  <a:pt x="1621415" y="3759627"/>
                  <a:pt x="1475933" y="3821210"/>
                </a:cubicBezTo>
                <a:cubicBezTo>
                  <a:pt x="1330451" y="3882794"/>
                  <a:pt x="996953" y="4018334"/>
                  <a:pt x="773301" y="4138496"/>
                </a:cubicBezTo>
                <a:cubicBezTo>
                  <a:pt x="529052" y="4269722"/>
                  <a:pt x="137210" y="4545329"/>
                  <a:pt x="10449" y="4282644"/>
                </a:cubicBezTo>
                <a:cubicBezTo>
                  <a:pt x="-71518" y="4012081"/>
                  <a:pt x="344836" y="3944329"/>
                  <a:pt x="698113" y="3885768"/>
                </a:cubicBezTo>
                <a:cubicBezTo>
                  <a:pt x="971883" y="3849080"/>
                  <a:pt x="1374172" y="3741426"/>
                  <a:pt x="1569689" y="3693508"/>
                </a:cubicBezTo>
                <a:cubicBezTo>
                  <a:pt x="1765206" y="3645589"/>
                  <a:pt x="1770704" y="3640592"/>
                  <a:pt x="1871212" y="3598260"/>
                </a:cubicBezTo>
                <a:cubicBezTo>
                  <a:pt x="1961969" y="3542522"/>
                  <a:pt x="2122480" y="3500189"/>
                  <a:pt x="2129231" y="3361198"/>
                </a:cubicBezTo>
                <a:cubicBezTo>
                  <a:pt x="2131481" y="3239845"/>
                  <a:pt x="2060976" y="3207391"/>
                  <a:pt x="1946218" y="3168586"/>
                </a:cubicBezTo>
                <a:cubicBezTo>
                  <a:pt x="1771100" y="3152007"/>
                  <a:pt x="1388950" y="3204399"/>
                  <a:pt x="1078525" y="3261717"/>
                </a:cubicBezTo>
                <a:cubicBezTo>
                  <a:pt x="768100" y="3319035"/>
                  <a:pt x="334262" y="3420107"/>
                  <a:pt x="355264" y="3077920"/>
                </a:cubicBezTo>
                <a:cubicBezTo>
                  <a:pt x="419768" y="2677879"/>
                  <a:pt x="878138" y="2975268"/>
                  <a:pt x="1270418" y="3019717"/>
                </a:cubicBezTo>
                <a:cubicBezTo>
                  <a:pt x="1492434" y="3054994"/>
                  <a:pt x="1726451" y="3053583"/>
                  <a:pt x="1876462" y="2963274"/>
                </a:cubicBezTo>
                <a:cubicBezTo>
                  <a:pt x="1971719" y="2866615"/>
                  <a:pt x="2091030" y="2672250"/>
                  <a:pt x="2046289" y="2552361"/>
                </a:cubicBezTo>
                <a:cubicBezTo>
                  <a:pt x="2001549" y="2432472"/>
                  <a:pt x="1608041" y="2243980"/>
                  <a:pt x="1608020" y="2243943"/>
                </a:cubicBezTo>
                <a:cubicBezTo>
                  <a:pt x="1296260" y="2073846"/>
                  <a:pt x="701803" y="1907011"/>
                  <a:pt x="884360" y="1671796"/>
                </a:cubicBezTo>
                <a:cubicBezTo>
                  <a:pt x="1089824" y="1412656"/>
                  <a:pt x="1481682" y="1994995"/>
                  <a:pt x="1677807" y="2125859"/>
                </a:cubicBezTo>
                <a:cubicBezTo>
                  <a:pt x="2056079" y="2339783"/>
                  <a:pt x="2295745" y="2316391"/>
                  <a:pt x="2480999" y="2291025"/>
                </a:cubicBezTo>
                <a:cubicBezTo>
                  <a:pt x="2666255" y="2265659"/>
                  <a:pt x="2767530" y="2105153"/>
                  <a:pt x="2789337" y="1973660"/>
                </a:cubicBezTo>
                <a:cubicBezTo>
                  <a:pt x="2809717" y="1860696"/>
                  <a:pt x="2713780" y="1633569"/>
                  <a:pt x="2605228" y="1554212"/>
                </a:cubicBezTo>
                <a:cubicBezTo>
                  <a:pt x="2304269" y="1292718"/>
                  <a:pt x="1625026" y="1082788"/>
                  <a:pt x="1886011" y="841920"/>
                </a:cubicBezTo>
                <a:cubicBezTo>
                  <a:pt x="2137837" y="626183"/>
                  <a:pt x="2414335" y="1222589"/>
                  <a:pt x="2701797" y="1488981"/>
                </a:cubicBezTo>
                <a:cubicBezTo>
                  <a:pt x="2883834" y="1636745"/>
                  <a:pt x="2924536" y="1672817"/>
                  <a:pt x="3003046" y="1694006"/>
                </a:cubicBezTo>
                <a:cubicBezTo>
                  <a:pt x="3081556" y="1715196"/>
                  <a:pt x="3144981" y="1677851"/>
                  <a:pt x="3172858" y="1616116"/>
                </a:cubicBezTo>
                <a:cubicBezTo>
                  <a:pt x="3200735" y="1554382"/>
                  <a:pt x="3211115" y="1480012"/>
                  <a:pt x="3170310" y="1323597"/>
                </a:cubicBezTo>
                <a:cubicBezTo>
                  <a:pt x="3129505" y="1167182"/>
                  <a:pt x="2599438" y="804735"/>
                  <a:pt x="2928026" y="677624"/>
                </a:cubicBezTo>
                <a:cubicBezTo>
                  <a:pt x="3190782" y="552811"/>
                  <a:pt x="3103292" y="1038951"/>
                  <a:pt x="3225507" y="1291714"/>
                </a:cubicBezTo>
                <a:cubicBezTo>
                  <a:pt x="3297966" y="1401632"/>
                  <a:pt x="3343420" y="1480087"/>
                  <a:pt x="3426679" y="1486720"/>
                </a:cubicBezTo>
                <a:cubicBezTo>
                  <a:pt x="3501136" y="1491635"/>
                  <a:pt x="3501457" y="1464354"/>
                  <a:pt x="3527334" y="1399091"/>
                </a:cubicBezTo>
                <a:cubicBezTo>
                  <a:pt x="3548336" y="1340531"/>
                  <a:pt x="3548336" y="1183196"/>
                  <a:pt x="3537085" y="1104881"/>
                </a:cubicBezTo>
                <a:cubicBezTo>
                  <a:pt x="3511208" y="920618"/>
                  <a:pt x="3344196" y="477655"/>
                  <a:pt x="3372073" y="293510"/>
                </a:cubicBezTo>
                <a:cubicBezTo>
                  <a:pt x="3412576" y="117124"/>
                  <a:pt x="3498677" y="1580"/>
                  <a:pt x="3704348" y="5"/>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xmlns="" val="298581669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6_Images &amp; Contents Layout">
    <p:spTree>
      <p:nvGrpSpPr>
        <p:cNvPr id="1" name=""/>
        <p:cNvGrpSpPr/>
        <p:nvPr/>
      </p:nvGrpSpPr>
      <p:grpSpPr>
        <a:xfrm>
          <a:off x="0" y="0"/>
          <a:ext cx="0" cy="0"/>
          <a:chOff x="0" y="0"/>
          <a:chExt cx="0" cy="0"/>
        </a:xfrm>
      </p:grpSpPr>
      <p:sp>
        <p:nvSpPr>
          <p:cNvPr id="34" name="그림 개체 틀 33">
            <a:extLst>
              <a:ext uri="{FF2B5EF4-FFF2-40B4-BE49-F238E27FC236}">
                <a16:creationId xmlns:a16="http://schemas.microsoft.com/office/drawing/2014/main" xmlns="" id="{C41BDB0D-2403-4A28-BBE5-5F3BAE5BF666}"/>
              </a:ext>
            </a:extLst>
          </p:cNvPr>
          <p:cNvSpPr>
            <a:spLocks noGrp="1"/>
          </p:cNvSpPr>
          <p:nvPr>
            <p:ph type="pic" sz="quarter" idx="12" hasCustomPrompt="1"/>
          </p:nvPr>
        </p:nvSpPr>
        <p:spPr>
          <a:xfrm>
            <a:off x="4940090" y="0"/>
            <a:ext cx="7251911" cy="6858000"/>
          </a:xfrm>
          <a:custGeom>
            <a:avLst/>
            <a:gdLst>
              <a:gd name="connsiteX0" fmla="*/ 1482284 w 7251911"/>
              <a:gd name="connsiteY0" fmla="*/ 6561382 h 6858000"/>
              <a:gd name="connsiteX1" fmla="*/ 1480161 w 7251911"/>
              <a:gd name="connsiteY1" fmla="*/ 6561566 h 6858000"/>
              <a:gd name="connsiteX2" fmla="*/ 1481119 w 7251911"/>
              <a:gd name="connsiteY2" fmla="*/ 6561697 h 6858000"/>
              <a:gd name="connsiteX3" fmla="*/ 1483349 w 7251911"/>
              <a:gd name="connsiteY3" fmla="*/ 6562029 h 6858000"/>
              <a:gd name="connsiteX4" fmla="*/ 1001679 w 7251911"/>
              <a:gd name="connsiteY4" fmla="*/ 6534807 h 6858000"/>
              <a:gd name="connsiteX5" fmla="*/ 997924 w 7251911"/>
              <a:gd name="connsiteY5" fmla="*/ 6538603 h 6858000"/>
              <a:gd name="connsiteX6" fmla="*/ 1012943 w 7251911"/>
              <a:gd name="connsiteY6" fmla="*/ 6542400 h 6858000"/>
              <a:gd name="connsiteX7" fmla="*/ 1016698 w 7251911"/>
              <a:gd name="connsiteY7" fmla="*/ 6546196 h 6858000"/>
              <a:gd name="connsiteX8" fmla="*/ 1012943 w 7251911"/>
              <a:gd name="connsiteY8" fmla="*/ 6553789 h 6858000"/>
              <a:gd name="connsiteX9" fmla="*/ 1001679 w 7251911"/>
              <a:gd name="connsiteY9" fmla="*/ 6561382 h 6858000"/>
              <a:gd name="connsiteX10" fmla="*/ 937849 w 7251911"/>
              <a:gd name="connsiteY10" fmla="*/ 6568975 h 6858000"/>
              <a:gd name="connsiteX11" fmla="*/ 731339 w 7251911"/>
              <a:gd name="connsiteY11" fmla="*/ 6568975 h 6858000"/>
              <a:gd name="connsiteX12" fmla="*/ 700832 w 7251911"/>
              <a:gd name="connsiteY12" fmla="*/ 6573246 h 6858000"/>
              <a:gd name="connsiteX13" fmla="*/ 681585 w 7251911"/>
              <a:gd name="connsiteY13" fmla="*/ 6589394 h 6858000"/>
              <a:gd name="connsiteX14" fmla="*/ 688160 w 7251911"/>
              <a:gd name="connsiteY14" fmla="*/ 6588503 h 6858000"/>
              <a:gd name="connsiteX15" fmla="*/ 720075 w 7251911"/>
              <a:gd name="connsiteY15" fmla="*/ 6585014 h 6858000"/>
              <a:gd name="connsiteX16" fmla="*/ 732219 w 7251911"/>
              <a:gd name="connsiteY16" fmla="*/ 6585433 h 6858000"/>
              <a:gd name="connsiteX17" fmla="*/ 733535 w 7251911"/>
              <a:gd name="connsiteY17" fmla="*/ 6585553 h 6858000"/>
              <a:gd name="connsiteX18" fmla="*/ 736971 w 7251911"/>
              <a:gd name="connsiteY18" fmla="*/ 6581788 h 6858000"/>
              <a:gd name="connsiteX19" fmla="*/ 742603 w 7251911"/>
              <a:gd name="connsiteY19" fmla="*/ 6584161 h 6858000"/>
              <a:gd name="connsiteX20" fmla="*/ 756429 w 7251911"/>
              <a:gd name="connsiteY20" fmla="*/ 6587656 h 6858000"/>
              <a:gd name="connsiteX21" fmla="*/ 765640 w 7251911"/>
              <a:gd name="connsiteY21" fmla="*/ 6588691 h 6858000"/>
              <a:gd name="connsiteX22" fmla="*/ 780150 w 7251911"/>
              <a:gd name="connsiteY22" fmla="*/ 6587957 h 6858000"/>
              <a:gd name="connsiteX23" fmla="*/ 812066 w 7251911"/>
              <a:gd name="connsiteY23" fmla="*/ 6589381 h 6858000"/>
              <a:gd name="connsiteX24" fmla="*/ 832664 w 7251911"/>
              <a:gd name="connsiteY24" fmla="*/ 6595813 h 6858000"/>
              <a:gd name="connsiteX25" fmla="*/ 855245 w 7251911"/>
              <a:gd name="connsiteY25" fmla="*/ 6592829 h 6858000"/>
              <a:gd name="connsiteX26" fmla="*/ 859000 w 7251911"/>
              <a:gd name="connsiteY26" fmla="*/ 6590596 h 6858000"/>
              <a:gd name="connsiteX27" fmla="*/ 915320 w 7251911"/>
              <a:gd name="connsiteY27" fmla="*/ 6585014 h 6858000"/>
              <a:gd name="connsiteX28" fmla="*/ 941603 w 7251911"/>
              <a:gd name="connsiteY28" fmla="*/ 6586131 h 6858000"/>
              <a:gd name="connsiteX29" fmla="*/ 960377 w 7251911"/>
              <a:gd name="connsiteY29" fmla="*/ 6589201 h 6858000"/>
              <a:gd name="connsiteX30" fmla="*/ 975004 w 7251911"/>
              <a:gd name="connsiteY30" fmla="*/ 6592897 h 6858000"/>
              <a:gd name="connsiteX31" fmla="*/ 979151 w 7251911"/>
              <a:gd name="connsiteY31" fmla="*/ 6591754 h 6858000"/>
              <a:gd name="connsiteX32" fmla="*/ 1009189 w 7251911"/>
              <a:gd name="connsiteY32" fmla="*/ 6595550 h 6858000"/>
              <a:gd name="connsiteX33" fmla="*/ 1011488 w 7251911"/>
              <a:gd name="connsiteY33" fmla="*/ 6596812 h 6858000"/>
              <a:gd name="connsiteX34" fmla="*/ 1039226 w 7251911"/>
              <a:gd name="connsiteY34" fmla="*/ 6596177 h 6858000"/>
              <a:gd name="connsiteX35" fmla="*/ 1054245 w 7251911"/>
              <a:gd name="connsiteY35" fmla="*/ 6592829 h 6858000"/>
              <a:gd name="connsiteX36" fmla="*/ 1058000 w 7251911"/>
              <a:gd name="connsiteY36" fmla="*/ 6590596 h 6858000"/>
              <a:gd name="connsiteX37" fmla="*/ 1106812 w 7251911"/>
              <a:gd name="connsiteY37" fmla="*/ 6588363 h 6858000"/>
              <a:gd name="connsiteX38" fmla="*/ 1132227 w 7251911"/>
              <a:gd name="connsiteY38" fmla="*/ 6591111 h 6858000"/>
              <a:gd name="connsiteX39" fmla="*/ 1155623 w 7251911"/>
              <a:gd name="connsiteY39" fmla="*/ 6587957 h 6858000"/>
              <a:gd name="connsiteX40" fmla="*/ 1215698 w 7251911"/>
              <a:gd name="connsiteY40" fmla="*/ 6587957 h 6858000"/>
              <a:gd name="connsiteX41" fmla="*/ 1240997 w 7251911"/>
              <a:gd name="connsiteY41" fmla="*/ 6590313 h 6858000"/>
              <a:gd name="connsiteX42" fmla="*/ 1244572 w 7251911"/>
              <a:gd name="connsiteY42" fmla="*/ 6589604 h 6858000"/>
              <a:gd name="connsiteX43" fmla="*/ 1248326 w 7251911"/>
              <a:gd name="connsiteY43" fmla="*/ 6584023 h 6858000"/>
              <a:gd name="connsiteX44" fmla="*/ 1240817 w 7251911"/>
              <a:gd name="connsiteY44" fmla="*/ 6580674 h 6858000"/>
              <a:gd name="connsiteX45" fmla="*/ 1222044 w 7251911"/>
              <a:gd name="connsiteY45" fmla="*/ 6580674 h 6858000"/>
              <a:gd name="connsiteX46" fmla="*/ 1176987 w 7251911"/>
              <a:gd name="connsiteY46" fmla="*/ 6585139 h 6858000"/>
              <a:gd name="connsiteX47" fmla="*/ 1158213 w 7251911"/>
              <a:gd name="connsiteY47" fmla="*/ 6582907 h 6858000"/>
              <a:gd name="connsiteX48" fmla="*/ 1146949 w 7251911"/>
              <a:gd name="connsiteY48" fmla="*/ 6576209 h 6858000"/>
              <a:gd name="connsiteX49" fmla="*/ 1113156 w 7251911"/>
              <a:gd name="connsiteY49" fmla="*/ 6573976 h 6858000"/>
              <a:gd name="connsiteX50" fmla="*/ 1083119 w 7251911"/>
              <a:gd name="connsiteY50" fmla="*/ 6575092 h 6858000"/>
              <a:gd name="connsiteX51" fmla="*/ 1075609 w 7251911"/>
              <a:gd name="connsiteY51" fmla="*/ 6571744 h 6858000"/>
              <a:gd name="connsiteX52" fmla="*/ 1083119 w 7251911"/>
              <a:gd name="connsiteY52" fmla="*/ 6568395 h 6858000"/>
              <a:gd name="connsiteX53" fmla="*/ 1094383 w 7251911"/>
              <a:gd name="connsiteY53" fmla="*/ 6569511 h 6858000"/>
              <a:gd name="connsiteX54" fmla="*/ 1139439 w 7251911"/>
              <a:gd name="connsiteY54" fmla="*/ 6566162 h 6858000"/>
              <a:gd name="connsiteX55" fmla="*/ 1143194 w 7251911"/>
              <a:gd name="connsiteY55" fmla="*/ 6559464 h 6858000"/>
              <a:gd name="connsiteX56" fmla="*/ 1176987 w 7251911"/>
              <a:gd name="connsiteY56" fmla="*/ 6559464 h 6858000"/>
              <a:gd name="connsiteX57" fmla="*/ 1207024 w 7251911"/>
              <a:gd name="connsiteY57" fmla="*/ 6558348 h 6858000"/>
              <a:gd name="connsiteX58" fmla="*/ 1233308 w 7251911"/>
              <a:gd name="connsiteY58" fmla="*/ 6559464 h 6858000"/>
              <a:gd name="connsiteX59" fmla="*/ 1327176 w 7251911"/>
              <a:gd name="connsiteY59" fmla="*/ 6560581 h 6858000"/>
              <a:gd name="connsiteX60" fmla="*/ 1368478 w 7251911"/>
              <a:gd name="connsiteY60" fmla="*/ 6560581 h 6858000"/>
              <a:gd name="connsiteX61" fmla="*/ 1400393 w 7251911"/>
              <a:gd name="connsiteY61" fmla="*/ 6561279 h 6858000"/>
              <a:gd name="connsiteX62" fmla="*/ 1411334 w 7251911"/>
              <a:gd name="connsiteY62" fmla="*/ 6562953 h 6858000"/>
              <a:gd name="connsiteX63" fmla="*/ 1422208 w 7251911"/>
              <a:gd name="connsiteY63" fmla="*/ 6561382 h 6858000"/>
              <a:gd name="connsiteX64" fmla="*/ 1427047 w 7251911"/>
              <a:gd name="connsiteY64" fmla="*/ 6565357 h 6858000"/>
              <a:gd name="connsiteX65" fmla="*/ 1432308 w 7251911"/>
              <a:gd name="connsiteY65" fmla="*/ 6566162 h 6858000"/>
              <a:gd name="connsiteX66" fmla="*/ 1439817 w 7251911"/>
              <a:gd name="connsiteY66" fmla="*/ 6562813 h 6858000"/>
              <a:gd name="connsiteX67" fmla="*/ 1447955 w 7251911"/>
              <a:gd name="connsiteY67" fmla="*/ 6560840 h 6858000"/>
              <a:gd name="connsiteX68" fmla="*/ 1437227 w 7251911"/>
              <a:gd name="connsiteY68" fmla="*/ 6559484 h 6858000"/>
              <a:gd name="connsiteX69" fmla="*/ 1422208 w 7251911"/>
              <a:gd name="connsiteY69" fmla="*/ 6557586 h 6858000"/>
              <a:gd name="connsiteX70" fmla="*/ 1399680 w 7251911"/>
              <a:gd name="connsiteY70" fmla="*/ 6549993 h 6858000"/>
              <a:gd name="connsiteX71" fmla="*/ 1328340 w 7251911"/>
              <a:gd name="connsiteY71" fmla="*/ 6549993 h 6858000"/>
              <a:gd name="connsiteX72" fmla="*/ 1287038 w 7251911"/>
              <a:gd name="connsiteY72" fmla="*/ 6542400 h 6858000"/>
              <a:gd name="connsiteX73" fmla="*/ 1279529 w 7251911"/>
              <a:gd name="connsiteY73" fmla="*/ 6542400 h 6858000"/>
              <a:gd name="connsiteX74" fmla="*/ 1223208 w 7251911"/>
              <a:gd name="connsiteY74" fmla="*/ 6542400 h 6858000"/>
              <a:gd name="connsiteX75" fmla="*/ 1166887 w 7251911"/>
              <a:gd name="connsiteY75" fmla="*/ 6542400 h 6858000"/>
              <a:gd name="connsiteX76" fmla="*/ 1001679 w 7251911"/>
              <a:gd name="connsiteY76" fmla="*/ 6534807 h 6858000"/>
              <a:gd name="connsiteX77" fmla="*/ 1065560 w 7251911"/>
              <a:gd name="connsiteY77" fmla="*/ 6510009 h 6858000"/>
              <a:gd name="connsiteX78" fmla="*/ 1059557 w 7251911"/>
              <a:gd name="connsiteY78" fmla="*/ 6510067 h 6858000"/>
              <a:gd name="connsiteX79" fmla="*/ 1052449 w 7251911"/>
              <a:gd name="connsiteY79" fmla="*/ 6510359 h 6858000"/>
              <a:gd name="connsiteX80" fmla="*/ 1054245 w 7251911"/>
              <a:gd name="connsiteY80" fmla="*/ 6510605 h 6858000"/>
              <a:gd name="connsiteX81" fmla="*/ 1123406 w 7251911"/>
              <a:gd name="connsiteY81" fmla="*/ 6507599 h 6858000"/>
              <a:gd name="connsiteX82" fmla="*/ 1105732 w 7251911"/>
              <a:gd name="connsiteY82" fmla="*/ 6508794 h 6858000"/>
              <a:gd name="connsiteX83" fmla="*/ 1148114 w 7251911"/>
              <a:gd name="connsiteY83" fmla="*/ 6512503 h 6858000"/>
              <a:gd name="connsiteX84" fmla="*/ 1169410 w 7251911"/>
              <a:gd name="connsiteY84" fmla="*/ 6510639 h 6858000"/>
              <a:gd name="connsiteX85" fmla="*/ 1130918 w 7251911"/>
              <a:gd name="connsiteY85" fmla="*/ 6508833 h 6858000"/>
              <a:gd name="connsiteX86" fmla="*/ 1123406 w 7251911"/>
              <a:gd name="connsiteY86" fmla="*/ 6507599 h 6858000"/>
              <a:gd name="connsiteX87" fmla="*/ 1305811 w 7251911"/>
              <a:gd name="connsiteY87" fmla="*/ 5758113 h 6858000"/>
              <a:gd name="connsiteX88" fmla="*/ 1309566 w 7251911"/>
              <a:gd name="connsiteY88" fmla="*/ 5760328 h 6858000"/>
              <a:gd name="connsiteX89" fmla="*/ 1337258 w 7251911"/>
              <a:gd name="connsiteY89" fmla="*/ 5765548 h 6858000"/>
              <a:gd name="connsiteX90" fmla="*/ 1356687 w 7251911"/>
              <a:gd name="connsiteY90" fmla="*/ 5758506 h 6858000"/>
              <a:gd name="connsiteX91" fmla="*/ 1146165 w 7251911"/>
              <a:gd name="connsiteY91" fmla="*/ 5750362 h 6858000"/>
              <a:gd name="connsiteX92" fmla="*/ 1140062 w 7251911"/>
              <a:gd name="connsiteY92" fmla="*/ 5754216 h 6858000"/>
              <a:gd name="connsiteX93" fmla="*/ 1136120 w 7251911"/>
              <a:gd name="connsiteY93" fmla="*/ 5755919 h 6858000"/>
              <a:gd name="connsiteX94" fmla="*/ 1148113 w 7251911"/>
              <a:gd name="connsiteY94" fmla="*/ 5760328 h 6858000"/>
              <a:gd name="connsiteX95" fmla="*/ 1200679 w 7251911"/>
              <a:gd name="connsiteY95" fmla="*/ 5760328 h 6858000"/>
              <a:gd name="connsiteX96" fmla="*/ 1204669 w 7251911"/>
              <a:gd name="connsiteY96" fmla="*/ 5758069 h 6858000"/>
              <a:gd name="connsiteX97" fmla="*/ 1168700 w 7251911"/>
              <a:gd name="connsiteY97" fmla="*/ 5758069 h 6858000"/>
              <a:gd name="connsiteX98" fmla="*/ 1146165 w 7251911"/>
              <a:gd name="connsiteY98" fmla="*/ 5750362 h 6858000"/>
              <a:gd name="connsiteX99" fmla="*/ 1054147 w 7251911"/>
              <a:gd name="connsiteY99" fmla="*/ 5745064 h 6858000"/>
              <a:gd name="connsiteX100" fmla="*/ 1041001 w 7251911"/>
              <a:gd name="connsiteY100" fmla="*/ 5746509 h 6858000"/>
              <a:gd name="connsiteX101" fmla="*/ 1003442 w 7251911"/>
              <a:gd name="connsiteY101" fmla="*/ 5750362 h 6858000"/>
              <a:gd name="connsiteX102" fmla="*/ 965884 w 7251911"/>
              <a:gd name="connsiteY102" fmla="*/ 5746509 h 6858000"/>
              <a:gd name="connsiteX103" fmla="*/ 956494 w 7251911"/>
              <a:gd name="connsiteY103" fmla="*/ 5745546 h 6858000"/>
              <a:gd name="connsiteX104" fmla="*/ 956228 w 7251911"/>
              <a:gd name="connsiteY104" fmla="*/ 5745682 h 6858000"/>
              <a:gd name="connsiteX105" fmla="*/ 960377 w 7251911"/>
              <a:gd name="connsiteY105" fmla="*/ 5747990 h 6858000"/>
              <a:gd name="connsiteX106" fmla="*/ 979151 w 7251911"/>
              <a:gd name="connsiteY106" fmla="*/ 5764125 h 6858000"/>
              <a:gd name="connsiteX107" fmla="*/ 990415 w 7251911"/>
              <a:gd name="connsiteY107" fmla="*/ 5775514 h 6858000"/>
              <a:gd name="connsiteX108" fmla="*/ 1039226 w 7251911"/>
              <a:gd name="connsiteY108" fmla="*/ 5771717 h 6858000"/>
              <a:gd name="connsiteX109" fmla="*/ 1054245 w 7251911"/>
              <a:gd name="connsiteY109" fmla="*/ 5760328 h 6858000"/>
              <a:gd name="connsiteX110" fmla="*/ 1058000 w 7251911"/>
              <a:gd name="connsiteY110" fmla="*/ 5752735 h 6858000"/>
              <a:gd name="connsiteX111" fmla="*/ 1078634 w 7251911"/>
              <a:gd name="connsiteY111" fmla="*/ 5748563 h 6858000"/>
              <a:gd name="connsiteX112" fmla="*/ 1067292 w 7251911"/>
              <a:gd name="connsiteY112" fmla="*/ 5746509 h 6858000"/>
              <a:gd name="connsiteX113" fmla="*/ 1054147 w 7251911"/>
              <a:gd name="connsiteY113" fmla="*/ 5745064 h 6858000"/>
              <a:gd name="connsiteX114" fmla="*/ 760395 w 7251911"/>
              <a:gd name="connsiteY114" fmla="*/ 5744251 h 6858000"/>
              <a:gd name="connsiteX115" fmla="*/ 777628 w 7251911"/>
              <a:gd name="connsiteY115" fmla="*/ 5750837 h 6858000"/>
              <a:gd name="connsiteX116" fmla="*/ 787660 w 7251911"/>
              <a:gd name="connsiteY116" fmla="*/ 5756532 h 6858000"/>
              <a:gd name="connsiteX117" fmla="*/ 821452 w 7251911"/>
              <a:gd name="connsiteY117" fmla="*/ 5775514 h 6858000"/>
              <a:gd name="connsiteX118" fmla="*/ 855245 w 7251911"/>
              <a:gd name="connsiteY118" fmla="*/ 5760328 h 6858000"/>
              <a:gd name="connsiteX119" fmla="*/ 859000 w 7251911"/>
              <a:gd name="connsiteY119" fmla="*/ 5752735 h 6858000"/>
              <a:gd name="connsiteX120" fmla="*/ 867697 w 7251911"/>
              <a:gd name="connsiteY120" fmla="*/ 5750362 h 6858000"/>
              <a:gd name="connsiteX121" fmla="*/ 804382 w 7251911"/>
              <a:gd name="connsiteY121" fmla="*/ 5750362 h 6858000"/>
              <a:gd name="connsiteX122" fmla="*/ 1061307 w 7251911"/>
              <a:gd name="connsiteY122" fmla="*/ 4874107 h 6858000"/>
              <a:gd name="connsiteX123" fmla="*/ 1051917 w 7251911"/>
              <a:gd name="connsiteY123" fmla="*/ 4875649 h 6858000"/>
              <a:gd name="connsiteX124" fmla="*/ 949546 w 7251911"/>
              <a:gd name="connsiteY124" fmla="*/ 4875649 h 6858000"/>
              <a:gd name="connsiteX125" fmla="*/ 952868 w 7251911"/>
              <a:gd name="connsiteY125" fmla="*/ 4877129 h 6858000"/>
              <a:gd name="connsiteX126" fmla="*/ 960377 w 7251911"/>
              <a:gd name="connsiteY126" fmla="*/ 4884722 h 6858000"/>
              <a:gd name="connsiteX127" fmla="*/ 952868 w 7251911"/>
              <a:gd name="connsiteY127" fmla="*/ 4892315 h 6858000"/>
              <a:gd name="connsiteX128" fmla="*/ 900302 w 7251911"/>
              <a:gd name="connsiteY128" fmla="*/ 4896112 h 6858000"/>
              <a:gd name="connsiteX129" fmla="*/ 889037 w 7251911"/>
              <a:gd name="connsiteY129" fmla="*/ 4899908 h 6858000"/>
              <a:gd name="connsiteX130" fmla="*/ 870264 w 7251911"/>
              <a:gd name="connsiteY130" fmla="*/ 4911298 h 6858000"/>
              <a:gd name="connsiteX131" fmla="*/ 862754 w 7251911"/>
              <a:gd name="connsiteY131" fmla="*/ 4926484 h 6858000"/>
              <a:gd name="connsiteX132" fmla="*/ 874019 w 7251911"/>
              <a:gd name="connsiteY132" fmla="*/ 4941669 h 6858000"/>
              <a:gd name="connsiteX133" fmla="*/ 859000 w 7251911"/>
              <a:gd name="connsiteY133" fmla="*/ 4941669 h 6858000"/>
              <a:gd name="connsiteX134" fmla="*/ 832717 w 7251911"/>
              <a:gd name="connsiteY134" fmla="*/ 4937873 h 6858000"/>
              <a:gd name="connsiteX135" fmla="*/ 802679 w 7251911"/>
              <a:gd name="connsiteY135" fmla="*/ 4941669 h 6858000"/>
              <a:gd name="connsiteX136" fmla="*/ 783905 w 7251911"/>
              <a:gd name="connsiteY136" fmla="*/ 4960652 h 6858000"/>
              <a:gd name="connsiteX137" fmla="*/ 768886 w 7251911"/>
              <a:gd name="connsiteY137" fmla="*/ 4964448 h 6858000"/>
              <a:gd name="connsiteX138" fmla="*/ 708811 w 7251911"/>
              <a:gd name="connsiteY138" fmla="*/ 4964448 h 6858000"/>
              <a:gd name="connsiteX139" fmla="*/ 644980 w 7251911"/>
              <a:gd name="connsiteY139" fmla="*/ 4964448 h 6858000"/>
              <a:gd name="connsiteX140" fmla="*/ 644980 w 7251911"/>
              <a:gd name="connsiteY140" fmla="*/ 4968245 h 6858000"/>
              <a:gd name="connsiteX141" fmla="*/ 708811 w 7251911"/>
              <a:gd name="connsiteY141" fmla="*/ 4972041 h 6858000"/>
              <a:gd name="connsiteX142" fmla="*/ 693792 w 7251911"/>
              <a:gd name="connsiteY142" fmla="*/ 4983431 h 6858000"/>
              <a:gd name="connsiteX143" fmla="*/ 581150 w 7251911"/>
              <a:gd name="connsiteY143" fmla="*/ 4994820 h 6858000"/>
              <a:gd name="connsiteX144" fmla="*/ 558622 w 7251911"/>
              <a:gd name="connsiteY144" fmla="*/ 4994820 h 6858000"/>
              <a:gd name="connsiteX145" fmla="*/ 509810 w 7251911"/>
              <a:gd name="connsiteY145" fmla="*/ 5017599 h 6858000"/>
              <a:gd name="connsiteX146" fmla="*/ 476018 w 7251911"/>
              <a:gd name="connsiteY146" fmla="*/ 5017599 h 6858000"/>
              <a:gd name="connsiteX147" fmla="*/ 464754 w 7251911"/>
              <a:gd name="connsiteY147" fmla="*/ 5025192 h 6858000"/>
              <a:gd name="connsiteX148" fmla="*/ 468508 w 7251911"/>
              <a:gd name="connsiteY148" fmla="*/ 5036581 h 6858000"/>
              <a:gd name="connsiteX149" fmla="*/ 494791 w 7251911"/>
              <a:gd name="connsiteY149" fmla="*/ 5040378 h 6858000"/>
              <a:gd name="connsiteX150" fmla="*/ 509810 w 7251911"/>
              <a:gd name="connsiteY150" fmla="*/ 5021395 h 6858000"/>
              <a:gd name="connsiteX151" fmla="*/ 547358 w 7251911"/>
              <a:gd name="connsiteY151" fmla="*/ 5017599 h 6858000"/>
              <a:gd name="connsiteX152" fmla="*/ 592414 w 7251911"/>
              <a:gd name="connsiteY152" fmla="*/ 5017599 h 6858000"/>
              <a:gd name="connsiteX153" fmla="*/ 611188 w 7251911"/>
              <a:gd name="connsiteY153" fmla="*/ 5017599 h 6858000"/>
              <a:gd name="connsiteX154" fmla="*/ 637471 w 7251911"/>
              <a:gd name="connsiteY154" fmla="*/ 5021395 h 6858000"/>
              <a:gd name="connsiteX155" fmla="*/ 663754 w 7251911"/>
              <a:gd name="connsiteY155" fmla="*/ 5017599 h 6858000"/>
              <a:gd name="connsiteX156" fmla="*/ 678773 w 7251911"/>
              <a:gd name="connsiteY156" fmla="*/ 5021395 h 6858000"/>
              <a:gd name="connsiteX157" fmla="*/ 686282 w 7251911"/>
              <a:gd name="connsiteY157" fmla="*/ 5010006 h 6858000"/>
              <a:gd name="connsiteX158" fmla="*/ 705056 w 7251911"/>
              <a:gd name="connsiteY158" fmla="*/ 5010006 h 6858000"/>
              <a:gd name="connsiteX159" fmla="*/ 712565 w 7251911"/>
              <a:gd name="connsiteY159" fmla="*/ 5017599 h 6858000"/>
              <a:gd name="connsiteX160" fmla="*/ 716320 w 7251911"/>
              <a:gd name="connsiteY160" fmla="*/ 5002413 h 6858000"/>
              <a:gd name="connsiteX161" fmla="*/ 738848 w 7251911"/>
              <a:gd name="connsiteY161" fmla="*/ 5002413 h 6858000"/>
              <a:gd name="connsiteX162" fmla="*/ 746358 w 7251911"/>
              <a:gd name="connsiteY162" fmla="*/ 5010006 h 6858000"/>
              <a:gd name="connsiteX163" fmla="*/ 750113 w 7251911"/>
              <a:gd name="connsiteY163" fmla="*/ 4994820 h 6858000"/>
              <a:gd name="connsiteX164" fmla="*/ 810188 w 7251911"/>
              <a:gd name="connsiteY164" fmla="*/ 4991023 h 6858000"/>
              <a:gd name="connsiteX165" fmla="*/ 821452 w 7251911"/>
              <a:gd name="connsiteY165" fmla="*/ 4991023 h 6858000"/>
              <a:gd name="connsiteX166" fmla="*/ 836471 w 7251911"/>
              <a:gd name="connsiteY166" fmla="*/ 4994820 h 6858000"/>
              <a:gd name="connsiteX167" fmla="*/ 870264 w 7251911"/>
              <a:gd name="connsiteY167" fmla="*/ 5002413 h 6858000"/>
              <a:gd name="connsiteX168" fmla="*/ 904056 w 7251911"/>
              <a:gd name="connsiteY168" fmla="*/ 5002413 h 6858000"/>
              <a:gd name="connsiteX169" fmla="*/ 937849 w 7251911"/>
              <a:gd name="connsiteY169" fmla="*/ 4994820 h 6858000"/>
              <a:gd name="connsiteX170" fmla="*/ 964132 w 7251911"/>
              <a:gd name="connsiteY170" fmla="*/ 4994820 h 6858000"/>
              <a:gd name="connsiteX171" fmla="*/ 979151 w 7251911"/>
              <a:gd name="connsiteY171" fmla="*/ 5002413 h 6858000"/>
              <a:gd name="connsiteX172" fmla="*/ 997924 w 7251911"/>
              <a:gd name="connsiteY172" fmla="*/ 5002413 h 6858000"/>
              <a:gd name="connsiteX173" fmla="*/ 1031717 w 7251911"/>
              <a:gd name="connsiteY173" fmla="*/ 5002413 h 6858000"/>
              <a:gd name="connsiteX174" fmla="*/ 1035472 w 7251911"/>
              <a:gd name="connsiteY174" fmla="*/ 5002413 h 6858000"/>
              <a:gd name="connsiteX175" fmla="*/ 1076774 w 7251911"/>
              <a:gd name="connsiteY175" fmla="*/ 4979634 h 6858000"/>
              <a:gd name="connsiteX176" fmla="*/ 1076774 w 7251911"/>
              <a:gd name="connsiteY176" fmla="*/ 4972041 h 6858000"/>
              <a:gd name="connsiteX177" fmla="*/ 1065509 w 7251911"/>
              <a:gd name="connsiteY177" fmla="*/ 4949262 h 6858000"/>
              <a:gd name="connsiteX178" fmla="*/ 1035472 w 7251911"/>
              <a:gd name="connsiteY178" fmla="*/ 4949262 h 6858000"/>
              <a:gd name="connsiteX179" fmla="*/ 1024207 w 7251911"/>
              <a:gd name="connsiteY179" fmla="*/ 4941669 h 6858000"/>
              <a:gd name="connsiteX180" fmla="*/ 1035472 w 7251911"/>
              <a:gd name="connsiteY180" fmla="*/ 4937873 h 6858000"/>
              <a:gd name="connsiteX181" fmla="*/ 1050491 w 7251911"/>
              <a:gd name="connsiteY181" fmla="*/ 4941669 h 6858000"/>
              <a:gd name="connsiteX182" fmla="*/ 1069264 w 7251911"/>
              <a:gd name="connsiteY182" fmla="*/ 4941669 h 6858000"/>
              <a:gd name="connsiteX183" fmla="*/ 1099302 w 7251911"/>
              <a:gd name="connsiteY183" fmla="*/ 4937873 h 6858000"/>
              <a:gd name="connsiteX184" fmla="*/ 1118076 w 7251911"/>
              <a:gd name="connsiteY184" fmla="*/ 4930280 h 6858000"/>
              <a:gd name="connsiteX185" fmla="*/ 1144828 w 7251911"/>
              <a:gd name="connsiteY185" fmla="*/ 4906078 h 6858000"/>
              <a:gd name="connsiteX186" fmla="*/ 1162528 w 7251911"/>
              <a:gd name="connsiteY186" fmla="*/ 4874415 h 6858000"/>
              <a:gd name="connsiteX187" fmla="*/ 1145813 w 7251911"/>
              <a:gd name="connsiteY187" fmla="*/ 4874415 h 6858000"/>
              <a:gd name="connsiteX188" fmla="*/ 1108255 w 7251911"/>
              <a:gd name="connsiteY188" fmla="*/ 4875649 h 6858000"/>
              <a:gd name="connsiteX189" fmla="*/ 1070696 w 7251911"/>
              <a:gd name="connsiteY189" fmla="*/ 4874415 h 6858000"/>
              <a:gd name="connsiteX190" fmla="*/ 1061307 w 7251911"/>
              <a:gd name="connsiteY190" fmla="*/ 4874107 h 6858000"/>
              <a:gd name="connsiteX191" fmla="*/ 864124 w 7251911"/>
              <a:gd name="connsiteY191" fmla="*/ 4873644 h 6858000"/>
              <a:gd name="connsiteX192" fmla="*/ 826101 w 7251911"/>
              <a:gd name="connsiteY192" fmla="*/ 4874295 h 6858000"/>
              <a:gd name="connsiteX193" fmla="*/ 842104 w 7251911"/>
              <a:gd name="connsiteY193" fmla="*/ 4877604 h 6858000"/>
              <a:gd name="connsiteX194" fmla="*/ 862754 w 7251911"/>
              <a:gd name="connsiteY194" fmla="*/ 4884722 h 6858000"/>
              <a:gd name="connsiteX195" fmla="*/ 874019 w 7251911"/>
              <a:gd name="connsiteY195" fmla="*/ 4880926 h 6858000"/>
              <a:gd name="connsiteX196" fmla="*/ 877791 w 7251911"/>
              <a:gd name="connsiteY196" fmla="*/ 4874252 h 6858000"/>
              <a:gd name="connsiteX197" fmla="*/ 911308 w 7251911"/>
              <a:gd name="connsiteY197" fmla="*/ 4854737 h 6858000"/>
              <a:gd name="connsiteX198" fmla="*/ 919728 w 7251911"/>
              <a:gd name="connsiteY198" fmla="*/ 4860841 h 6858000"/>
              <a:gd name="connsiteX199" fmla="*/ 976800 w 7251911"/>
              <a:gd name="connsiteY199" fmla="*/ 4860841 h 6858000"/>
              <a:gd name="connsiteX200" fmla="*/ 988067 w 7251911"/>
              <a:gd name="connsiteY200" fmla="*/ 4860841 h 6858000"/>
              <a:gd name="connsiteX201" fmla="*/ 991823 w 7251911"/>
              <a:gd name="connsiteY201" fmla="*/ 4858373 h 6858000"/>
              <a:gd name="connsiteX202" fmla="*/ 991823 w 7251911"/>
              <a:gd name="connsiteY202" fmla="*/ 4857139 h 6858000"/>
              <a:gd name="connsiteX203" fmla="*/ 988067 w 7251911"/>
              <a:gd name="connsiteY203" fmla="*/ 4857139 h 6858000"/>
              <a:gd name="connsiteX204" fmla="*/ 1179657 w 7251911"/>
              <a:gd name="connsiteY204" fmla="*/ 4755721 h 6858000"/>
              <a:gd name="connsiteX205" fmla="*/ 1157128 w 7251911"/>
              <a:gd name="connsiteY205" fmla="*/ 4763314 h 6858000"/>
              <a:gd name="connsiteX206" fmla="*/ 1153950 w 7251911"/>
              <a:gd name="connsiteY206" fmla="*/ 4765171 h 6858000"/>
              <a:gd name="connsiteX207" fmla="*/ 1187128 w 7251911"/>
              <a:gd name="connsiteY207" fmla="*/ 4763354 h 6858000"/>
              <a:gd name="connsiteX208" fmla="*/ 1209663 w 7251911"/>
              <a:gd name="connsiteY208" fmla="*/ 4762120 h 6858000"/>
              <a:gd name="connsiteX209" fmla="*/ 1217175 w 7251911"/>
              <a:gd name="connsiteY209" fmla="*/ 4762120 h 6858000"/>
              <a:gd name="connsiteX210" fmla="*/ 1227435 w 7251911"/>
              <a:gd name="connsiteY210" fmla="*/ 4761960 h 6858000"/>
              <a:gd name="connsiteX211" fmla="*/ 1235978 w 7251911"/>
              <a:gd name="connsiteY211" fmla="*/ 4755721 h 6858000"/>
              <a:gd name="connsiteX212" fmla="*/ 1179657 w 7251911"/>
              <a:gd name="connsiteY212" fmla="*/ 4755721 h 6858000"/>
              <a:gd name="connsiteX213" fmla="*/ 1008817 w 7251911"/>
              <a:gd name="connsiteY213" fmla="*/ 4682165 h 6858000"/>
              <a:gd name="connsiteX214" fmla="*/ 999430 w 7251911"/>
              <a:gd name="connsiteY214" fmla="*/ 4683588 h 6858000"/>
              <a:gd name="connsiteX215" fmla="*/ 992015 w 7251911"/>
              <a:gd name="connsiteY215" fmla="*/ 4686588 h 6858000"/>
              <a:gd name="connsiteX216" fmla="*/ 1001679 w 7251911"/>
              <a:gd name="connsiteY216" fmla="*/ 4687306 h 6858000"/>
              <a:gd name="connsiteX217" fmla="*/ 1012943 w 7251911"/>
              <a:gd name="connsiteY217" fmla="*/ 4694899 h 6858000"/>
              <a:gd name="connsiteX218" fmla="*/ 1016698 w 7251911"/>
              <a:gd name="connsiteY218" fmla="*/ 4702492 h 6858000"/>
              <a:gd name="connsiteX219" fmla="*/ 1012943 w 7251911"/>
              <a:gd name="connsiteY219" fmla="*/ 4706289 h 6858000"/>
              <a:gd name="connsiteX220" fmla="*/ 997924 w 7251911"/>
              <a:gd name="connsiteY220" fmla="*/ 4710085 h 6858000"/>
              <a:gd name="connsiteX221" fmla="*/ 1001679 w 7251911"/>
              <a:gd name="connsiteY221" fmla="*/ 4713881 h 6858000"/>
              <a:gd name="connsiteX222" fmla="*/ 1084283 w 7251911"/>
              <a:gd name="connsiteY222" fmla="*/ 4712933 h 6858000"/>
              <a:gd name="connsiteX223" fmla="*/ 1107419 w 7251911"/>
              <a:gd name="connsiteY223" fmla="*/ 4711072 h 6858000"/>
              <a:gd name="connsiteX224" fmla="*/ 1108317 w 7251911"/>
              <a:gd name="connsiteY224" fmla="*/ 4710164 h 6858000"/>
              <a:gd name="connsiteX225" fmla="*/ 1100808 w 7251911"/>
              <a:gd name="connsiteY225" fmla="*/ 4702571 h 6858000"/>
              <a:gd name="connsiteX226" fmla="*/ 1018204 w 7251911"/>
              <a:gd name="connsiteY226" fmla="*/ 4683588 h 6858000"/>
              <a:gd name="connsiteX227" fmla="*/ 1008817 w 7251911"/>
              <a:gd name="connsiteY227" fmla="*/ 4682165 h 6858000"/>
              <a:gd name="connsiteX228" fmla="*/ 718198 w 7251911"/>
              <a:gd name="connsiteY228" fmla="*/ 4641749 h 6858000"/>
              <a:gd name="connsiteX229" fmla="*/ 693792 w 7251911"/>
              <a:gd name="connsiteY229" fmla="*/ 4645545 h 6858000"/>
              <a:gd name="connsiteX230" fmla="*/ 678773 w 7251911"/>
              <a:gd name="connsiteY230" fmla="*/ 4656935 h 6858000"/>
              <a:gd name="connsiteX231" fmla="*/ 731339 w 7251911"/>
              <a:gd name="connsiteY231" fmla="*/ 4679713 h 6858000"/>
              <a:gd name="connsiteX232" fmla="*/ 937849 w 7251911"/>
              <a:gd name="connsiteY232" fmla="*/ 4679713 h 6858000"/>
              <a:gd name="connsiteX233" fmla="*/ 951967 w 7251911"/>
              <a:gd name="connsiteY233" fmla="*/ 4682022 h 6858000"/>
              <a:gd name="connsiteX234" fmla="*/ 950619 w 7251911"/>
              <a:gd name="connsiteY234" fmla="*/ 4679792 h 6858000"/>
              <a:gd name="connsiteX235" fmla="*/ 961883 w 7251911"/>
              <a:gd name="connsiteY235" fmla="*/ 4664606 h 6858000"/>
              <a:gd name="connsiteX236" fmla="*/ 992307 w 7251911"/>
              <a:gd name="connsiteY236" fmla="*/ 4659013 h 6858000"/>
              <a:gd name="connsiteX237" fmla="*/ 979151 w 7251911"/>
              <a:gd name="connsiteY237" fmla="*/ 4656935 h 6858000"/>
              <a:gd name="connsiteX238" fmla="*/ 937849 w 7251911"/>
              <a:gd name="connsiteY238" fmla="*/ 4656935 h 6858000"/>
              <a:gd name="connsiteX239" fmla="*/ 915320 w 7251911"/>
              <a:gd name="connsiteY239" fmla="*/ 4656935 h 6858000"/>
              <a:gd name="connsiteX240" fmla="*/ 870264 w 7251911"/>
              <a:gd name="connsiteY240" fmla="*/ 4645545 h 6858000"/>
              <a:gd name="connsiteX241" fmla="*/ 843981 w 7251911"/>
              <a:gd name="connsiteY241" fmla="*/ 4649342 h 6858000"/>
              <a:gd name="connsiteX242" fmla="*/ 780150 w 7251911"/>
              <a:gd name="connsiteY242" fmla="*/ 4660731 h 6858000"/>
              <a:gd name="connsiteX243" fmla="*/ 742603 w 7251911"/>
              <a:gd name="connsiteY243" fmla="*/ 4664527 h 6858000"/>
              <a:gd name="connsiteX244" fmla="*/ 731339 w 7251911"/>
              <a:gd name="connsiteY244" fmla="*/ 4660731 h 6858000"/>
              <a:gd name="connsiteX245" fmla="*/ 718198 w 7251911"/>
              <a:gd name="connsiteY245" fmla="*/ 4641749 h 6858000"/>
              <a:gd name="connsiteX246" fmla="*/ 1034451 w 7251911"/>
              <a:gd name="connsiteY246" fmla="*/ 4639272 h 6858000"/>
              <a:gd name="connsiteX247" fmla="*/ 1009189 w 7251911"/>
              <a:gd name="connsiteY247" fmla="*/ 4653138 h 6858000"/>
              <a:gd name="connsiteX248" fmla="*/ 996977 w 7251911"/>
              <a:gd name="connsiteY248" fmla="*/ 4658155 h 6858000"/>
              <a:gd name="connsiteX249" fmla="*/ 1003185 w 7251911"/>
              <a:gd name="connsiteY249" fmla="*/ 4657013 h 6858000"/>
              <a:gd name="connsiteX250" fmla="*/ 1070770 w 7251911"/>
              <a:gd name="connsiteY250" fmla="*/ 4657013 h 6858000"/>
              <a:gd name="connsiteX251" fmla="*/ 1040732 w 7251911"/>
              <a:gd name="connsiteY251" fmla="*/ 4645624 h 6858000"/>
              <a:gd name="connsiteX252" fmla="*/ 1036978 w 7251911"/>
              <a:gd name="connsiteY252" fmla="*/ 4641827 h 6858000"/>
              <a:gd name="connsiteX253" fmla="*/ 1080528 w 7251911"/>
              <a:gd name="connsiteY253" fmla="*/ 4634156 h 6858000"/>
              <a:gd name="connsiteX254" fmla="*/ 1068334 w 7251911"/>
              <a:gd name="connsiteY254" fmla="*/ 4634456 h 6858000"/>
              <a:gd name="connsiteX255" fmla="*/ 1089543 w 7251911"/>
              <a:gd name="connsiteY255" fmla="*/ 4638031 h 6858000"/>
              <a:gd name="connsiteX256" fmla="*/ 1090180 w 7251911"/>
              <a:gd name="connsiteY256" fmla="*/ 4638059 h 6858000"/>
              <a:gd name="connsiteX257" fmla="*/ 1043698 w 7251911"/>
              <a:gd name="connsiteY257" fmla="*/ 4375968 h 6858000"/>
              <a:gd name="connsiteX258" fmla="*/ 1041929 w 7251911"/>
              <a:gd name="connsiteY258" fmla="*/ 4376394 h 6858000"/>
              <a:gd name="connsiteX259" fmla="*/ 1029257 w 7251911"/>
              <a:gd name="connsiteY259" fmla="*/ 4381614 h 6858000"/>
              <a:gd name="connsiteX260" fmla="*/ 1029257 w 7251911"/>
              <a:gd name="connsiteY260" fmla="*/ 4389206 h 6858000"/>
              <a:gd name="connsiteX261" fmla="*/ 1045158 w 7251911"/>
              <a:gd name="connsiteY261" fmla="*/ 4398853 h 6858000"/>
              <a:gd name="connsiteX262" fmla="*/ 1085060 w 7251911"/>
              <a:gd name="connsiteY262" fmla="*/ 4398853 h 6858000"/>
              <a:gd name="connsiteX263" fmla="*/ 1078068 w 7251911"/>
              <a:gd name="connsiteY263" fmla="*/ 4393003 h 6858000"/>
              <a:gd name="connsiteX264" fmla="*/ 1077702 w 7251911"/>
              <a:gd name="connsiteY264" fmla="*/ 4392662 h 6858000"/>
              <a:gd name="connsiteX265" fmla="*/ 1070770 w 7251911"/>
              <a:gd name="connsiteY265" fmla="*/ 4391260 h 6858000"/>
              <a:gd name="connsiteX266" fmla="*/ 1052936 w 7251911"/>
              <a:gd name="connsiteY266" fmla="*/ 4387464 h 6858000"/>
              <a:gd name="connsiteX267" fmla="*/ 882957 w 7251911"/>
              <a:gd name="connsiteY267" fmla="*/ 3630067 h 6858000"/>
              <a:gd name="connsiteX268" fmla="*/ 876729 w 7251911"/>
              <a:gd name="connsiteY268" fmla="*/ 3630752 h 6858000"/>
              <a:gd name="connsiteX269" fmla="*/ 865196 w 7251911"/>
              <a:gd name="connsiteY269" fmla="*/ 3633710 h 6858000"/>
              <a:gd name="connsiteX270" fmla="*/ 880495 w 7251911"/>
              <a:gd name="connsiteY270" fmla="*/ 3633710 h 6858000"/>
              <a:gd name="connsiteX271" fmla="*/ 1323713 w 7251911"/>
              <a:gd name="connsiteY271" fmla="*/ 3242617 h 6858000"/>
              <a:gd name="connsiteX272" fmla="*/ 1318596 w 7251911"/>
              <a:gd name="connsiteY272" fmla="*/ 3244262 h 6858000"/>
              <a:gd name="connsiteX273" fmla="*/ 1315049 w 7251911"/>
              <a:gd name="connsiteY273" fmla="*/ 3246771 h 6858000"/>
              <a:gd name="connsiteX274" fmla="*/ 1319678 w 7251911"/>
              <a:gd name="connsiteY274" fmla="*/ 3245691 h 6858000"/>
              <a:gd name="connsiteX275" fmla="*/ 1329978 w 7251911"/>
              <a:gd name="connsiteY275" fmla="*/ 3243287 h 6858000"/>
              <a:gd name="connsiteX276" fmla="*/ 1345528 w 7251911"/>
              <a:gd name="connsiteY276" fmla="*/ 3225345 h 6858000"/>
              <a:gd name="connsiteX277" fmla="*/ 1338785 w 7251911"/>
              <a:gd name="connsiteY277" fmla="*/ 3226874 h 6858000"/>
              <a:gd name="connsiteX278" fmla="*/ 1338974 w 7251911"/>
              <a:gd name="connsiteY278" fmla="*/ 3228480 h 6858000"/>
              <a:gd name="connsiteX279" fmla="*/ 1344443 w 7251911"/>
              <a:gd name="connsiteY279" fmla="*/ 3226609 h 6858000"/>
              <a:gd name="connsiteX280" fmla="*/ 1301575 w 7251911"/>
              <a:gd name="connsiteY280" fmla="*/ 3214898 h 6858000"/>
              <a:gd name="connsiteX281" fmla="*/ 1309206 w 7251911"/>
              <a:gd name="connsiteY281" fmla="*/ 3216370 h 6858000"/>
              <a:gd name="connsiteX282" fmla="*/ 1331742 w 7251911"/>
              <a:gd name="connsiteY282" fmla="*/ 3217457 h 6858000"/>
              <a:gd name="connsiteX283" fmla="*/ 1353180 w 7251911"/>
              <a:gd name="connsiteY283" fmla="*/ 3216423 h 6858000"/>
              <a:gd name="connsiteX284" fmla="*/ 1354011 w 7251911"/>
              <a:gd name="connsiteY284" fmla="*/ 3215453 h 6858000"/>
              <a:gd name="connsiteX285" fmla="*/ 1320882 w 7251911"/>
              <a:gd name="connsiteY285" fmla="*/ 3214898 h 6858000"/>
              <a:gd name="connsiteX286" fmla="*/ 1072995 w 7251911"/>
              <a:gd name="connsiteY286" fmla="*/ 3200410 h 6858000"/>
              <a:gd name="connsiteX287" fmla="*/ 1061728 w 7251911"/>
              <a:gd name="connsiteY287" fmla="*/ 3201224 h 6858000"/>
              <a:gd name="connsiteX288" fmla="*/ 1061282 w 7251911"/>
              <a:gd name="connsiteY288" fmla="*/ 3201364 h 6858000"/>
              <a:gd name="connsiteX289" fmla="*/ 1065076 w 7251911"/>
              <a:gd name="connsiteY289" fmla="*/ 3204779 h 6858000"/>
              <a:gd name="connsiteX290" fmla="*/ 1072588 w 7251911"/>
              <a:gd name="connsiteY290" fmla="*/ 3207677 h 6858000"/>
              <a:gd name="connsiteX291" fmla="*/ 1087611 w 7251911"/>
              <a:gd name="connsiteY291" fmla="*/ 3207677 h 6858000"/>
              <a:gd name="connsiteX292" fmla="*/ 1102634 w 7251911"/>
              <a:gd name="connsiteY292" fmla="*/ 3207677 h 6858000"/>
              <a:gd name="connsiteX293" fmla="*/ 1110146 w 7251911"/>
              <a:gd name="connsiteY293" fmla="*/ 3213472 h 6858000"/>
              <a:gd name="connsiteX294" fmla="*/ 1113902 w 7251911"/>
              <a:gd name="connsiteY294" fmla="*/ 3230859 h 6858000"/>
              <a:gd name="connsiteX295" fmla="*/ 1128926 w 7251911"/>
              <a:gd name="connsiteY295" fmla="*/ 3230859 h 6858000"/>
              <a:gd name="connsiteX296" fmla="*/ 1132682 w 7251911"/>
              <a:gd name="connsiteY296" fmla="*/ 3222166 h 6858000"/>
              <a:gd name="connsiteX297" fmla="*/ 1162728 w 7251911"/>
              <a:gd name="connsiteY297" fmla="*/ 3213472 h 6858000"/>
              <a:gd name="connsiteX298" fmla="*/ 1170240 w 7251911"/>
              <a:gd name="connsiteY298" fmla="*/ 3216370 h 6858000"/>
              <a:gd name="connsiteX299" fmla="*/ 1185264 w 7251911"/>
              <a:gd name="connsiteY299" fmla="*/ 3216370 h 6858000"/>
              <a:gd name="connsiteX300" fmla="*/ 1192775 w 7251911"/>
              <a:gd name="connsiteY300" fmla="*/ 3222166 h 6858000"/>
              <a:gd name="connsiteX301" fmla="*/ 1196531 w 7251911"/>
              <a:gd name="connsiteY301" fmla="*/ 3213472 h 6858000"/>
              <a:gd name="connsiteX302" fmla="*/ 1200287 w 7251911"/>
              <a:gd name="connsiteY302" fmla="*/ 3213472 h 6858000"/>
              <a:gd name="connsiteX303" fmla="*/ 1234090 w 7251911"/>
              <a:gd name="connsiteY303" fmla="*/ 3219268 h 6858000"/>
              <a:gd name="connsiteX304" fmla="*/ 1255686 w 7251911"/>
              <a:gd name="connsiteY304" fmla="*/ 3217457 h 6858000"/>
              <a:gd name="connsiteX305" fmla="*/ 1265936 w 7251911"/>
              <a:gd name="connsiteY305" fmla="*/ 3214898 h 6858000"/>
              <a:gd name="connsiteX306" fmla="*/ 1234496 w 7251911"/>
              <a:gd name="connsiteY306" fmla="*/ 3214898 h 6858000"/>
              <a:gd name="connsiteX307" fmla="*/ 1200694 w 7251911"/>
              <a:gd name="connsiteY307" fmla="*/ 3209102 h 6858000"/>
              <a:gd name="connsiteX308" fmla="*/ 1163136 w 7251911"/>
              <a:gd name="connsiteY308" fmla="*/ 3206204 h 6858000"/>
              <a:gd name="connsiteX309" fmla="*/ 1114309 w 7251911"/>
              <a:gd name="connsiteY309" fmla="*/ 3206204 h 6858000"/>
              <a:gd name="connsiteX310" fmla="*/ 1084262 w 7251911"/>
              <a:gd name="connsiteY310" fmla="*/ 3203306 h 6858000"/>
              <a:gd name="connsiteX311" fmla="*/ 1072995 w 7251911"/>
              <a:gd name="connsiteY311" fmla="*/ 3200410 h 6858000"/>
              <a:gd name="connsiteX312" fmla="*/ 1493823 w 7251911"/>
              <a:gd name="connsiteY312" fmla="*/ 3145395 h 6858000"/>
              <a:gd name="connsiteX313" fmla="*/ 1504918 w 7251911"/>
              <a:gd name="connsiteY313" fmla="*/ 3148247 h 6858000"/>
              <a:gd name="connsiteX314" fmla="*/ 1506981 w 7251911"/>
              <a:gd name="connsiteY314" fmla="*/ 3147813 h 6858000"/>
              <a:gd name="connsiteX315" fmla="*/ 1578204 w 7251911"/>
              <a:gd name="connsiteY315" fmla="*/ 3144372 h 6858000"/>
              <a:gd name="connsiteX316" fmla="*/ 1542966 w 7251911"/>
              <a:gd name="connsiteY316" fmla="*/ 3147560 h 6858000"/>
              <a:gd name="connsiteX317" fmla="*/ 1546233 w 7251911"/>
              <a:gd name="connsiteY317" fmla="*/ 3148247 h 6858000"/>
              <a:gd name="connsiteX318" fmla="*/ 1580036 w 7251911"/>
              <a:gd name="connsiteY318" fmla="*/ 3145350 h 6858000"/>
              <a:gd name="connsiteX319" fmla="*/ 1584172 w 7251911"/>
              <a:gd name="connsiteY319" fmla="*/ 3144383 h 6858000"/>
              <a:gd name="connsiteX320" fmla="*/ 1467012 w 7251911"/>
              <a:gd name="connsiteY320" fmla="*/ 3134199 h 6858000"/>
              <a:gd name="connsiteX321" fmla="*/ 1446942 w 7251911"/>
              <a:gd name="connsiteY321" fmla="*/ 3144011 h 6858000"/>
              <a:gd name="connsiteX322" fmla="*/ 1445461 w 7251911"/>
              <a:gd name="connsiteY322" fmla="*/ 3145085 h 6858000"/>
              <a:gd name="connsiteX323" fmla="*/ 1444879 w 7251911"/>
              <a:gd name="connsiteY323" fmla="*/ 3145019 h 6858000"/>
              <a:gd name="connsiteX324" fmla="*/ 1442286 w 7251911"/>
              <a:gd name="connsiteY324" fmla="*/ 3146287 h 6858000"/>
              <a:gd name="connsiteX325" fmla="*/ 1436788 w 7251911"/>
              <a:gd name="connsiteY325" fmla="*/ 3146687 h 6858000"/>
              <a:gd name="connsiteX326" fmla="*/ 1441069 w 7251911"/>
              <a:gd name="connsiteY326" fmla="*/ 3148247 h 6858000"/>
              <a:gd name="connsiteX327" fmla="*/ 1448580 w 7251911"/>
              <a:gd name="connsiteY327" fmla="*/ 3145350 h 6858000"/>
              <a:gd name="connsiteX328" fmla="*/ 1471116 w 7251911"/>
              <a:gd name="connsiteY328" fmla="*/ 3142090 h 6858000"/>
              <a:gd name="connsiteX329" fmla="*/ 1493330 w 7251911"/>
              <a:gd name="connsiteY329" fmla="*/ 3145304 h 6858000"/>
              <a:gd name="connsiteX330" fmla="*/ 1488266 w 7251911"/>
              <a:gd name="connsiteY330" fmla="*/ 3144372 h 6858000"/>
              <a:gd name="connsiteX331" fmla="*/ 1467012 w 7251911"/>
              <a:gd name="connsiteY331" fmla="*/ 3134199 h 6858000"/>
              <a:gd name="connsiteX332" fmla="*/ 1268634 w 7251911"/>
              <a:gd name="connsiteY332" fmla="*/ 3133725 h 6858000"/>
              <a:gd name="connsiteX333" fmla="*/ 1257725 w 7251911"/>
              <a:gd name="connsiteY333" fmla="*/ 3134644 h 6858000"/>
              <a:gd name="connsiteX334" fmla="*/ 1252093 w 7251911"/>
              <a:gd name="connsiteY334" fmla="*/ 3137966 h 6858000"/>
              <a:gd name="connsiteX335" fmla="*/ 1257032 w 7251911"/>
              <a:gd name="connsiteY335" fmla="*/ 3139554 h 6858000"/>
              <a:gd name="connsiteX336" fmla="*/ 1277689 w 7251911"/>
              <a:gd name="connsiteY336" fmla="*/ 3146436 h 6858000"/>
              <a:gd name="connsiteX337" fmla="*/ 1285245 w 7251911"/>
              <a:gd name="connsiteY337" fmla="*/ 3144979 h 6858000"/>
              <a:gd name="connsiteX338" fmla="*/ 1271334 w 7251911"/>
              <a:gd name="connsiteY338" fmla="*/ 3137217 h 6858000"/>
              <a:gd name="connsiteX339" fmla="*/ 1218151 w 7251911"/>
              <a:gd name="connsiteY339" fmla="*/ 3127789 h 6858000"/>
              <a:gd name="connsiteX340" fmla="*/ 1211062 w 7251911"/>
              <a:gd name="connsiteY340" fmla="*/ 3133206 h 6858000"/>
              <a:gd name="connsiteX341" fmla="*/ 1195230 w 7251911"/>
              <a:gd name="connsiteY341" fmla="*/ 3141047 h 6858000"/>
              <a:gd name="connsiteX342" fmla="*/ 1206328 w 7251911"/>
              <a:gd name="connsiteY342" fmla="*/ 3143901 h 6858000"/>
              <a:gd name="connsiteX343" fmla="*/ 1223229 w 7251911"/>
              <a:gd name="connsiteY343" fmla="*/ 3139554 h 6858000"/>
              <a:gd name="connsiteX344" fmla="*/ 1228475 w 7251911"/>
              <a:gd name="connsiteY344" fmla="*/ 3137868 h 6858000"/>
              <a:gd name="connsiteX345" fmla="*/ 1058724 w 7251911"/>
              <a:gd name="connsiteY345" fmla="*/ 3103323 h 6858000"/>
              <a:gd name="connsiteX346" fmla="*/ 1026809 w 7251911"/>
              <a:gd name="connsiteY346" fmla="*/ 3119932 h 6858000"/>
              <a:gd name="connsiteX347" fmla="*/ 1021777 w 7251911"/>
              <a:gd name="connsiteY347" fmla="*/ 3120306 h 6858000"/>
              <a:gd name="connsiteX348" fmla="*/ 1020526 w 7251911"/>
              <a:gd name="connsiteY348" fmla="*/ 3127859 h 6858000"/>
              <a:gd name="connsiteX349" fmla="*/ 1007991 w 7251911"/>
              <a:gd name="connsiteY349" fmla="*/ 3121331 h 6858000"/>
              <a:gd name="connsiteX350" fmla="*/ 994894 w 7251911"/>
              <a:gd name="connsiteY350" fmla="*/ 3122305 h 6858000"/>
              <a:gd name="connsiteX351" fmla="*/ 985069 w 7251911"/>
              <a:gd name="connsiteY351" fmla="*/ 3122305 h 6858000"/>
              <a:gd name="connsiteX352" fmla="*/ 974329 w 7251911"/>
              <a:gd name="connsiteY352" fmla="*/ 3126028 h 6858000"/>
              <a:gd name="connsiteX353" fmla="*/ 942839 w 7251911"/>
              <a:gd name="connsiteY353" fmla="*/ 3129950 h 6858000"/>
              <a:gd name="connsiteX354" fmla="*/ 890571 w 7251911"/>
              <a:gd name="connsiteY354" fmla="*/ 3124891 h 6858000"/>
              <a:gd name="connsiteX355" fmla="*/ 859724 w 7251911"/>
              <a:gd name="connsiteY355" fmla="*/ 3126102 h 6858000"/>
              <a:gd name="connsiteX356" fmla="*/ 833441 w 7251911"/>
              <a:gd name="connsiteY356" fmla="*/ 3129899 h 6858000"/>
              <a:gd name="connsiteX357" fmla="*/ 803403 w 7251911"/>
              <a:gd name="connsiteY357" fmla="*/ 3126102 h 6858000"/>
              <a:gd name="connsiteX358" fmla="*/ 769610 w 7251911"/>
              <a:gd name="connsiteY358" fmla="*/ 3126102 h 6858000"/>
              <a:gd name="connsiteX359" fmla="*/ 766706 w 7251911"/>
              <a:gd name="connsiteY359" fmla="*/ 3116033 h 6858000"/>
              <a:gd name="connsiteX360" fmla="*/ 697025 w 7251911"/>
              <a:gd name="connsiteY360" fmla="*/ 3112049 h 6858000"/>
              <a:gd name="connsiteX361" fmla="*/ 637181 w 7251911"/>
              <a:gd name="connsiteY361" fmla="*/ 3107391 h 6858000"/>
              <a:gd name="connsiteX362" fmla="*/ 636377 w 7251911"/>
              <a:gd name="connsiteY362" fmla="*/ 3109126 h 6858000"/>
              <a:gd name="connsiteX363" fmla="*/ 648583 w 7251911"/>
              <a:gd name="connsiteY363" fmla="*/ 3110575 h 6858000"/>
              <a:gd name="connsiteX364" fmla="*/ 671118 w 7251911"/>
              <a:gd name="connsiteY364" fmla="*/ 3122167 h 6858000"/>
              <a:gd name="connsiteX365" fmla="*/ 678630 w 7251911"/>
              <a:gd name="connsiteY365" fmla="*/ 3125065 h 6858000"/>
              <a:gd name="connsiteX366" fmla="*/ 693653 w 7251911"/>
              <a:gd name="connsiteY366" fmla="*/ 3125065 h 6858000"/>
              <a:gd name="connsiteX367" fmla="*/ 708676 w 7251911"/>
              <a:gd name="connsiteY367" fmla="*/ 3125065 h 6858000"/>
              <a:gd name="connsiteX368" fmla="*/ 716188 w 7251911"/>
              <a:gd name="connsiteY368" fmla="*/ 3130860 h 6858000"/>
              <a:gd name="connsiteX369" fmla="*/ 719944 w 7251911"/>
              <a:gd name="connsiteY369" fmla="*/ 3148247 h 6858000"/>
              <a:gd name="connsiteX370" fmla="*/ 734968 w 7251911"/>
              <a:gd name="connsiteY370" fmla="*/ 3148247 h 6858000"/>
              <a:gd name="connsiteX371" fmla="*/ 738724 w 7251911"/>
              <a:gd name="connsiteY371" fmla="*/ 3139554 h 6858000"/>
              <a:gd name="connsiteX372" fmla="*/ 768770 w 7251911"/>
              <a:gd name="connsiteY372" fmla="*/ 3130860 h 6858000"/>
              <a:gd name="connsiteX373" fmla="*/ 776282 w 7251911"/>
              <a:gd name="connsiteY373" fmla="*/ 3133758 h 6858000"/>
              <a:gd name="connsiteX374" fmla="*/ 791306 w 7251911"/>
              <a:gd name="connsiteY374" fmla="*/ 3133758 h 6858000"/>
              <a:gd name="connsiteX375" fmla="*/ 798817 w 7251911"/>
              <a:gd name="connsiteY375" fmla="*/ 3139554 h 6858000"/>
              <a:gd name="connsiteX376" fmla="*/ 802573 w 7251911"/>
              <a:gd name="connsiteY376" fmla="*/ 3130860 h 6858000"/>
              <a:gd name="connsiteX377" fmla="*/ 806329 w 7251911"/>
              <a:gd name="connsiteY377" fmla="*/ 3130860 h 6858000"/>
              <a:gd name="connsiteX378" fmla="*/ 840132 w 7251911"/>
              <a:gd name="connsiteY378" fmla="*/ 3136656 h 6858000"/>
              <a:gd name="connsiteX379" fmla="*/ 877690 w 7251911"/>
              <a:gd name="connsiteY379" fmla="*/ 3130860 h 6858000"/>
              <a:gd name="connsiteX380" fmla="*/ 915248 w 7251911"/>
              <a:gd name="connsiteY380" fmla="*/ 3133758 h 6858000"/>
              <a:gd name="connsiteX381" fmla="*/ 960319 w 7251911"/>
              <a:gd name="connsiteY381" fmla="*/ 3133758 h 6858000"/>
              <a:gd name="connsiteX382" fmla="*/ 964075 w 7251911"/>
              <a:gd name="connsiteY382" fmla="*/ 3133758 h 6858000"/>
              <a:gd name="connsiteX383" fmla="*/ 964075 w 7251911"/>
              <a:gd name="connsiteY383" fmla="*/ 3136656 h 6858000"/>
              <a:gd name="connsiteX384" fmla="*/ 952808 w 7251911"/>
              <a:gd name="connsiteY384" fmla="*/ 3142452 h 6858000"/>
              <a:gd name="connsiteX385" fmla="*/ 945296 w 7251911"/>
              <a:gd name="connsiteY385" fmla="*/ 3148247 h 6858000"/>
              <a:gd name="connsiteX386" fmla="*/ 956563 w 7251911"/>
              <a:gd name="connsiteY386" fmla="*/ 3151145 h 6858000"/>
              <a:gd name="connsiteX387" fmla="*/ 930272 w 7251911"/>
              <a:gd name="connsiteY387" fmla="*/ 3159839 h 6858000"/>
              <a:gd name="connsiteX388" fmla="*/ 919004 w 7251911"/>
              <a:gd name="connsiteY388" fmla="*/ 3165633 h 6858000"/>
              <a:gd name="connsiteX389" fmla="*/ 930272 w 7251911"/>
              <a:gd name="connsiteY389" fmla="*/ 3171431 h 6858000"/>
              <a:gd name="connsiteX390" fmla="*/ 956563 w 7251911"/>
              <a:gd name="connsiteY390" fmla="*/ 3165633 h 6858000"/>
              <a:gd name="connsiteX391" fmla="*/ 964075 w 7251911"/>
              <a:gd name="connsiteY391" fmla="*/ 3165633 h 6858000"/>
              <a:gd name="connsiteX392" fmla="*/ 1005390 w 7251911"/>
              <a:gd name="connsiteY392" fmla="*/ 3171431 h 6858000"/>
              <a:gd name="connsiteX393" fmla="*/ 1031680 w 7251911"/>
              <a:gd name="connsiteY393" fmla="*/ 3165633 h 6858000"/>
              <a:gd name="connsiteX394" fmla="*/ 1035436 w 7251911"/>
              <a:gd name="connsiteY394" fmla="*/ 3165633 h 6858000"/>
              <a:gd name="connsiteX395" fmla="*/ 1065483 w 7251911"/>
              <a:gd name="connsiteY395" fmla="*/ 3171431 h 6858000"/>
              <a:gd name="connsiteX396" fmla="*/ 1106798 w 7251911"/>
              <a:gd name="connsiteY396" fmla="*/ 3159839 h 6858000"/>
              <a:gd name="connsiteX397" fmla="*/ 1110554 w 7251911"/>
              <a:gd name="connsiteY397" fmla="*/ 3151145 h 6858000"/>
              <a:gd name="connsiteX398" fmla="*/ 1121821 w 7251911"/>
              <a:gd name="connsiteY398" fmla="*/ 3142452 h 6858000"/>
              <a:gd name="connsiteX399" fmla="*/ 1129567 w 7251911"/>
              <a:gd name="connsiteY399" fmla="*/ 3142054 h 6858000"/>
              <a:gd name="connsiteX400" fmla="*/ 1112919 w 7251911"/>
              <a:gd name="connsiteY400" fmla="*/ 3131523 h 6858000"/>
              <a:gd name="connsiteX401" fmla="*/ 1098148 w 7251911"/>
              <a:gd name="connsiteY401" fmla="*/ 3122876 h 6858000"/>
              <a:gd name="connsiteX402" fmla="*/ 1084069 w 7251911"/>
              <a:gd name="connsiteY402" fmla="*/ 3129424 h 6858000"/>
              <a:gd name="connsiteX403" fmla="*/ 1066233 w 7251911"/>
              <a:gd name="connsiteY403" fmla="*/ 3114713 h 6858000"/>
              <a:gd name="connsiteX404" fmla="*/ 1058724 w 7251911"/>
              <a:gd name="connsiteY404" fmla="*/ 3103323 h 6858000"/>
              <a:gd name="connsiteX405" fmla="*/ 838398 w 7251911"/>
              <a:gd name="connsiteY405" fmla="*/ 2411519 h 6858000"/>
              <a:gd name="connsiteX406" fmla="*/ 834934 w 7251911"/>
              <a:gd name="connsiteY406" fmla="*/ 2412343 h 6858000"/>
              <a:gd name="connsiteX407" fmla="*/ 841454 w 7251911"/>
              <a:gd name="connsiteY407" fmla="*/ 2412343 h 6858000"/>
              <a:gd name="connsiteX408" fmla="*/ 747346 w 7251911"/>
              <a:gd name="connsiteY408" fmla="*/ 2386367 h 6858000"/>
              <a:gd name="connsiteX409" fmla="*/ 735612 w 7251911"/>
              <a:gd name="connsiteY409" fmla="*/ 2398232 h 6858000"/>
              <a:gd name="connsiteX410" fmla="*/ 731858 w 7251911"/>
              <a:gd name="connsiteY410" fmla="*/ 2409621 h 6858000"/>
              <a:gd name="connsiteX411" fmla="*/ 743122 w 7251911"/>
              <a:gd name="connsiteY411" fmla="*/ 2417214 h 6858000"/>
              <a:gd name="connsiteX412" fmla="*/ 776914 w 7251911"/>
              <a:gd name="connsiteY412" fmla="*/ 2417214 h 6858000"/>
              <a:gd name="connsiteX413" fmla="*/ 797096 w 7251911"/>
              <a:gd name="connsiteY413" fmla="*/ 2434298 h 6858000"/>
              <a:gd name="connsiteX414" fmla="*/ 815052 w 7251911"/>
              <a:gd name="connsiteY414" fmla="*/ 2437870 h 6858000"/>
              <a:gd name="connsiteX415" fmla="*/ 824677 w 7251911"/>
              <a:gd name="connsiteY415" fmla="*/ 2427529 h 6858000"/>
              <a:gd name="connsiteX416" fmla="*/ 787130 w 7251911"/>
              <a:gd name="connsiteY416" fmla="*/ 2416139 h 6858000"/>
              <a:gd name="connsiteX417" fmla="*/ 790453 w 7251911"/>
              <a:gd name="connsiteY417" fmla="*/ 2412781 h 6858000"/>
              <a:gd name="connsiteX418" fmla="*/ 776914 w 7251911"/>
              <a:gd name="connsiteY418" fmla="*/ 2413418 h 6858000"/>
              <a:gd name="connsiteX419" fmla="*/ 761895 w 7251911"/>
              <a:gd name="connsiteY419" fmla="*/ 2394435 h 6858000"/>
              <a:gd name="connsiteX420" fmla="*/ 747346 w 7251911"/>
              <a:gd name="connsiteY420" fmla="*/ 2386367 h 6858000"/>
              <a:gd name="connsiteX421" fmla="*/ 1055137 w 7251911"/>
              <a:gd name="connsiteY421" fmla="*/ 1943021 h 6858000"/>
              <a:gd name="connsiteX422" fmla="*/ 1063415 w 7251911"/>
              <a:gd name="connsiteY422" fmla="*/ 1951138 h 6858000"/>
              <a:gd name="connsiteX423" fmla="*/ 1081255 w 7251911"/>
              <a:gd name="connsiteY423" fmla="*/ 1943021 h 6858000"/>
              <a:gd name="connsiteX424" fmla="*/ 861930 w 7251911"/>
              <a:gd name="connsiteY424" fmla="*/ 1939319 h 6858000"/>
              <a:gd name="connsiteX425" fmla="*/ 885801 w 7251911"/>
              <a:gd name="connsiteY425" fmla="*/ 1950249 h 6858000"/>
              <a:gd name="connsiteX426" fmla="*/ 923349 w 7251911"/>
              <a:gd name="connsiteY426" fmla="*/ 1946452 h 6858000"/>
              <a:gd name="connsiteX427" fmla="*/ 933108 w 7251911"/>
              <a:gd name="connsiteY427" fmla="*/ 1941954 h 6858000"/>
              <a:gd name="connsiteX428" fmla="*/ 887665 w 7251911"/>
              <a:gd name="connsiteY428" fmla="*/ 1939319 h 6858000"/>
              <a:gd name="connsiteX429" fmla="*/ 1108783 w 7251911"/>
              <a:gd name="connsiteY429" fmla="*/ 1801986 h 6858000"/>
              <a:gd name="connsiteX430" fmla="*/ 1106177 w 7251911"/>
              <a:gd name="connsiteY430" fmla="*/ 1803742 h 6858000"/>
              <a:gd name="connsiteX431" fmla="*/ 1101879 w 7251911"/>
              <a:gd name="connsiteY431" fmla="*/ 1814605 h 6858000"/>
              <a:gd name="connsiteX432" fmla="*/ 1099627 w 7251911"/>
              <a:gd name="connsiteY432" fmla="*/ 1815972 h 6858000"/>
              <a:gd name="connsiteX433" fmla="*/ 1101273 w 7251911"/>
              <a:gd name="connsiteY433" fmla="*/ 1820968 h 6858000"/>
              <a:gd name="connsiteX434" fmla="*/ 1104823 w 7251911"/>
              <a:gd name="connsiteY434" fmla="*/ 1824556 h 6858000"/>
              <a:gd name="connsiteX435" fmla="*/ 1127752 w 7251911"/>
              <a:gd name="connsiteY435" fmla="*/ 1824556 h 6858000"/>
              <a:gd name="connsiteX436" fmla="*/ 1136474 w 7251911"/>
              <a:gd name="connsiteY436" fmla="*/ 1815273 h 6858000"/>
              <a:gd name="connsiteX437" fmla="*/ 1142575 w 7251911"/>
              <a:gd name="connsiteY437" fmla="*/ 1805782 h 6858000"/>
              <a:gd name="connsiteX438" fmla="*/ 1144495 w 7251911"/>
              <a:gd name="connsiteY438" fmla="*/ 1805872 h 6858000"/>
              <a:gd name="connsiteX439" fmla="*/ 1142573 w 7251911"/>
              <a:gd name="connsiteY439" fmla="*/ 1801986 h 6858000"/>
              <a:gd name="connsiteX440" fmla="*/ 1215599 w 7251911"/>
              <a:gd name="connsiteY440" fmla="*/ 1801637 h 6858000"/>
              <a:gd name="connsiteX441" fmla="*/ 1201380 w 7251911"/>
              <a:gd name="connsiteY441" fmla="*/ 1806538 h 6858000"/>
              <a:gd name="connsiteX442" fmla="*/ 1200244 w 7251911"/>
              <a:gd name="connsiteY442" fmla="*/ 1806773 h 6858000"/>
              <a:gd name="connsiteX443" fmla="*/ 1204059 w 7251911"/>
              <a:gd name="connsiteY443" fmla="*/ 1807680 h 6858000"/>
              <a:gd name="connsiteX444" fmla="*/ 1221212 w 7251911"/>
              <a:gd name="connsiteY444" fmla="*/ 1803055 h 6858000"/>
              <a:gd name="connsiteX445" fmla="*/ 839518 w 7251911"/>
              <a:gd name="connsiteY445" fmla="*/ 1635697 h 6858000"/>
              <a:gd name="connsiteX446" fmla="*/ 827784 w 7251911"/>
              <a:gd name="connsiteY446" fmla="*/ 1647561 h 6858000"/>
              <a:gd name="connsiteX447" fmla="*/ 824030 w 7251911"/>
              <a:gd name="connsiteY447" fmla="*/ 1658950 h 6858000"/>
              <a:gd name="connsiteX448" fmla="*/ 835294 w 7251911"/>
              <a:gd name="connsiteY448" fmla="*/ 1666543 h 6858000"/>
              <a:gd name="connsiteX449" fmla="*/ 853724 w 7251911"/>
              <a:gd name="connsiteY449" fmla="*/ 1666543 h 6858000"/>
              <a:gd name="connsiteX450" fmla="*/ 853931 w 7251911"/>
              <a:gd name="connsiteY450" fmla="*/ 1661516 h 6858000"/>
              <a:gd name="connsiteX451" fmla="*/ 857216 w 7251911"/>
              <a:gd name="connsiteY451" fmla="*/ 1650127 h 6858000"/>
              <a:gd name="connsiteX452" fmla="*/ 860045 w 7251911"/>
              <a:gd name="connsiteY452" fmla="*/ 1650127 h 6858000"/>
              <a:gd name="connsiteX453" fmla="*/ 854067 w 7251911"/>
              <a:gd name="connsiteY453" fmla="*/ 1643764 h 6858000"/>
              <a:gd name="connsiteX454" fmla="*/ 839518 w 7251911"/>
              <a:gd name="connsiteY454" fmla="*/ 1635697 h 6858000"/>
              <a:gd name="connsiteX455" fmla="*/ 861031 w 7251911"/>
              <a:gd name="connsiteY455" fmla="*/ 1098450 h 6858000"/>
              <a:gd name="connsiteX456" fmla="*/ 862314 w 7251911"/>
              <a:gd name="connsiteY456" fmla="*/ 1106189 h 6858000"/>
              <a:gd name="connsiteX457" fmla="*/ 863578 w 7251911"/>
              <a:gd name="connsiteY457" fmla="*/ 1113816 h 6858000"/>
              <a:gd name="connsiteX458" fmla="*/ 869085 w 7251911"/>
              <a:gd name="connsiteY458" fmla="*/ 1113816 h 6858000"/>
              <a:gd name="connsiteX459" fmla="*/ 877777 w 7251911"/>
              <a:gd name="connsiteY459" fmla="*/ 1121174 h 6858000"/>
              <a:gd name="connsiteX460" fmla="*/ 898260 w 7251911"/>
              <a:gd name="connsiteY460" fmla="*/ 1111528 h 6858000"/>
              <a:gd name="connsiteX461" fmla="*/ 889267 w 7251911"/>
              <a:gd name="connsiteY461" fmla="*/ 1109070 h 6858000"/>
              <a:gd name="connsiteX462" fmla="*/ 869085 w 7251911"/>
              <a:gd name="connsiteY462" fmla="*/ 1110020 h 6858000"/>
              <a:gd name="connsiteX463" fmla="*/ 862984 w 7251911"/>
              <a:gd name="connsiteY463" fmla="*/ 1100529 h 6858000"/>
              <a:gd name="connsiteX464" fmla="*/ 839517 w 7251911"/>
              <a:gd name="connsiteY464" fmla="*/ 1082970 h 6858000"/>
              <a:gd name="connsiteX465" fmla="*/ 829433 w 7251911"/>
              <a:gd name="connsiteY465" fmla="*/ 1093166 h 6858000"/>
              <a:gd name="connsiteX466" fmla="*/ 838320 w 7251911"/>
              <a:gd name="connsiteY466" fmla="*/ 1096246 h 6858000"/>
              <a:gd name="connsiteX467" fmla="*/ 851284 w 7251911"/>
              <a:gd name="connsiteY467" fmla="*/ 1089494 h 6858000"/>
              <a:gd name="connsiteX468" fmla="*/ 1429740 w 7251911"/>
              <a:gd name="connsiteY468" fmla="*/ 271103 h 6858000"/>
              <a:gd name="connsiteX469" fmla="*/ 1447660 w 7251911"/>
              <a:gd name="connsiteY469" fmla="*/ 273837 h 6858000"/>
              <a:gd name="connsiteX470" fmla="*/ 1471743 w 7251911"/>
              <a:gd name="connsiteY470" fmla="*/ 273044 h 6858000"/>
              <a:gd name="connsiteX471" fmla="*/ 1474226 w 7251911"/>
              <a:gd name="connsiteY471" fmla="*/ 272196 h 6858000"/>
              <a:gd name="connsiteX472" fmla="*/ 1470129 w 7251911"/>
              <a:gd name="connsiteY472" fmla="*/ 272364 h 6858000"/>
              <a:gd name="connsiteX473" fmla="*/ 1432571 w 7251911"/>
              <a:gd name="connsiteY473" fmla="*/ 271130 h 6858000"/>
              <a:gd name="connsiteX474" fmla="*/ 1208538 w 7251911"/>
              <a:gd name="connsiteY474" fmla="*/ 269896 h 6858000"/>
              <a:gd name="connsiteX475" fmla="*/ 1227679 w 7251911"/>
              <a:gd name="connsiteY475" fmla="*/ 274885 h 6858000"/>
              <a:gd name="connsiteX476" fmla="*/ 1251839 w 7251911"/>
              <a:gd name="connsiteY476" fmla="*/ 273469 h 6858000"/>
              <a:gd name="connsiteX477" fmla="*/ 1314497 w 7251911"/>
              <a:gd name="connsiteY477" fmla="*/ 269989 h 6858000"/>
              <a:gd name="connsiteX478" fmla="*/ 1304871 w 7251911"/>
              <a:gd name="connsiteY478" fmla="*/ 269896 h 6858000"/>
              <a:gd name="connsiteX479" fmla="*/ 1387521 w 7251911"/>
              <a:gd name="connsiteY479" fmla="*/ 148922 h 6858000"/>
              <a:gd name="connsiteX480" fmla="*/ 1384077 w 7251911"/>
              <a:gd name="connsiteY480" fmla="*/ 151002 h 6858000"/>
              <a:gd name="connsiteX481" fmla="*/ 1430300 w 7251911"/>
              <a:gd name="connsiteY481" fmla="*/ 150478 h 6858000"/>
              <a:gd name="connsiteX482" fmla="*/ 1409253 w 7251911"/>
              <a:gd name="connsiteY482" fmla="*/ 148942 h 6858000"/>
              <a:gd name="connsiteX483" fmla="*/ 1387521 w 7251911"/>
              <a:gd name="connsiteY483" fmla="*/ 148922 h 6858000"/>
              <a:gd name="connsiteX484" fmla="*/ 1178926 w 7251911"/>
              <a:gd name="connsiteY484" fmla="*/ 0 h 6858000"/>
              <a:gd name="connsiteX485" fmla="*/ 1191500 w 7251911"/>
              <a:gd name="connsiteY485" fmla="*/ 0 h 6858000"/>
              <a:gd name="connsiteX486" fmla="*/ 1197498 w 7251911"/>
              <a:gd name="connsiteY486" fmla="*/ 3720 h 6858000"/>
              <a:gd name="connsiteX487" fmla="*/ 1341122 w 7251911"/>
              <a:gd name="connsiteY487" fmla="*/ 38045 h 6858000"/>
              <a:gd name="connsiteX488" fmla="*/ 1390324 w 7251911"/>
              <a:gd name="connsiteY488" fmla="*/ 44174 h 6858000"/>
              <a:gd name="connsiteX489" fmla="*/ 1406224 w 7251911"/>
              <a:gd name="connsiteY489" fmla="*/ 44890 h 6858000"/>
              <a:gd name="connsiteX490" fmla="*/ 1405342 w 7251911"/>
              <a:gd name="connsiteY490" fmla="*/ 35930 h 6858000"/>
              <a:gd name="connsiteX491" fmla="*/ 1414610 w 7251911"/>
              <a:gd name="connsiteY491" fmla="*/ 25705 h 6858000"/>
              <a:gd name="connsiteX492" fmla="*/ 1432788 w 7251911"/>
              <a:gd name="connsiteY492" fmla="*/ 24176 h 6858000"/>
              <a:gd name="connsiteX493" fmla="*/ 1446613 w 7251911"/>
              <a:gd name="connsiteY493" fmla="*/ 9462 h 6858000"/>
              <a:gd name="connsiteX494" fmla="*/ 1442714 w 7251911"/>
              <a:gd name="connsiteY494" fmla="*/ 2655 h 6858000"/>
              <a:gd name="connsiteX495" fmla="*/ 1444284 w 7251911"/>
              <a:gd name="connsiteY495" fmla="*/ 0 h 6858000"/>
              <a:gd name="connsiteX496" fmla="*/ 1472676 w 7251911"/>
              <a:gd name="connsiteY496" fmla="*/ 0 h 6858000"/>
              <a:gd name="connsiteX497" fmla="*/ 1527150 w 7251911"/>
              <a:gd name="connsiteY497" fmla="*/ 20758 h 6858000"/>
              <a:gd name="connsiteX498" fmla="*/ 1545793 w 7251911"/>
              <a:gd name="connsiteY498" fmla="*/ 15494 h 6858000"/>
              <a:gd name="connsiteX499" fmla="*/ 1546879 w 7251911"/>
              <a:gd name="connsiteY499" fmla="*/ 6779 h 6858000"/>
              <a:gd name="connsiteX500" fmla="*/ 1561431 w 7251911"/>
              <a:gd name="connsiteY500" fmla="*/ 2270 h 6858000"/>
              <a:gd name="connsiteX501" fmla="*/ 1589593 w 7251911"/>
              <a:gd name="connsiteY501" fmla="*/ 4829 h 6858000"/>
              <a:gd name="connsiteX502" fmla="*/ 1609798 w 7251911"/>
              <a:gd name="connsiteY502" fmla="*/ 2169 h 6858000"/>
              <a:gd name="connsiteX503" fmla="*/ 1609798 w 7251911"/>
              <a:gd name="connsiteY503" fmla="*/ 2 h 6858000"/>
              <a:gd name="connsiteX504" fmla="*/ 1629796 w 7251911"/>
              <a:gd name="connsiteY504" fmla="*/ 2 h 6858000"/>
              <a:gd name="connsiteX505" fmla="*/ 1629817 w 7251911"/>
              <a:gd name="connsiteY505" fmla="*/ 0 h 6858000"/>
              <a:gd name="connsiteX506" fmla="*/ 1674956 w 7251911"/>
              <a:gd name="connsiteY506" fmla="*/ 0 h 6858000"/>
              <a:gd name="connsiteX507" fmla="*/ 1674963 w 7251911"/>
              <a:gd name="connsiteY507" fmla="*/ 2 h 6858000"/>
              <a:gd name="connsiteX508" fmla="*/ 1979870 w 7251911"/>
              <a:gd name="connsiteY508" fmla="*/ 2 h 6858000"/>
              <a:gd name="connsiteX509" fmla="*/ 1979888 w 7251911"/>
              <a:gd name="connsiteY509" fmla="*/ 0 h 6858000"/>
              <a:gd name="connsiteX510" fmla="*/ 1999653 w 7251911"/>
              <a:gd name="connsiteY510" fmla="*/ 0 h 6858000"/>
              <a:gd name="connsiteX511" fmla="*/ 1999658 w 7251911"/>
              <a:gd name="connsiteY511" fmla="*/ 2 h 6858000"/>
              <a:gd name="connsiteX512" fmla="*/ 2074059 w 7251911"/>
              <a:gd name="connsiteY512" fmla="*/ 2 h 6858000"/>
              <a:gd name="connsiteX513" fmla="*/ 2074067 w 7251911"/>
              <a:gd name="connsiteY513" fmla="*/ 0 h 6858000"/>
              <a:gd name="connsiteX514" fmla="*/ 2179783 w 7251911"/>
              <a:gd name="connsiteY514" fmla="*/ 0 h 6858000"/>
              <a:gd name="connsiteX515" fmla="*/ 2179821 w 7251911"/>
              <a:gd name="connsiteY515" fmla="*/ 2 h 6858000"/>
              <a:gd name="connsiteX516" fmla="*/ 7251911 w 7251911"/>
              <a:gd name="connsiteY516" fmla="*/ 2 h 6858000"/>
              <a:gd name="connsiteX517" fmla="*/ 7251911 w 7251911"/>
              <a:gd name="connsiteY517" fmla="*/ 649847 h 6858000"/>
              <a:gd name="connsiteX518" fmla="*/ 7251911 w 7251911"/>
              <a:gd name="connsiteY518" fmla="*/ 5376007 h 6858000"/>
              <a:gd name="connsiteX519" fmla="*/ 7251911 w 7251911"/>
              <a:gd name="connsiteY519" fmla="*/ 5393449 h 6858000"/>
              <a:gd name="connsiteX520" fmla="*/ 7251911 w 7251911"/>
              <a:gd name="connsiteY520" fmla="*/ 5406557 h 6858000"/>
              <a:gd name="connsiteX521" fmla="*/ 7251911 w 7251911"/>
              <a:gd name="connsiteY521" fmla="*/ 5410174 h 6858000"/>
              <a:gd name="connsiteX522" fmla="*/ 7251911 w 7251911"/>
              <a:gd name="connsiteY522" fmla="*/ 5502056 h 6858000"/>
              <a:gd name="connsiteX523" fmla="*/ 7251911 w 7251911"/>
              <a:gd name="connsiteY523" fmla="*/ 5797218 h 6858000"/>
              <a:gd name="connsiteX524" fmla="*/ 7251911 w 7251911"/>
              <a:gd name="connsiteY524" fmla="*/ 5838514 h 6858000"/>
              <a:gd name="connsiteX525" fmla="*/ 7251911 w 7251911"/>
              <a:gd name="connsiteY525" fmla="*/ 5842132 h 6858000"/>
              <a:gd name="connsiteX526" fmla="*/ 7251911 w 7251911"/>
              <a:gd name="connsiteY526" fmla="*/ 5855240 h 6858000"/>
              <a:gd name="connsiteX527" fmla="*/ 7251911 w 7251911"/>
              <a:gd name="connsiteY527" fmla="*/ 5872682 h 6858000"/>
              <a:gd name="connsiteX528" fmla="*/ 7251911 w 7251911"/>
              <a:gd name="connsiteY528" fmla="*/ 6838532 h 6858000"/>
              <a:gd name="connsiteX529" fmla="*/ 7251911 w 7251911"/>
              <a:gd name="connsiteY529" fmla="*/ 6858000 h 6858000"/>
              <a:gd name="connsiteX530" fmla="*/ 1609798 w 7251911"/>
              <a:gd name="connsiteY530" fmla="*/ 6858000 h 6858000"/>
              <a:gd name="connsiteX531" fmla="*/ 1609798 w 7251911"/>
              <a:gd name="connsiteY531" fmla="*/ 6845798 h 6858000"/>
              <a:gd name="connsiteX532" fmla="*/ 1608537 w 7251911"/>
              <a:gd name="connsiteY532" fmla="*/ 6845671 h 6858000"/>
              <a:gd name="connsiteX533" fmla="*/ 1583661 w 7251911"/>
              <a:gd name="connsiteY533" fmla="*/ 6846229 h 6858000"/>
              <a:gd name="connsiteX534" fmla="*/ 1527340 w 7251911"/>
              <a:gd name="connsiteY534" fmla="*/ 6847345 h 6858000"/>
              <a:gd name="connsiteX535" fmla="*/ 1482284 w 7251911"/>
              <a:gd name="connsiteY535" fmla="*/ 6848461 h 6858000"/>
              <a:gd name="connsiteX536" fmla="*/ 1407189 w 7251911"/>
              <a:gd name="connsiteY536" fmla="*/ 6850694 h 6858000"/>
              <a:gd name="connsiteX537" fmla="*/ 1377152 w 7251911"/>
              <a:gd name="connsiteY537" fmla="*/ 6846229 h 6858000"/>
              <a:gd name="connsiteX538" fmla="*/ 1377152 w 7251911"/>
              <a:gd name="connsiteY538" fmla="*/ 6842880 h 6858000"/>
              <a:gd name="connsiteX539" fmla="*/ 1388416 w 7251911"/>
              <a:gd name="connsiteY539" fmla="*/ 6839531 h 6858000"/>
              <a:gd name="connsiteX540" fmla="*/ 1377152 w 7251911"/>
              <a:gd name="connsiteY540" fmla="*/ 6838414 h 6858000"/>
              <a:gd name="connsiteX541" fmla="*/ 1362133 w 7251911"/>
              <a:gd name="connsiteY541" fmla="*/ 6838414 h 6858000"/>
              <a:gd name="connsiteX542" fmla="*/ 1343359 w 7251911"/>
              <a:gd name="connsiteY542" fmla="*/ 6838414 h 6858000"/>
              <a:gd name="connsiteX543" fmla="*/ 1343359 w 7251911"/>
              <a:gd name="connsiteY543" fmla="*/ 6835066 h 6858000"/>
              <a:gd name="connsiteX544" fmla="*/ 1358378 w 7251911"/>
              <a:gd name="connsiteY544" fmla="*/ 6835066 h 6858000"/>
              <a:gd name="connsiteX545" fmla="*/ 1369642 w 7251911"/>
              <a:gd name="connsiteY545" fmla="*/ 6830600 h 6858000"/>
              <a:gd name="connsiteX546" fmla="*/ 1422208 w 7251911"/>
              <a:gd name="connsiteY546" fmla="*/ 6828368 h 6858000"/>
              <a:gd name="connsiteX547" fmla="*/ 1497303 w 7251911"/>
              <a:gd name="connsiteY547" fmla="*/ 6833949 h 6858000"/>
              <a:gd name="connsiteX548" fmla="*/ 1501058 w 7251911"/>
              <a:gd name="connsiteY548" fmla="*/ 6831717 h 6858000"/>
              <a:gd name="connsiteX549" fmla="*/ 1482284 w 7251911"/>
              <a:gd name="connsiteY549" fmla="*/ 6828368 h 6858000"/>
              <a:gd name="connsiteX550" fmla="*/ 1452246 w 7251911"/>
              <a:gd name="connsiteY550" fmla="*/ 6828368 h 6858000"/>
              <a:gd name="connsiteX551" fmla="*/ 1422208 w 7251911"/>
              <a:gd name="connsiteY551" fmla="*/ 6827251 h 6858000"/>
              <a:gd name="connsiteX552" fmla="*/ 1399680 w 7251911"/>
              <a:gd name="connsiteY552" fmla="*/ 6825019 h 6858000"/>
              <a:gd name="connsiteX553" fmla="*/ 1328340 w 7251911"/>
              <a:gd name="connsiteY553" fmla="*/ 6825019 h 6858000"/>
              <a:gd name="connsiteX554" fmla="*/ 1287038 w 7251911"/>
              <a:gd name="connsiteY554" fmla="*/ 6822786 h 6858000"/>
              <a:gd name="connsiteX555" fmla="*/ 1279529 w 7251911"/>
              <a:gd name="connsiteY555" fmla="*/ 6822786 h 6858000"/>
              <a:gd name="connsiteX556" fmla="*/ 1223208 w 7251911"/>
              <a:gd name="connsiteY556" fmla="*/ 6822786 h 6858000"/>
              <a:gd name="connsiteX557" fmla="*/ 1166887 w 7251911"/>
              <a:gd name="connsiteY557" fmla="*/ 6822786 h 6858000"/>
              <a:gd name="connsiteX558" fmla="*/ 1001679 w 7251911"/>
              <a:gd name="connsiteY558" fmla="*/ 6820554 h 6858000"/>
              <a:gd name="connsiteX559" fmla="*/ 997924 w 7251911"/>
              <a:gd name="connsiteY559" fmla="*/ 6821670 h 6858000"/>
              <a:gd name="connsiteX560" fmla="*/ 1012943 w 7251911"/>
              <a:gd name="connsiteY560" fmla="*/ 6822786 h 6858000"/>
              <a:gd name="connsiteX561" fmla="*/ 1016698 w 7251911"/>
              <a:gd name="connsiteY561" fmla="*/ 6823903 h 6858000"/>
              <a:gd name="connsiteX562" fmla="*/ 1012943 w 7251911"/>
              <a:gd name="connsiteY562" fmla="*/ 6826135 h 6858000"/>
              <a:gd name="connsiteX563" fmla="*/ 1001679 w 7251911"/>
              <a:gd name="connsiteY563" fmla="*/ 6828368 h 6858000"/>
              <a:gd name="connsiteX564" fmla="*/ 937848 w 7251911"/>
              <a:gd name="connsiteY564" fmla="*/ 6830600 h 6858000"/>
              <a:gd name="connsiteX565" fmla="*/ 731339 w 7251911"/>
              <a:gd name="connsiteY565" fmla="*/ 6830600 h 6858000"/>
              <a:gd name="connsiteX566" fmla="*/ 678773 w 7251911"/>
              <a:gd name="connsiteY566" fmla="*/ 6837298 h 6858000"/>
              <a:gd name="connsiteX567" fmla="*/ 693792 w 7251911"/>
              <a:gd name="connsiteY567" fmla="*/ 6840647 h 6858000"/>
              <a:gd name="connsiteX568" fmla="*/ 731339 w 7251911"/>
              <a:gd name="connsiteY568" fmla="*/ 6836182 h 6858000"/>
              <a:gd name="connsiteX569" fmla="*/ 742603 w 7251911"/>
              <a:gd name="connsiteY569" fmla="*/ 6835066 h 6858000"/>
              <a:gd name="connsiteX570" fmla="*/ 780150 w 7251911"/>
              <a:gd name="connsiteY570" fmla="*/ 6836182 h 6858000"/>
              <a:gd name="connsiteX571" fmla="*/ 843981 w 7251911"/>
              <a:gd name="connsiteY571" fmla="*/ 6839531 h 6858000"/>
              <a:gd name="connsiteX572" fmla="*/ 870263 w 7251911"/>
              <a:gd name="connsiteY572" fmla="*/ 6840647 h 6858000"/>
              <a:gd name="connsiteX573" fmla="*/ 915320 w 7251911"/>
              <a:gd name="connsiteY573" fmla="*/ 6837298 h 6858000"/>
              <a:gd name="connsiteX574" fmla="*/ 937848 w 7251911"/>
              <a:gd name="connsiteY574" fmla="*/ 6837298 h 6858000"/>
              <a:gd name="connsiteX575" fmla="*/ 979151 w 7251911"/>
              <a:gd name="connsiteY575" fmla="*/ 6837298 h 6858000"/>
              <a:gd name="connsiteX576" fmla="*/ 1009189 w 7251911"/>
              <a:gd name="connsiteY576" fmla="*/ 6838414 h 6858000"/>
              <a:gd name="connsiteX577" fmla="*/ 1080528 w 7251911"/>
              <a:gd name="connsiteY577" fmla="*/ 6843996 h 6858000"/>
              <a:gd name="connsiteX578" fmla="*/ 1099302 w 7251911"/>
              <a:gd name="connsiteY578" fmla="*/ 6841763 h 6858000"/>
              <a:gd name="connsiteX579" fmla="*/ 1155623 w 7251911"/>
              <a:gd name="connsiteY579" fmla="*/ 6836182 h 6858000"/>
              <a:gd name="connsiteX580" fmla="*/ 1215698 w 7251911"/>
              <a:gd name="connsiteY580" fmla="*/ 6836182 h 6858000"/>
              <a:gd name="connsiteX581" fmla="*/ 1287038 w 7251911"/>
              <a:gd name="connsiteY581" fmla="*/ 6840647 h 6858000"/>
              <a:gd name="connsiteX582" fmla="*/ 1305812 w 7251911"/>
              <a:gd name="connsiteY582" fmla="*/ 6840647 h 6858000"/>
              <a:gd name="connsiteX583" fmla="*/ 1324585 w 7251911"/>
              <a:gd name="connsiteY583" fmla="*/ 6843996 h 6858000"/>
              <a:gd name="connsiteX584" fmla="*/ 1257000 w 7251911"/>
              <a:gd name="connsiteY584" fmla="*/ 6846229 h 6858000"/>
              <a:gd name="connsiteX585" fmla="*/ 1170642 w 7251911"/>
              <a:gd name="connsiteY585" fmla="*/ 6850694 h 6858000"/>
              <a:gd name="connsiteX586" fmla="*/ 1114321 w 7251911"/>
              <a:gd name="connsiteY586" fmla="*/ 6854043 h 6858000"/>
              <a:gd name="connsiteX587" fmla="*/ 1054245 w 7251911"/>
              <a:gd name="connsiteY587" fmla="*/ 6854043 h 6858000"/>
              <a:gd name="connsiteX588" fmla="*/ 1009189 w 7251911"/>
              <a:gd name="connsiteY588" fmla="*/ 6851810 h 6858000"/>
              <a:gd name="connsiteX589" fmla="*/ 967886 w 7251911"/>
              <a:gd name="connsiteY589" fmla="*/ 6851810 h 6858000"/>
              <a:gd name="connsiteX590" fmla="*/ 960377 w 7251911"/>
              <a:gd name="connsiteY590" fmla="*/ 6851810 h 6858000"/>
              <a:gd name="connsiteX591" fmla="*/ 907811 w 7251911"/>
              <a:gd name="connsiteY591" fmla="*/ 6849577 h 6858000"/>
              <a:gd name="connsiteX592" fmla="*/ 862754 w 7251911"/>
              <a:gd name="connsiteY592" fmla="*/ 6854043 h 6858000"/>
              <a:gd name="connsiteX593" fmla="*/ 855245 w 7251911"/>
              <a:gd name="connsiteY593" fmla="*/ 6852926 h 6858000"/>
              <a:gd name="connsiteX594" fmla="*/ 843981 w 7251911"/>
              <a:gd name="connsiteY594" fmla="*/ 6851810 h 6858000"/>
              <a:gd name="connsiteX595" fmla="*/ 731339 w 7251911"/>
              <a:gd name="connsiteY595" fmla="*/ 6850694 h 6858000"/>
              <a:gd name="connsiteX596" fmla="*/ 697546 w 7251911"/>
              <a:gd name="connsiteY596" fmla="*/ 6848461 h 6858000"/>
              <a:gd name="connsiteX597" fmla="*/ 659999 w 7251911"/>
              <a:gd name="connsiteY597" fmla="*/ 6848461 h 6858000"/>
              <a:gd name="connsiteX598" fmla="*/ 599924 w 7251911"/>
              <a:gd name="connsiteY598" fmla="*/ 6849577 h 6858000"/>
              <a:gd name="connsiteX599" fmla="*/ 584905 w 7251911"/>
              <a:gd name="connsiteY599" fmla="*/ 6849577 h 6858000"/>
              <a:gd name="connsiteX600" fmla="*/ 573641 w 7251911"/>
              <a:gd name="connsiteY600" fmla="*/ 6848461 h 6858000"/>
              <a:gd name="connsiteX601" fmla="*/ 581150 w 7251911"/>
              <a:gd name="connsiteY601" fmla="*/ 6845112 h 6858000"/>
              <a:gd name="connsiteX602" fmla="*/ 618697 w 7251911"/>
              <a:gd name="connsiteY602" fmla="*/ 6840647 h 6858000"/>
              <a:gd name="connsiteX603" fmla="*/ 633716 w 7251911"/>
              <a:gd name="connsiteY603" fmla="*/ 6837298 h 6858000"/>
              <a:gd name="connsiteX604" fmla="*/ 577395 w 7251911"/>
              <a:gd name="connsiteY604" fmla="*/ 6832833 h 6858000"/>
              <a:gd name="connsiteX605" fmla="*/ 536093 w 7251911"/>
              <a:gd name="connsiteY605" fmla="*/ 6828368 h 6858000"/>
              <a:gd name="connsiteX606" fmla="*/ 528584 w 7251911"/>
              <a:gd name="connsiteY606" fmla="*/ 6823903 h 6858000"/>
              <a:gd name="connsiteX607" fmla="*/ 543603 w 7251911"/>
              <a:gd name="connsiteY607" fmla="*/ 6822786 h 6858000"/>
              <a:gd name="connsiteX608" fmla="*/ 618697 w 7251911"/>
              <a:gd name="connsiteY608" fmla="*/ 6822786 h 6858000"/>
              <a:gd name="connsiteX609" fmla="*/ 750113 w 7251911"/>
              <a:gd name="connsiteY609" fmla="*/ 6812740 h 6858000"/>
              <a:gd name="connsiteX610" fmla="*/ 798924 w 7251911"/>
              <a:gd name="connsiteY610" fmla="*/ 6809391 h 6858000"/>
              <a:gd name="connsiteX611" fmla="*/ 851490 w 7251911"/>
              <a:gd name="connsiteY611" fmla="*/ 6810507 h 6858000"/>
              <a:gd name="connsiteX612" fmla="*/ 907811 w 7251911"/>
              <a:gd name="connsiteY612" fmla="*/ 6813856 h 6858000"/>
              <a:gd name="connsiteX613" fmla="*/ 997924 w 7251911"/>
              <a:gd name="connsiteY613" fmla="*/ 6811623 h 6858000"/>
              <a:gd name="connsiteX614" fmla="*/ 1009189 w 7251911"/>
              <a:gd name="connsiteY614" fmla="*/ 6811623 h 6858000"/>
              <a:gd name="connsiteX615" fmla="*/ 1099302 w 7251911"/>
              <a:gd name="connsiteY615" fmla="*/ 6812740 h 6858000"/>
              <a:gd name="connsiteX616" fmla="*/ 1196925 w 7251911"/>
              <a:gd name="connsiteY616" fmla="*/ 6812740 h 6858000"/>
              <a:gd name="connsiteX617" fmla="*/ 1275774 w 7251911"/>
              <a:gd name="connsiteY617" fmla="*/ 6811623 h 6858000"/>
              <a:gd name="connsiteX618" fmla="*/ 1290793 w 7251911"/>
              <a:gd name="connsiteY618" fmla="*/ 6808274 h 6858000"/>
              <a:gd name="connsiteX619" fmla="*/ 1287038 w 7251911"/>
              <a:gd name="connsiteY619" fmla="*/ 6804926 h 6858000"/>
              <a:gd name="connsiteX620" fmla="*/ 1264510 w 7251911"/>
              <a:gd name="connsiteY620" fmla="*/ 6803809 h 6858000"/>
              <a:gd name="connsiteX621" fmla="*/ 1275774 w 7251911"/>
              <a:gd name="connsiteY621" fmla="*/ 6801577 h 6858000"/>
              <a:gd name="connsiteX622" fmla="*/ 1324585 w 7251911"/>
              <a:gd name="connsiteY622" fmla="*/ 6801577 h 6858000"/>
              <a:gd name="connsiteX623" fmla="*/ 1328340 w 7251911"/>
              <a:gd name="connsiteY623" fmla="*/ 6801577 h 6858000"/>
              <a:gd name="connsiteX624" fmla="*/ 1403435 w 7251911"/>
              <a:gd name="connsiteY624" fmla="*/ 6803809 h 6858000"/>
              <a:gd name="connsiteX625" fmla="*/ 1403435 w 7251911"/>
              <a:gd name="connsiteY625" fmla="*/ 6812740 h 6858000"/>
              <a:gd name="connsiteX626" fmla="*/ 1422208 w 7251911"/>
              <a:gd name="connsiteY626" fmla="*/ 6812740 h 6858000"/>
              <a:gd name="connsiteX627" fmla="*/ 1429718 w 7251911"/>
              <a:gd name="connsiteY627" fmla="*/ 6816088 h 6858000"/>
              <a:gd name="connsiteX628" fmla="*/ 1467265 w 7251911"/>
              <a:gd name="connsiteY628" fmla="*/ 6818321 h 6858000"/>
              <a:gd name="connsiteX629" fmla="*/ 1489793 w 7251911"/>
              <a:gd name="connsiteY629" fmla="*/ 6817205 h 6858000"/>
              <a:gd name="connsiteX630" fmla="*/ 1493548 w 7251911"/>
              <a:gd name="connsiteY630" fmla="*/ 6812740 h 6858000"/>
              <a:gd name="connsiteX631" fmla="*/ 1486038 w 7251911"/>
              <a:gd name="connsiteY631" fmla="*/ 6811623 h 6858000"/>
              <a:gd name="connsiteX632" fmla="*/ 1444737 w 7251911"/>
              <a:gd name="connsiteY632" fmla="*/ 6811623 h 6858000"/>
              <a:gd name="connsiteX633" fmla="*/ 1437227 w 7251911"/>
              <a:gd name="connsiteY633" fmla="*/ 6809391 h 6858000"/>
              <a:gd name="connsiteX634" fmla="*/ 1440982 w 7251911"/>
              <a:gd name="connsiteY634" fmla="*/ 6809391 h 6858000"/>
              <a:gd name="connsiteX635" fmla="*/ 1456001 w 7251911"/>
              <a:gd name="connsiteY635" fmla="*/ 6808274 h 6858000"/>
              <a:gd name="connsiteX636" fmla="*/ 1440982 w 7251911"/>
              <a:gd name="connsiteY636" fmla="*/ 6804926 h 6858000"/>
              <a:gd name="connsiteX637" fmla="*/ 1444737 w 7251911"/>
              <a:gd name="connsiteY637" fmla="*/ 6799344 h 6858000"/>
              <a:gd name="connsiteX638" fmla="*/ 1474774 w 7251911"/>
              <a:gd name="connsiteY638" fmla="*/ 6798228 h 6858000"/>
              <a:gd name="connsiteX639" fmla="*/ 1542359 w 7251911"/>
              <a:gd name="connsiteY639" fmla="*/ 6795995 h 6858000"/>
              <a:gd name="connsiteX640" fmla="*/ 1508567 w 7251911"/>
              <a:gd name="connsiteY640" fmla="*/ 6791530 h 6858000"/>
              <a:gd name="connsiteX641" fmla="*/ 1388416 w 7251911"/>
              <a:gd name="connsiteY641" fmla="*/ 6791530 h 6858000"/>
              <a:gd name="connsiteX642" fmla="*/ 1369642 w 7251911"/>
              <a:gd name="connsiteY642" fmla="*/ 6792646 h 6858000"/>
              <a:gd name="connsiteX643" fmla="*/ 1317076 w 7251911"/>
              <a:gd name="connsiteY643" fmla="*/ 6795995 h 6858000"/>
              <a:gd name="connsiteX644" fmla="*/ 1275774 w 7251911"/>
              <a:gd name="connsiteY644" fmla="*/ 6790414 h 6858000"/>
              <a:gd name="connsiteX645" fmla="*/ 1354623 w 7251911"/>
              <a:gd name="connsiteY645" fmla="*/ 6788181 h 6858000"/>
              <a:gd name="connsiteX646" fmla="*/ 1527340 w 7251911"/>
              <a:gd name="connsiteY646" fmla="*/ 6785948 h 6858000"/>
              <a:gd name="connsiteX647" fmla="*/ 1471020 w 7251911"/>
              <a:gd name="connsiteY647" fmla="*/ 6782600 h 6858000"/>
              <a:gd name="connsiteX648" fmla="*/ 1467265 w 7251911"/>
              <a:gd name="connsiteY648" fmla="*/ 6777018 h 6858000"/>
              <a:gd name="connsiteX649" fmla="*/ 1459755 w 7251911"/>
              <a:gd name="connsiteY649" fmla="*/ 6774785 h 6858000"/>
              <a:gd name="connsiteX650" fmla="*/ 1384661 w 7251911"/>
              <a:gd name="connsiteY650" fmla="*/ 6781483 h 6858000"/>
              <a:gd name="connsiteX651" fmla="*/ 1358378 w 7251911"/>
              <a:gd name="connsiteY651" fmla="*/ 6780367 h 6858000"/>
              <a:gd name="connsiteX652" fmla="*/ 1268265 w 7251911"/>
              <a:gd name="connsiteY652" fmla="*/ 6780367 h 6858000"/>
              <a:gd name="connsiteX653" fmla="*/ 1204434 w 7251911"/>
              <a:gd name="connsiteY653" fmla="*/ 6778134 h 6858000"/>
              <a:gd name="connsiteX654" fmla="*/ 1136849 w 7251911"/>
              <a:gd name="connsiteY654" fmla="*/ 6778134 h 6858000"/>
              <a:gd name="connsiteX655" fmla="*/ 1069264 w 7251911"/>
              <a:gd name="connsiteY655" fmla="*/ 6778134 h 6858000"/>
              <a:gd name="connsiteX656" fmla="*/ 1088038 w 7251911"/>
              <a:gd name="connsiteY656" fmla="*/ 6774785 h 6858000"/>
              <a:gd name="connsiteX657" fmla="*/ 1148113 w 7251911"/>
              <a:gd name="connsiteY657" fmla="*/ 6774785 h 6858000"/>
              <a:gd name="connsiteX658" fmla="*/ 1163132 w 7251911"/>
              <a:gd name="connsiteY658" fmla="*/ 6773669 h 6858000"/>
              <a:gd name="connsiteX659" fmla="*/ 1118075 w 7251911"/>
              <a:gd name="connsiteY659" fmla="*/ 6756924 h 6858000"/>
              <a:gd name="connsiteX660" fmla="*/ 1099302 w 7251911"/>
              <a:gd name="connsiteY660" fmla="*/ 6754692 h 6858000"/>
              <a:gd name="connsiteX661" fmla="*/ 1069264 w 7251911"/>
              <a:gd name="connsiteY661" fmla="*/ 6753576 h 6858000"/>
              <a:gd name="connsiteX662" fmla="*/ 1050490 w 7251911"/>
              <a:gd name="connsiteY662" fmla="*/ 6753576 h 6858000"/>
              <a:gd name="connsiteX663" fmla="*/ 1035471 w 7251911"/>
              <a:gd name="connsiteY663" fmla="*/ 6754692 h 6858000"/>
              <a:gd name="connsiteX664" fmla="*/ 1024207 w 7251911"/>
              <a:gd name="connsiteY664" fmla="*/ 6753576 h 6858000"/>
              <a:gd name="connsiteX665" fmla="*/ 1035471 w 7251911"/>
              <a:gd name="connsiteY665" fmla="*/ 6751343 h 6858000"/>
              <a:gd name="connsiteX666" fmla="*/ 1065509 w 7251911"/>
              <a:gd name="connsiteY666" fmla="*/ 6751343 h 6858000"/>
              <a:gd name="connsiteX667" fmla="*/ 1076774 w 7251911"/>
              <a:gd name="connsiteY667" fmla="*/ 6744645 h 6858000"/>
              <a:gd name="connsiteX668" fmla="*/ 1076774 w 7251911"/>
              <a:gd name="connsiteY668" fmla="*/ 6742413 h 6858000"/>
              <a:gd name="connsiteX669" fmla="*/ 1035471 w 7251911"/>
              <a:gd name="connsiteY669" fmla="*/ 6735715 h 6858000"/>
              <a:gd name="connsiteX670" fmla="*/ 1031717 w 7251911"/>
              <a:gd name="connsiteY670" fmla="*/ 6735715 h 6858000"/>
              <a:gd name="connsiteX671" fmla="*/ 997924 w 7251911"/>
              <a:gd name="connsiteY671" fmla="*/ 6735715 h 6858000"/>
              <a:gd name="connsiteX672" fmla="*/ 979151 w 7251911"/>
              <a:gd name="connsiteY672" fmla="*/ 6735715 h 6858000"/>
              <a:gd name="connsiteX673" fmla="*/ 964132 w 7251911"/>
              <a:gd name="connsiteY673" fmla="*/ 6737947 h 6858000"/>
              <a:gd name="connsiteX674" fmla="*/ 937848 w 7251911"/>
              <a:gd name="connsiteY674" fmla="*/ 6737947 h 6858000"/>
              <a:gd name="connsiteX675" fmla="*/ 904056 w 7251911"/>
              <a:gd name="connsiteY675" fmla="*/ 6735715 h 6858000"/>
              <a:gd name="connsiteX676" fmla="*/ 870263 w 7251911"/>
              <a:gd name="connsiteY676" fmla="*/ 6735715 h 6858000"/>
              <a:gd name="connsiteX677" fmla="*/ 836471 w 7251911"/>
              <a:gd name="connsiteY677" fmla="*/ 6737947 h 6858000"/>
              <a:gd name="connsiteX678" fmla="*/ 821452 w 7251911"/>
              <a:gd name="connsiteY678" fmla="*/ 6739064 h 6858000"/>
              <a:gd name="connsiteX679" fmla="*/ 810188 w 7251911"/>
              <a:gd name="connsiteY679" fmla="*/ 6739064 h 6858000"/>
              <a:gd name="connsiteX680" fmla="*/ 750113 w 7251911"/>
              <a:gd name="connsiteY680" fmla="*/ 6737947 h 6858000"/>
              <a:gd name="connsiteX681" fmla="*/ 746358 w 7251911"/>
              <a:gd name="connsiteY681" fmla="*/ 6733482 h 6858000"/>
              <a:gd name="connsiteX682" fmla="*/ 738848 w 7251911"/>
              <a:gd name="connsiteY682" fmla="*/ 6735715 h 6858000"/>
              <a:gd name="connsiteX683" fmla="*/ 716320 w 7251911"/>
              <a:gd name="connsiteY683" fmla="*/ 6735715 h 6858000"/>
              <a:gd name="connsiteX684" fmla="*/ 712565 w 7251911"/>
              <a:gd name="connsiteY684" fmla="*/ 6731250 h 6858000"/>
              <a:gd name="connsiteX685" fmla="*/ 705056 w 7251911"/>
              <a:gd name="connsiteY685" fmla="*/ 6733482 h 6858000"/>
              <a:gd name="connsiteX686" fmla="*/ 686282 w 7251911"/>
              <a:gd name="connsiteY686" fmla="*/ 6733482 h 6858000"/>
              <a:gd name="connsiteX687" fmla="*/ 678773 w 7251911"/>
              <a:gd name="connsiteY687" fmla="*/ 6730133 h 6858000"/>
              <a:gd name="connsiteX688" fmla="*/ 663754 w 7251911"/>
              <a:gd name="connsiteY688" fmla="*/ 6731250 h 6858000"/>
              <a:gd name="connsiteX689" fmla="*/ 637471 w 7251911"/>
              <a:gd name="connsiteY689" fmla="*/ 6730133 h 6858000"/>
              <a:gd name="connsiteX690" fmla="*/ 611188 w 7251911"/>
              <a:gd name="connsiteY690" fmla="*/ 6731250 h 6858000"/>
              <a:gd name="connsiteX691" fmla="*/ 592414 w 7251911"/>
              <a:gd name="connsiteY691" fmla="*/ 6731250 h 6858000"/>
              <a:gd name="connsiteX692" fmla="*/ 547357 w 7251911"/>
              <a:gd name="connsiteY692" fmla="*/ 6731250 h 6858000"/>
              <a:gd name="connsiteX693" fmla="*/ 509810 w 7251911"/>
              <a:gd name="connsiteY693" fmla="*/ 6730133 h 6858000"/>
              <a:gd name="connsiteX694" fmla="*/ 494791 w 7251911"/>
              <a:gd name="connsiteY694" fmla="*/ 6724552 h 6858000"/>
              <a:gd name="connsiteX695" fmla="*/ 468508 w 7251911"/>
              <a:gd name="connsiteY695" fmla="*/ 6725668 h 6858000"/>
              <a:gd name="connsiteX696" fmla="*/ 464753 w 7251911"/>
              <a:gd name="connsiteY696" fmla="*/ 6729017 h 6858000"/>
              <a:gd name="connsiteX697" fmla="*/ 476018 w 7251911"/>
              <a:gd name="connsiteY697" fmla="*/ 6731250 h 6858000"/>
              <a:gd name="connsiteX698" fmla="*/ 509810 w 7251911"/>
              <a:gd name="connsiteY698" fmla="*/ 6731250 h 6858000"/>
              <a:gd name="connsiteX699" fmla="*/ 558622 w 7251911"/>
              <a:gd name="connsiteY699" fmla="*/ 6737947 h 6858000"/>
              <a:gd name="connsiteX700" fmla="*/ 581150 w 7251911"/>
              <a:gd name="connsiteY700" fmla="*/ 6737947 h 6858000"/>
              <a:gd name="connsiteX701" fmla="*/ 693792 w 7251911"/>
              <a:gd name="connsiteY701" fmla="*/ 6741296 h 6858000"/>
              <a:gd name="connsiteX702" fmla="*/ 708811 w 7251911"/>
              <a:gd name="connsiteY702" fmla="*/ 6744645 h 6858000"/>
              <a:gd name="connsiteX703" fmla="*/ 644980 w 7251911"/>
              <a:gd name="connsiteY703" fmla="*/ 6745761 h 6858000"/>
              <a:gd name="connsiteX704" fmla="*/ 644980 w 7251911"/>
              <a:gd name="connsiteY704" fmla="*/ 6746878 h 6858000"/>
              <a:gd name="connsiteX705" fmla="*/ 708811 w 7251911"/>
              <a:gd name="connsiteY705" fmla="*/ 6746878 h 6858000"/>
              <a:gd name="connsiteX706" fmla="*/ 768886 w 7251911"/>
              <a:gd name="connsiteY706" fmla="*/ 6746878 h 6858000"/>
              <a:gd name="connsiteX707" fmla="*/ 783905 w 7251911"/>
              <a:gd name="connsiteY707" fmla="*/ 6747994 h 6858000"/>
              <a:gd name="connsiteX708" fmla="*/ 802678 w 7251911"/>
              <a:gd name="connsiteY708" fmla="*/ 6753576 h 6858000"/>
              <a:gd name="connsiteX709" fmla="*/ 832716 w 7251911"/>
              <a:gd name="connsiteY709" fmla="*/ 6754692 h 6858000"/>
              <a:gd name="connsiteX710" fmla="*/ 859000 w 7251911"/>
              <a:gd name="connsiteY710" fmla="*/ 6753576 h 6858000"/>
              <a:gd name="connsiteX711" fmla="*/ 874018 w 7251911"/>
              <a:gd name="connsiteY711" fmla="*/ 6753576 h 6858000"/>
              <a:gd name="connsiteX712" fmla="*/ 862754 w 7251911"/>
              <a:gd name="connsiteY712" fmla="*/ 6758041 h 6858000"/>
              <a:gd name="connsiteX713" fmla="*/ 870263 w 7251911"/>
              <a:gd name="connsiteY713" fmla="*/ 6762506 h 6858000"/>
              <a:gd name="connsiteX714" fmla="*/ 889037 w 7251911"/>
              <a:gd name="connsiteY714" fmla="*/ 6765855 h 6858000"/>
              <a:gd name="connsiteX715" fmla="*/ 900301 w 7251911"/>
              <a:gd name="connsiteY715" fmla="*/ 6766971 h 6858000"/>
              <a:gd name="connsiteX716" fmla="*/ 952868 w 7251911"/>
              <a:gd name="connsiteY716" fmla="*/ 6768088 h 6858000"/>
              <a:gd name="connsiteX717" fmla="*/ 960377 w 7251911"/>
              <a:gd name="connsiteY717" fmla="*/ 6770320 h 6858000"/>
              <a:gd name="connsiteX718" fmla="*/ 952868 w 7251911"/>
              <a:gd name="connsiteY718" fmla="*/ 6772553 h 6858000"/>
              <a:gd name="connsiteX719" fmla="*/ 900301 w 7251911"/>
              <a:gd name="connsiteY719" fmla="*/ 6781483 h 6858000"/>
              <a:gd name="connsiteX720" fmla="*/ 889037 w 7251911"/>
              <a:gd name="connsiteY720" fmla="*/ 6779251 h 6858000"/>
              <a:gd name="connsiteX721" fmla="*/ 874018 w 7251911"/>
              <a:gd name="connsiteY721" fmla="*/ 6771437 h 6858000"/>
              <a:gd name="connsiteX722" fmla="*/ 862754 w 7251911"/>
              <a:gd name="connsiteY722" fmla="*/ 6770320 h 6858000"/>
              <a:gd name="connsiteX723" fmla="*/ 821452 w 7251911"/>
              <a:gd name="connsiteY723" fmla="*/ 6773669 h 6858000"/>
              <a:gd name="connsiteX724" fmla="*/ 795169 w 7251911"/>
              <a:gd name="connsiteY724" fmla="*/ 6774785 h 6858000"/>
              <a:gd name="connsiteX725" fmla="*/ 780150 w 7251911"/>
              <a:gd name="connsiteY725" fmla="*/ 6769204 h 6858000"/>
              <a:gd name="connsiteX726" fmla="*/ 750113 w 7251911"/>
              <a:gd name="connsiteY726" fmla="*/ 6769204 h 6858000"/>
              <a:gd name="connsiteX727" fmla="*/ 742603 w 7251911"/>
              <a:gd name="connsiteY727" fmla="*/ 6774785 h 6858000"/>
              <a:gd name="connsiteX728" fmla="*/ 723829 w 7251911"/>
              <a:gd name="connsiteY728" fmla="*/ 6778134 h 6858000"/>
              <a:gd name="connsiteX729" fmla="*/ 701301 w 7251911"/>
              <a:gd name="connsiteY729" fmla="*/ 6780367 h 6858000"/>
              <a:gd name="connsiteX730" fmla="*/ 671263 w 7251911"/>
              <a:gd name="connsiteY730" fmla="*/ 6775902 h 6858000"/>
              <a:gd name="connsiteX731" fmla="*/ 618697 w 7251911"/>
              <a:gd name="connsiteY731" fmla="*/ 6766971 h 6858000"/>
              <a:gd name="connsiteX732" fmla="*/ 592414 w 7251911"/>
              <a:gd name="connsiteY732" fmla="*/ 6769204 h 6858000"/>
              <a:gd name="connsiteX733" fmla="*/ 562376 w 7251911"/>
              <a:gd name="connsiteY733" fmla="*/ 6773669 h 6858000"/>
              <a:gd name="connsiteX734" fmla="*/ 521074 w 7251911"/>
              <a:gd name="connsiteY734" fmla="*/ 6772553 h 6858000"/>
              <a:gd name="connsiteX735" fmla="*/ 513565 w 7251911"/>
              <a:gd name="connsiteY735" fmla="*/ 6769204 h 6858000"/>
              <a:gd name="connsiteX736" fmla="*/ 449735 w 7251911"/>
              <a:gd name="connsiteY736" fmla="*/ 6774785 h 6858000"/>
              <a:gd name="connsiteX737" fmla="*/ 408433 w 7251911"/>
              <a:gd name="connsiteY737" fmla="*/ 6774785 h 6858000"/>
              <a:gd name="connsiteX738" fmla="*/ 314564 w 7251911"/>
              <a:gd name="connsiteY738" fmla="*/ 6775902 h 6858000"/>
              <a:gd name="connsiteX739" fmla="*/ 288281 w 7251911"/>
              <a:gd name="connsiteY739" fmla="*/ 6777018 h 6858000"/>
              <a:gd name="connsiteX740" fmla="*/ 258244 w 7251911"/>
              <a:gd name="connsiteY740" fmla="*/ 6775902 h 6858000"/>
              <a:gd name="connsiteX741" fmla="*/ 224451 w 7251911"/>
              <a:gd name="connsiteY741" fmla="*/ 6775902 h 6858000"/>
              <a:gd name="connsiteX742" fmla="*/ 220696 w 7251911"/>
              <a:gd name="connsiteY742" fmla="*/ 6769204 h 6858000"/>
              <a:gd name="connsiteX743" fmla="*/ 175640 w 7251911"/>
              <a:gd name="connsiteY743" fmla="*/ 6765855 h 6858000"/>
              <a:gd name="connsiteX744" fmla="*/ 164376 w 7251911"/>
              <a:gd name="connsiteY744" fmla="*/ 6766971 h 6858000"/>
              <a:gd name="connsiteX745" fmla="*/ 156866 w 7251911"/>
              <a:gd name="connsiteY745" fmla="*/ 6763622 h 6858000"/>
              <a:gd name="connsiteX746" fmla="*/ 164376 w 7251911"/>
              <a:gd name="connsiteY746" fmla="*/ 6760273 h 6858000"/>
              <a:gd name="connsiteX747" fmla="*/ 194413 w 7251911"/>
              <a:gd name="connsiteY747" fmla="*/ 6761390 h 6858000"/>
              <a:gd name="connsiteX748" fmla="*/ 228206 w 7251911"/>
              <a:gd name="connsiteY748" fmla="*/ 6759157 h 6858000"/>
              <a:gd name="connsiteX749" fmla="*/ 239470 w 7251911"/>
              <a:gd name="connsiteY749" fmla="*/ 6752459 h 6858000"/>
              <a:gd name="connsiteX750" fmla="*/ 258244 w 7251911"/>
              <a:gd name="connsiteY750" fmla="*/ 6750227 h 6858000"/>
              <a:gd name="connsiteX751" fmla="*/ 303300 w 7251911"/>
              <a:gd name="connsiteY751" fmla="*/ 6754692 h 6858000"/>
              <a:gd name="connsiteX752" fmla="*/ 322074 w 7251911"/>
              <a:gd name="connsiteY752" fmla="*/ 6754692 h 6858000"/>
              <a:gd name="connsiteX753" fmla="*/ 329583 w 7251911"/>
              <a:gd name="connsiteY753" fmla="*/ 6751343 h 6858000"/>
              <a:gd name="connsiteX754" fmla="*/ 325829 w 7251911"/>
              <a:gd name="connsiteY754" fmla="*/ 6745761 h 6858000"/>
              <a:gd name="connsiteX755" fmla="*/ 303300 w 7251911"/>
              <a:gd name="connsiteY755" fmla="*/ 6741296 h 6858000"/>
              <a:gd name="connsiteX756" fmla="*/ 299546 w 7251911"/>
              <a:gd name="connsiteY756" fmla="*/ 6739064 h 6858000"/>
              <a:gd name="connsiteX757" fmla="*/ 307055 w 7251911"/>
              <a:gd name="connsiteY757" fmla="*/ 6737947 h 6858000"/>
              <a:gd name="connsiteX758" fmla="*/ 344602 w 7251911"/>
              <a:gd name="connsiteY758" fmla="*/ 6739064 h 6858000"/>
              <a:gd name="connsiteX759" fmla="*/ 348357 w 7251911"/>
              <a:gd name="connsiteY759" fmla="*/ 6739064 h 6858000"/>
              <a:gd name="connsiteX760" fmla="*/ 348357 w 7251911"/>
              <a:gd name="connsiteY760" fmla="*/ 6736831 h 6858000"/>
              <a:gd name="connsiteX761" fmla="*/ 352112 w 7251911"/>
              <a:gd name="connsiteY761" fmla="*/ 6733482 h 6858000"/>
              <a:gd name="connsiteX762" fmla="*/ 378395 w 7251911"/>
              <a:gd name="connsiteY762" fmla="*/ 6733482 h 6858000"/>
              <a:gd name="connsiteX763" fmla="*/ 344602 w 7251911"/>
              <a:gd name="connsiteY763" fmla="*/ 6730133 h 6858000"/>
              <a:gd name="connsiteX764" fmla="*/ 340848 w 7251911"/>
              <a:gd name="connsiteY764" fmla="*/ 6726784 h 6858000"/>
              <a:gd name="connsiteX765" fmla="*/ 329583 w 7251911"/>
              <a:gd name="connsiteY765" fmla="*/ 6720087 h 6858000"/>
              <a:gd name="connsiteX766" fmla="*/ 314564 w 7251911"/>
              <a:gd name="connsiteY766" fmla="*/ 6720087 h 6858000"/>
              <a:gd name="connsiteX767" fmla="*/ 314564 w 7251911"/>
              <a:gd name="connsiteY767" fmla="*/ 6717854 h 6858000"/>
              <a:gd name="connsiteX768" fmla="*/ 314564 w 7251911"/>
              <a:gd name="connsiteY768" fmla="*/ 6716738 h 6858000"/>
              <a:gd name="connsiteX769" fmla="*/ 385904 w 7251911"/>
              <a:gd name="connsiteY769" fmla="*/ 6712272 h 6858000"/>
              <a:gd name="connsiteX770" fmla="*/ 430961 w 7251911"/>
              <a:gd name="connsiteY770" fmla="*/ 6706691 h 6858000"/>
              <a:gd name="connsiteX771" fmla="*/ 438470 w 7251911"/>
              <a:gd name="connsiteY771" fmla="*/ 6704458 h 6858000"/>
              <a:gd name="connsiteX772" fmla="*/ 427206 w 7251911"/>
              <a:gd name="connsiteY772" fmla="*/ 6702226 h 6858000"/>
              <a:gd name="connsiteX773" fmla="*/ 393414 w 7251911"/>
              <a:gd name="connsiteY773" fmla="*/ 6702226 h 6858000"/>
              <a:gd name="connsiteX774" fmla="*/ 385904 w 7251911"/>
              <a:gd name="connsiteY774" fmla="*/ 6701109 h 6858000"/>
              <a:gd name="connsiteX775" fmla="*/ 389659 w 7251911"/>
              <a:gd name="connsiteY775" fmla="*/ 6698877 h 6858000"/>
              <a:gd name="connsiteX776" fmla="*/ 412187 w 7251911"/>
              <a:gd name="connsiteY776" fmla="*/ 6696644 h 6858000"/>
              <a:gd name="connsiteX777" fmla="*/ 445980 w 7251911"/>
              <a:gd name="connsiteY777" fmla="*/ 6696644 h 6858000"/>
              <a:gd name="connsiteX778" fmla="*/ 449735 w 7251911"/>
              <a:gd name="connsiteY778" fmla="*/ 6692179 h 6858000"/>
              <a:gd name="connsiteX779" fmla="*/ 449735 w 7251911"/>
              <a:gd name="connsiteY779" fmla="*/ 6689947 h 6858000"/>
              <a:gd name="connsiteX780" fmla="*/ 393414 w 7251911"/>
              <a:gd name="connsiteY780" fmla="*/ 6683249 h 6858000"/>
              <a:gd name="connsiteX781" fmla="*/ 261998 w 7251911"/>
              <a:gd name="connsiteY781" fmla="*/ 6685481 h 6858000"/>
              <a:gd name="connsiteX782" fmla="*/ 243225 w 7251911"/>
              <a:gd name="connsiteY782" fmla="*/ 6683249 h 6858000"/>
              <a:gd name="connsiteX783" fmla="*/ 261998 w 7251911"/>
              <a:gd name="connsiteY783" fmla="*/ 6681016 h 6858000"/>
              <a:gd name="connsiteX784" fmla="*/ 307055 w 7251911"/>
              <a:gd name="connsiteY784" fmla="*/ 6678784 h 6858000"/>
              <a:gd name="connsiteX785" fmla="*/ 355866 w 7251911"/>
              <a:gd name="connsiteY785" fmla="*/ 6678784 h 6858000"/>
              <a:gd name="connsiteX786" fmla="*/ 430961 w 7251911"/>
              <a:gd name="connsiteY786" fmla="*/ 6677667 h 6858000"/>
              <a:gd name="connsiteX787" fmla="*/ 558622 w 7251911"/>
              <a:gd name="connsiteY787" fmla="*/ 6663155 h 6858000"/>
              <a:gd name="connsiteX788" fmla="*/ 603678 w 7251911"/>
              <a:gd name="connsiteY788" fmla="*/ 6659806 h 6858000"/>
              <a:gd name="connsiteX789" fmla="*/ 618697 w 7251911"/>
              <a:gd name="connsiteY789" fmla="*/ 6658690 h 6858000"/>
              <a:gd name="connsiteX790" fmla="*/ 603678 w 7251911"/>
              <a:gd name="connsiteY790" fmla="*/ 6656458 h 6858000"/>
              <a:gd name="connsiteX791" fmla="*/ 408433 w 7251911"/>
              <a:gd name="connsiteY791" fmla="*/ 6656458 h 6858000"/>
              <a:gd name="connsiteX792" fmla="*/ 352112 w 7251911"/>
              <a:gd name="connsiteY792" fmla="*/ 6645295 h 6858000"/>
              <a:gd name="connsiteX793" fmla="*/ 352112 w 7251911"/>
              <a:gd name="connsiteY793" fmla="*/ 6643062 h 6858000"/>
              <a:gd name="connsiteX794" fmla="*/ 367131 w 7251911"/>
              <a:gd name="connsiteY794" fmla="*/ 6634132 h 6858000"/>
              <a:gd name="connsiteX795" fmla="*/ 389659 w 7251911"/>
              <a:gd name="connsiteY795" fmla="*/ 6627434 h 6858000"/>
              <a:gd name="connsiteX796" fmla="*/ 423451 w 7251911"/>
              <a:gd name="connsiteY796" fmla="*/ 6614038 h 6858000"/>
              <a:gd name="connsiteX797" fmla="*/ 464753 w 7251911"/>
              <a:gd name="connsiteY797" fmla="*/ 6595061 h 6858000"/>
              <a:gd name="connsiteX798" fmla="*/ 479772 w 7251911"/>
              <a:gd name="connsiteY798" fmla="*/ 6593945 h 6858000"/>
              <a:gd name="connsiteX799" fmla="*/ 521074 w 7251911"/>
              <a:gd name="connsiteY799" fmla="*/ 6591712 h 6858000"/>
              <a:gd name="connsiteX800" fmla="*/ 536093 w 7251911"/>
              <a:gd name="connsiteY800" fmla="*/ 6590596 h 6858000"/>
              <a:gd name="connsiteX801" fmla="*/ 566131 w 7251911"/>
              <a:gd name="connsiteY801" fmla="*/ 6590596 h 6858000"/>
              <a:gd name="connsiteX802" fmla="*/ 618697 w 7251911"/>
              <a:gd name="connsiteY802" fmla="*/ 6593945 h 6858000"/>
              <a:gd name="connsiteX803" fmla="*/ 631816 w 7251911"/>
              <a:gd name="connsiteY803" fmla="*/ 6593555 h 6858000"/>
              <a:gd name="connsiteX804" fmla="*/ 633716 w 7251911"/>
              <a:gd name="connsiteY804" fmla="*/ 6591754 h 6858000"/>
              <a:gd name="connsiteX805" fmla="*/ 577395 w 7251911"/>
              <a:gd name="connsiteY805" fmla="*/ 6576568 h 6858000"/>
              <a:gd name="connsiteX806" fmla="*/ 536093 w 7251911"/>
              <a:gd name="connsiteY806" fmla="*/ 6561382 h 6858000"/>
              <a:gd name="connsiteX807" fmla="*/ 528584 w 7251911"/>
              <a:gd name="connsiteY807" fmla="*/ 6546196 h 6858000"/>
              <a:gd name="connsiteX808" fmla="*/ 543603 w 7251911"/>
              <a:gd name="connsiteY808" fmla="*/ 6542400 h 6858000"/>
              <a:gd name="connsiteX809" fmla="*/ 618697 w 7251911"/>
              <a:gd name="connsiteY809" fmla="*/ 6542400 h 6858000"/>
              <a:gd name="connsiteX810" fmla="*/ 750113 w 7251911"/>
              <a:gd name="connsiteY810" fmla="*/ 6508232 h 6858000"/>
              <a:gd name="connsiteX811" fmla="*/ 798924 w 7251911"/>
              <a:gd name="connsiteY811" fmla="*/ 6496842 h 6858000"/>
              <a:gd name="connsiteX812" fmla="*/ 851490 w 7251911"/>
              <a:gd name="connsiteY812" fmla="*/ 6500639 h 6858000"/>
              <a:gd name="connsiteX813" fmla="*/ 907811 w 7251911"/>
              <a:gd name="connsiteY813" fmla="*/ 6512028 h 6858000"/>
              <a:gd name="connsiteX814" fmla="*/ 997924 w 7251911"/>
              <a:gd name="connsiteY814" fmla="*/ 6504435 h 6858000"/>
              <a:gd name="connsiteX815" fmla="*/ 1007813 w 7251911"/>
              <a:gd name="connsiteY815" fmla="*/ 6504435 h 6858000"/>
              <a:gd name="connsiteX816" fmla="*/ 1006036 w 7251911"/>
              <a:gd name="connsiteY816" fmla="*/ 6502508 h 6858000"/>
              <a:gd name="connsiteX817" fmla="*/ 1018242 w 7251911"/>
              <a:gd name="connsiteY817" fmla="*/ 6500195 h 6858000"/>
              <a:gd name="connsiteX818" fmla="*/ 1052045 w 7251911"/>
              <a:gd name="connsiteY818" fmla="*/ 6496493 h 6858000"/>
              <a:gd name="connsiteX819" fmla="*/ 1085848 w 7251911"/>
              <a:gd name="connsiteY819" fmla="*/ 6496493 h 6858000"/>
              <a:gd name="connsiteX820" fmla="*/ 1100871 w 7251911"/>
              <a:gd name="connsiteY820" fmla="*/ 6495259 h 6858000"/>
              <a:gd name="connsiteX821" fmla="*/ 1063313 w 7251911"/>
              <a:gd name="connsiteY821" fmla="*/ 6494025 h 6858000"/>
              <a:gd name="connsiteX822" fmla="*/ 1070824 w 7251911"/>
              <a:gd name="connsiteY822" fmla="*/ 6485387 h 6858000"/>
              <a:gd name="connsiteX823" fmla="*/ 1093360 w 7251911"/>
              <a:gd name="connsiteY823" fmla="*/ 6482919 h 6858000"/>
              <a:gd name="connsiteX824" fmla="*/ 1097115 w 7251911"/>
              <a:gd name="connsiteY824" fmla="*/ 6479217 h 6858000"/>
              <a:gd name="connsiteX825" fmla="*/ 1089604 w 7251911"/>
              <a:gd name="connsiteY825" fmla="*/ 6477983 h 6858000"/>
              <a:gd name="connsiteX826" fmla="*/ 1037022 w 7251911"/>
              <a:gd name="connsiteY826" fmla="*/ 6479217 h 6858000"/>
              <a:gd name="connsiteX827" fmla="*/ 1003219 w 7251911"/>
              <a:gd name="connsiteY827" fmla="*/ 6479217 h 6858000"/>
              <a:gd name="connsiteX828" fmla="*/ 969416 w 7251911"/>
              <a:gd name="connsiteY828" fmla="*/ 6475515 h 6858000"/>
              <a:gd name="connsiteX829" fmla="*/ 946881 w 7251911"/>
              <a:gd name="connsiteY829" fmla="*/ 6469345 h 6858000"/>
              <a:gd name="connsiteX830" fmla="*/ 928102 w 7251911"/>
              <a:gd name="connsiteY830" fmla="*/ 6465643 h 6858000"/>
              <a:gd name="connsiteX831" fmla="*/ 909323 w 7251911"/>
              <a:gd name="connsiteY831" fmla="*/ 6465643 h 6858000"/>
              <a:gd name="connsiteX832" fmla="*/ 901811 w 7251911"/>
              <a:gd name="connsiteY832" fmla="*/ 6459473 h 6858000"/>
              <a:gd name="connsiteX833" fmla="*/ 920590 w 7251911"/>
              <a:gd name="connsiteY833" fmla="*/ 6454537 h 6858000"/>
              <a:gd name="connsiteX834" fmla="*/ 965660 w 7251911"/>
              <a:gd name="connsiteY834" fmla="*/ 6454537 h 6858000"/>
              <a:gd name="connsiteX835" fmla="*/ 1014487 w 7251911"/>
              <a:gd name="connsiteY835" fmla="*/ 6454537 h 6858000"/>
              <a:gd name="connsiteX836" fmla="*/ 1055801 w 7251911"/>
              <a:gd name="connsiteY836" fmla="*/ 6452069 h 6858000"/>
              <a:gd name="connsiteX837" fmla="*/ 1070824 w 7251911"/>
              <a:gd name="connsiteY837" fmla="*/ 6442197 h 6858000"/>
              <a:gd name="connsiteX838" fmla="*/ 1089604 w 7251911"/>
              <a:gd name="connsiteY838" fmla="*/ 6436026 h 6858000"/>
              <a:gd name="connsiteX839" fmla="*/ 1130918 w 7251911"/>
              <a:gd name="connsiteY839" fmla="*/ 6437260 h 6858000"/>
              <a:gd name="connsiteX840" fmla="*/ 1149697 w 7251911"/>
              <a:gd name="connsiteY840" fmla="*/ 6434792 h 6858000"/>
              <a:gd name="connsiteX841" fmla="*/ 1164721 w 7251911"/>
              <a:gd name="connsiteY841" fmla="*/ 6432324 h 6858000"/>
              <a:gd name="connsiteX842" fmla="*/ 1209791 w 7251911"/>
              <a:gd name="connsiteY842" fmla="*/ 6432324 h 6858000"/>
              <a:gd name="connsiteX843" fmla="*/ 1254861 w 7251911"/>
              <a:gd name="connsiteY843" fmla="*/ 6429856 h 6858000"/>
              <a:gd name="connsiteX844" fmla="*/ 1314955 w 7251911"/>
              <a:gd name="connsiteY844" fmla="*/ 6427388 h 6858000"/>
              <a:gd name="connsiteX845" fmla="*/ 1322467 w 7251911"/>
              <a:gd name="connsiteY845" fmla="*/ 6427388 h 6858000"/>
              <a:gd name="connsiteX846" fmla="*/ 1329979 w 7251911"/>
              <a:gd name="connsiteY846" fmla="*/ 6423686 h 6858000"/>
              <a:gd name="connsiteX847" fmla="*/ 1344944 w 7251911"/>
              <a:gd name="connsiteY847" fmla="*/ 6426145 h 6858000"/>
              <a:gd name="connsiteX848" fmla="*/ 1354623 w 7251911"/>
              <a:gd name="connsiteY848" fmla="*/ 6424709 h 6858000"/>
              <a:gd name="connsiteX849" fmla="*/ 1527340 w 7251911"/>
              <a:gd name="connsiteY849" fmla="*/ 6417117 h 6858000"/>
              <a:gd name="connsiteX850" fmla="*/ 1471020 w 7251911"/>
              <a:gd name="connsiteY850" fmla="*/ 6405727 h 6858000"/>
              <a:gd name="connsiteX851" fmla="*/ 1467265 w 7251911"/>
              <a:gd name="connsiteY851" fmla="*/ 6386745 h 6858000"/>
              <a:gd name="connsiteX852" fmla="*/ 1459755 w 7251911"/>
              <a:gd name="connsiteY852" fmla="*/ 6379152 h 6858000"/>
              <a:gd name="connsiteX853" fmla="*/ 1384661 w 7251911"/>
              <a:gd name="connsiteY853" fmla="*/ 6401931 h 6858000"/>
              <a:gd name="connsiteX854" fmla="*/ 1358378 w 7251911"/>
              <a:gd name="connsiteY854" fmla="*/ 6398134 h 6858000"/>
              <a:gd name="connsiteX855" fmla="*/ 1268264 w 7251911"/>
              <a:gd name="connsiteY855" fmla="*/ 6398134 h 6858000"/>
              <a:gd name="connsiteX856" fmla="*/ 1204434 w 7251911"/>
              <a:gd name="connsiteY856" fmla="*/ 6390541 h 6858000"/>
              <a:gd name="connsiteX857" fmla="*/ 1136849 w 7251911"/>
              <a:gd name="connsiteY857" fmla="*/ 6390541 h 6858000"/>
              <a:gd name="connsiteX858" fmla="*/ 1069264 w 7251911"/>
              <a:gd name="connsiteY858" fmla="*/ 6390541 h 6858000"/>
              <a:gd name="connsiteX859" fmla="*/ 1088038 w 7251911"/>
              <a:gd name="connsiteY859" fmla="*/ 6379152 h 6858000"/>
              <a:gd name="connsiteX860" fmla="*/ 1148113 w 7251911"/>
              <a:gd name="connsiteY860" fmla="*/ 6379152 h 6858000"/>
              <a:gd name="connsiteX861" fmla="*/ 1163132 w 7251911"/>
              <a:gd name="connsiteY861" fmla="*/ 6375355 h 6858000"/>
              <a:gd name="connsiteX862" fmla="*/ 1118076 w 7251911"/>
              <a:gd name="connsiteY862" fmla="*/ 6318408 h 6858000"/>
              <a:gd name="connsiteX863" fmla="*/ 1099302 w 7251911"/>
              <a:gd name="connsiteY863" fmla="*/ 6310815 h 6858000"/>
              <a:gd name="connsiteX864" fmla="*/ 1069264 w 7251911"/>
              <a:gd name="connsiteY864" fmla="*/ 6307019 h 6858000"/>
              <a:gd name="connsiteX865" fmla="*/ 1050491 w 7251911"/>
              <a:gd name="connsiteY865" fmla="*/ 6307019 h 6858000"/>
              <a:gd name="connsiteX866" fmla="*/ 1035472 w 7251911"/>
              <a:gd name="connsiteY866" fmla="*/ 6310815 h 6858000"/>
              <a:gd name="connsiteX867" fmla="*/ 1024207 w 7251911"/>
              <a:gd name="connsiteY867" fmla="*/ 6307019 h 6858000"/>
              <a:gd name="connsiteX868" fmla="*/ 1035472 w 7251911"/>
              <a:gd name="connsiteY868" fmla="*/ 6299426 h 6858000"/>
              <a:gd name="connsiteX869" fmla="*/ 1065509 w 7251911"/>
              <a:gd name="connsiteY869" fmla="*/ 6299426 h 6858000"/>
              <a:gd name="connsiteX870" fmla="*/ 1076774 w 7251911"/>
              <a:gd name="connsiteY870" fmla="*/ 6276647 h 6858000"/>
              <a:gd name="connsiteX871" fmla="*/ 1076774 w 7251911"/>
              <a:gd name="connsiteY871" fmla="*/ 6269054 h 6858000"/>
              <a:gd name="connsiteX872" fmla="*/ 1035472 w 7251911"/>
              <a:gd name="connsiteY872" fmla="*/ 6246276 h 6858000"/>
              <a:gd name="connsiteX873" fmla="*/ 1031717 w 7251911"/>
              <a:gd name="connsiteY873" fmla="*/ 6246276 h 6858000"/>
              <a:gd name="connsiteX874" fmla="*/ 997924 w 7251911"/>
              <a:gd name="connsiteY874" fmla="*/ 6246276 h 6858000"/>
              <a:gd name="connsiteX875" fmla="*/ 979151 w 7251911"/>
              <a:gd name="connsiteY875" fmla="*/ 6246276 h 6858000"/>
              <a:gd name="connsiteX876" fmla="*/ 964132 w 7251911"/>
              <a:gd name="connsiteY876" fmla="*/ 6253869 h 6858000"/>
              <a:gd name="connsiteX877" fmla="*/ 937849 w 7251911"/>
              <a:gd name="connsiteY877" fmla="*/ 6253869 h 6858000"/>
              <a:gd name="connsiteX878" fmla="*/ 904056 w 7251911"/>
              <a:gd name="connsiteY878" fmla="*/ 6246276 h 6858000"/>
              <a:gd name="connsiteX879" fmla="*/ 870264 w 7251911"/>
              <a:gd name="connsiteY879" fmla="*/ 6246276 h 6858000"/>
              <a:gd name="connsiteX880" fmla="*/ 836471 w 7251911"/>
              <a:gd name="connsiteY880" fmla="*/ 6253869 h 6858000"/>
              <a:gd name="connsiteX881" fmla="*/ 821452 w 7251911"/>
              <a:gd name="connsiteY881" fmla="*/ 6257665 h 6858000"/>
              <a:gd name="connsiteX882" fmla="*/ 810188 w 7251911"/>
              <a:gd name="connsiteY882" fmla="*/ 6257665 h 6858000"/>
              <a:gd name="connsiteX883" fmla="*/ 750113 w 7251911"/>
              <a:gd name="connsiteY883" fmla="*/ 6253869 h 6858000"/>
              <a:gd name="connsiteX884" fmla="*/ 746358 w 7251911"/>
              <a:gd name="connsiteY884" fmla="*/ 6238683 h 6858000"/>
              <a:gd name="connsiteX885" fmla="*/ 738848 w 7251911"/>
              <a:gd name="connsiteY885" fmla="*/ 6246276 h 6858000"/>
              <a:gd name="connsiteX886" fmla="*/ 716320 w 7251911"/>
              <a:gd name="connsiteY886" fmla="*/ 6246276 h 6858000"/>
              <a:gd name="connsiteX887" fmla="*/ 712565 w 7251911"/>
              <a:gd name="connsiteY887" fmla="*/ 6231090 h 6858000"/>
              <a:gd name="connsiteX888" fmla="*/ 705056 w 7251911"/>
              <a:gd name="connsiteY888" fmla="*/ 6238683 h 6858000"/>
              <a:gd name="connsiteX889" fmla="*/ 686282 w 7251911"/>
              <a:gd name="connsiteY889" fmla="*/ 6238683 h 6858000"/>
              <a:gd name="connsiteX890" fmla="*/ 678773 w 7251911"/>
              <a:gd name="connsiteY890" fmla="*/ 6227293 h 6858000"/>
              <a:gd name="connsiteX891" fmla="*/ 663754 w 7251911"/>
              <a:gd name="connsiteY891" fmla="*/ 6231090 h 6858000"/>
              <a:gd name="connsiteX892" fmla="*/ 637471 w 7251911"/>
              <a:gd name="connsiteY892" fmla="*/ 6227293 h 6858000"/>
              <a:gd name="connsiteX893" fmla="*/ 611188 w 7251911"/>
              <a:gd name="connsiteY893" fmla="*/ 6231090 h 6858000"/>
              <a:gd name="connsiteX894" fmla="*/ 592414 w 7251911"/>
              <a:gd name="connsiteY894" fmla="*/ 6231090 h 6858000"/>
              <a:gd name="connsiteX895" fmla="*/ 547358 w 7251911"/>
              <a:gd name="connsiteY895" fmla="*/ 6231090 h 6858000"/>
              <a:gd name="connsiteX896" fmla="*/ 509810 w 7251911"/>
              <a:gd name="connsiteY896" fmla="*/ 6227293 h 6858000"/>
              <a:gd name="connsiteX897" fmla="*/ 494791 w 7251911"/>
              <a:gd name="connsiteY897" fmla="*/ 6208311 h 6858000"/>
              <a:gd name="connsiteX898" fmla="*/ 468508 w 7251911"/>
              <a:gd name="connsiteY898" fmla="*/ 6212107 h 6858000"/>
              <a:gd name="connsiteX899" fmla="*/ 464754 w 7251911"/>
              <a:gd name="connsiteY899" fmla="*/ 6223497 h 6858000"/>
              <a:gd name="connsiteX900" fmla="*/ 476018 w 7251911"/>
              <a:gd name="connsiteY900" fmla="*/ 6231090 h 6858000"/>
              <a:gd name="connsiteX901" fmla="*/ 509810 w 7251911"/>
              <a:gd name="connsiteY901" fmla="*/ 6231090 h 6858000"/>
              <a:gd name="connsiteX902" fmla="*/ 558622 w 7251911"/>
              <a:gd name="connsiteY902" fmla="*/ 6253869 h 6858000"/>
              <a:gd name="connsiteX903" fmla="*/ 581150 w 7251911"/>
              <a:gd name="connsiteY903" fmla="*/ 6253869 h 6858000"/>
              <a:gd name="connsiteX904" fmla="*/ 693792 w 7251911"/>
              <a:gd name="connsiteY904" fmla="*/ 6265258 h 6858000"/>
              <a:gd name="connsiteX905" fmla="*/ 708811 w 7251911"/>
              <a:gd name="connsiteY905" fmla="*/ 6276647 h 6858000"/>
              <a:gd name="connsiteX906" fmla="*/ 644980 w 7251911"/>
              <a:gd name="connsiteY906" fmla="*/ 6280444 h 6858000"/>
              <a:gd name="connsiteX907" fmla="*/ 644980 w 7251911"/>
              <a:gd name="connsiteY907" fmla="*/ 6284240 h 6858000"/>
              <a:gd name="connsiteX908" fmla="*/ 708811 w 7251911"/>
              <a:gd name="connsiteY908" fmla="*/ 6284240 h 6858000"/>
              <a:gd name="connsiteX909" fmla="*/ 768886 w 7251911"/>
              <a:gd name="connsiteY909" fmla="*/ 6284240 h 6858000"/>
              <a:gd name="connsiteX910" fmla="*/ 783905 w 7251911"/>
              <a:gd name="connsiteY910" fmla="*/ 6288037 h 6858000"/>
              <a:gd name="connsiteX911" fmla="*/ 802679 w 7251911"/>
              <a:gd name="connsiteY911" fmla="*/ 6307019 h 6858000"/>
              <a:gd name="connsiteX912" fmla="*/ 832717 w 7251911"/>
              <a:gd name="connsiteY912" fmla="*/ 6310815 h 6858000"/>
              <a:gd name="connsiteX913" fmla="*/ 859000 w 7251911"/>
              <a:gd name="connsiteY913" fmla="*/ 6307019 h 6858000"/>
              <a:gd name="connsiteX914" fmla="*/ 874019 w 7251911"/>
              <a:gd name="connsiteY914" fmla="*/ 6307019 h 6858000"/>
              <a:gd name="connsiteX915" fmla="*/ 862754 w 7251911"/>
              <a:gd name="connsiteY915" fmla="*/ 6322205 h 6858000"/>
              <a:gd name="connsiteX916" fmla="*/ 870264 w 7251911"/>
              <a:gd name="connsiteY916" fmla="*/ 6337391 h 6858000"/>
              <a:gd name="connsiteX917" fmla="*/ 889037 w 7251911"/>
              <a:gd name="connsiteY917" fmla="*/ 6348780 h 6858000"/>
              <a:gd name="connsiteX918" fmla="*/ 900302 w 7251911"/>
              <a:gd name="connsiteY918" fmla="*/ 6352577 h 6858000"/>
              <a:gd name="connsiteX919" fmla="*/ 952868 w 7251911"/>
              <a:gd name="connsiteY919" fmla="*/ 6356373 h 6858000"/>
              <a:gd name="connsiteX920" fmla="*/ 960377 w 7251911"/>
              <a:gd name="connsiteY920" fmla="*/ 6363966 h 6858000"/>
              <a:gd name="connsiteX921" fmla="*/ 952868 w 7251911"/>
              <a:gd name="connsiteY921" fmla="*/ 6371559 h 6858000"/>
              <a:gd name="connsiteX922" fmla="*/ 900302 w 7251911"/>
              <a:gd name="connsiteY922" fmla="*/ 6401931 h 6858000"/>
              <a:gd name="connsiteX923" fmla="*/ 889037 w 7251911"/>
              <a:gd name="connsiteY923" fmla="*/ 6394338 h 6858000"/>
              <a:gd name="connsiteX924" fmla="*/ 874019 w 7251911"/>
              <a:gd name="connsiteY924" fmla="*/ 6367762 h 6858000"/>
              <a:gd name="connsiteX925" fmla="*/ 862754 w 7251911"/>
              <a:gd name="connsiteY925" fmla="*/ 6363966 h 6858000"/>
              <a:gd name="connsiteX926" fmla="*/ 821452 w 7251911"/>
              <a:gd name="connsiteY926" fmla="*/ 6375355 h 6858000"/>
              <a:gd name="connsiteX927" fmla="*/ 795169 w 7251911"/>
              <a:gd name="connsiteY927" fmla="*/ 6379152 h 6858000"/>
              <a:gd name="connsiteX928" fmla="*/ 780150 w 7251911"/>
              <a:gd name="connsiteY928" fmla="*/ 6360170 h 6858000"/>
              <a:gd name="connsiteX929" fmla="*/ 750113 w 7251911"/>
              <a:gd name="connsiteY929" fmla="*/ 6360170 h 6858000"/>
              <a:gd name="connsiteX930" fmla="*/ 742603 w 7251911"/>
              <a:gd name="connsiteY930" fmla="*/ 6379152 h 6858000"/>
              <a:gd name="connsiteX931" fmla="*/ 723830 w 7251911"/>
              <a:gd name="connsiteY931" fmla="*/ 6390541 h 6858000"/>
              <a:gd name="connsiteX932" fmla="*/ 701301 w 7251911"/>
              <a:gd name="connsiteY932" fmla="*/ 6398134 h 6858000"/>
              <a:gd name="connsiteX933" fmla="*/ 671263 w 7251911"/>
              <a:gd name="connsiteY933" fmla="*/ 6382948 h 6858000"/>
              <a:gd name="connsiteX934" fmla="*/ 618697 w 7251911"/>
              <a:gd name="connsiteY934" fmla="*/ 6352577 h 6858000"/>
              <a:gd name="connsiteX935" fmla="*/ 592414 w 7251911"/>
              <a:gd name="connsiteY935" fmla="*/ 6360170 h 6858000"/>
              <a:gd name="connsiteX936" fmla="*/ 562376 w 7251911"/>
              <a:gd name="connsiteY936" fmla="*/ 6375355 h 6858000"/>
              <a:gd name="connsiteX937" fmla="*/ 521074 w 7251911"/>
              <a:gd name="connsiteY937" fmla="*/ 6371559 h 6858000"/>
              <a:gd name="connsiteX938" fmla="*/ 513565 w 7251911"/>
              <a:gd name="connsiteY938" fmla="*/ 6360170 h 6858000"/>
              <a:gd name="connsiteX939" fmla="*/ 449735 w 7251911"/>
              <a:gd name="connsiteY939" fmla="*/ 6379152 h 6858000"/>
              <a:gd name="connsiteX940" fmla="*/ 408432 w 7251911"/>
              <a:gd name="connsiteY940" fmla="*/ 6379152 h 6858000"/>
              <a:gd name="connsiteX941" fmla="*/ 314564 w 7251911"/>
              <a:gd name="connsiteY941" fmla="*/ 6382948 h 6858000"/>
              <a:gd name="connsiteX942" fmla="*/ 288281 w 7251911"/>
              <a:gd name="connsiteY942" fmla="*/ 6386745 h 6858000"/>
              <a:gd name="connsiteX943" fmla="*/ 258243 w 7251911"/>
              <a:gd name="connsiteY943" fmla="*/ 6382948 h 6858000"/>
              <a:gd name="connsiteX944" fmla="*/ 224451 w 7251911"/>
              <a:gd name="connsiteY944" fmla="*/ 6382948 h 6858000"/>
              <a:gd name="connsiteX945" fmla="*/ 220696 w 7251911"/>
              <a:gd name="connsiteY945" fmla="*/ 6360170 h 6858000"/>
              <a:gd name="connsiteX946" fmla="*/ 175639 w 7251911"/>
              <a:gd name="connsiteY946" fmla="*/ 6348780 h 6858000"/>
              <a:gd name="connsiteX947" fmla="*/ 164375 w 7251911"/>
              <a:gd name="connsiteY947" fmla="*/ 6352577 h 6858000"/>
              <a:gd name="connsiteX948" fmla="*/ 156866 w 7251911"/>
              <a:gd name="connsiteY948" fmla="*/ 6341187 h 6858000"/>
              <a:gd name="connsiteX949" fmla="*/ 164375 w 7251911"/>
              <a:gd name="connsiteY949" fmla="*/ 6329798 h 6858000"/>
              <a:gd name="connsiteX950" fmla="*/ 194413 w 7251911"/>
              <a:gd name="connsiteY950" fmla="*/ 6333594 h 6858000"/>
              <a:gd name="connsiteX951" fmla="*/ 228206 w 7251911"/>
              <a:gd name="connsiteY951" fmla="*/ 6326001 h 6858000"/>
              <a:gd name="connsiteX952" fmla="*/ 239470 w 7251911"/>
              <a:gd name="connsiteY952" fmla="*/ 6303223 h 6858000"/>
              <a:gd name="connsiteX953" fmla="*/ 258243 w 7251911"/>
              <a:gd name="connsiteY953" fmla="*/ 6295630 h 6858000"/>
              <a:gd name="connsiteX954" fmla="*/ 303300 w 7251911"/>
              <a:gd name="connsiteY954" fmla="*/ 6310815 h 6858000"/>
              <a:gd name="connsiteX955" fmla="*/ 322074 w 7251911"/>
              <a:gd name="connsiteY955" fmla="*/ 6310815 h 6858000"/>
              <a:gd name="connsiteX956" fmla="*/ 329583 w 7251911"/>
              <a:gd name="connsiteY956" fmla="*/ 6299426 h 6858000"/>
              <a:gd name="connsiteX957" fmla="*/ 325828 w 7251911"/>
              <a:gd name="connsiteY957" fmla="*/ 6280444 h 6858000"/>
              <a:gd name="connsiteX958" fmla="*/ 303300 w 7251911"/>
              <a:gd name="connsiteY958" fmla="*/ 6265258 h 6858000"/>
              <a:gd name="connsiteX959" fmla="*/ 299545 w 7251911"/>
              <a:gd name="connsiteY959" fmla="*/ 6257665 h 6858000"/>
              <a:gd name="connsiteX960" fmla="*/ 307055 w 7251911"/>
              <a:gd name="connsiteY960" fmla="*/ 6253869 h 6858000"/>
              <a:gd name="connsiteX961" fmla="*/ 344602 w 7251911"/>
              <a:gd name="connsiteY961" fmla="*/ 6257665 h 6858000"/>
              <a:gd name="connsiteX962" fmla="*/ 348357 w 7251911"/>
              <a:gd name="connsiteY962" fmla="*/ 6257665 h 6858000"/>
              <a:gd name="connsiteX963" fmla="*/ 348357 w 7251911"/>
              <a:gd name="connsiteY963" fmla="*/ 6250072 h 6858000"/>
              <a:gd name="connsiteX964" fmla="*/ 352111 w 7251911"/>
              <a:gd name="connsiteY964" fmla="*/ 6238683 h 6858000"/>
              <a:gd name="connsiteX965" fmla="*/ 378394 w 7251911"/>
              <a:gd name="connsiteY965" fmla="*/ 6238683 h 6858000"/>
              <a:gd name="connsiteX966" fmla="*/ 344602 w 7251911"/>
              <a:gd name="connsiteY966" fmla="*/ 6227293 h 6858000"/>
              <a:gd name="connsiteX967" fmla="*/ 340847 w 7251911"/>
              <a:gd name="connsiteY967" fmla="*/ 6215904 h 6858000"/>
              <a:gd name="connsiteX968" fmla="*/ 329583 w 7251911"/>
              <a:gd name="connsiteY968" fmla="*/ 6193125 h 6858000"/>
              <a:gd name="connsiteX969" fmla="*/ 314564 w 7251911"/>
              <a:gd name="connsiteY969" fmla="*/ 6193125 h 6858000"/>
              <a:gd name="connsiteX970" fmla="*/ 314564 w 7251911"/>
              <a:gd name="connsiteY970" fmla="*/ 6185532 h 6858000"/>
              <a:gd name="connsiteX971" fmla="*/ 314564 w 7251911"/>
              <a:gd name="connsiteY971" fmla="*/ 6181736 h 6858000"/>
              <a:gd name="connsiteX972" fmla="*/ 385904 w 7251911"/>
              <a:gd name="connsiteY972" fmla="*/ 6166550 h 6858000"/>
              <a:gd name="connsiteX973" fmla="*/ 430961 w 7251911"/>
              <a:gd name="connsiteY973" fmla="*/ 6147568 h 6858000"/>
              <a:gd name="connsiteX974" fmla="*/ 438471 w 7251911"/>
              <a:gd name="connsiteY974" fmla="*/ 6139975 h 6858000"/>
              <a:gd name="connsiteX975" fmla="*/ 427206 w 7251911"/>
              <a:gd name="connsiteY975" fmla="*/ 6132382 h 6858000"/>
              <a:gd name="connsiteX976" fmla="*/ 393413 w 7251911"/>
              <a:gd name="connsiteY976" fmla="*/ 6132382 h 6858000"/>
              <a:gd name="connsiteX977" fmla="*/ 385904 w 7251911"/>
              <a:gd name="connsiteY977" fmla="*/ 6128585 h 6858000"/>
              <a:gd name="connsiteX978" fmla="*/ 389659 w 7251911"/>
              <a:gd name="connsiteY978" fmla="*/ 6120992 h 6858000"/>
              <a:gd name="connsiteX979" fmla="*/ 412187 w 7251911"/>
              <a:gd name="connsiteY979" fmla="*/ 6113399 h 6858000"/>
              <a:gd name="connsiteX980" fmla="*/ 445980 w 7251911"/>
              <a:gd name="connsiteY980" fmla="*/ 6113399 h 6858000"/>
              <a:gd name="connsiteX981" fmla="*/ 449735 w 7251911"/>
              <a:gd name="connsiteY981" fmla="*/ 6098213 h 6858000"/>
              <a:gd name="connsiteX982" fmla="*/ 449735 w 7251911"/>
              <a:gd name="connsiteY982" fmla="*/ 6090621 h 6858000"/>
              <a:gd name="connsiteX983" fmla="*/ 393413 w 7251911"/>
              <a:gd name="connsiteY983" fmla="*/ 6067842 h 6858000"/>
              <a:gd name="connsiteX984" fmla="*/ 261998 w 7251911"/>
              <a:gd name="connsiteY984" fmla="*/ 6075435 h 6858000"/>
              <a:gd name="connsiteX985" fmla="*/ 243224 w 7251911"/>
              <a:gd name="connsiteY985" fmla="*/ 6067842 h 6858000"/>
              <a:gd name="connsiteX986" fmla="*/ 261998 w 7251911"/>
              <a:gd name="connsiteY986" fmla="*/ 6060249 h 6858000"/>
              <a:gd name="connsiteX987" fmla="*/ 307055 w 7251911"/>
              <a:gd name="connsiteY987" fmla="*/ 6052656 h 6858000"/>
              <a:gd name="connsiteX988" fmla="*/ 355866 w 7251911"/>
              <a:gd name="connsiteY988" fmla="*/ 6052656 h 6858000"/>
              <a:gd name="connsiteX989" fmla="*/ 430961 w 7251911"/>
              <a:gd name="connsiteY989" fmla="*/ 6048859 h 6858000"/>
              <a:gd name="connsiteX990" fmla="*/ 558622 w 7251911"/>
              <a:gd name="connsiteY990" fmla="*/ 5999505 h 6858000"/>
              <a:gd name="connsiteX991" fmla="*/ 603678 w 7251911"/>
              <a:gd name="connsiteY991" fmla="*/ 5988116 h 6858000"/>
              <a:gd name="connsiteX992" fmla="*/ 618697 w 7251911"/>
              <a:gd name="connsiteY992" fmla="*/ 5984320 h 6858000"/>
              <a:gd name="connsiteX993" fmla="*/ 603678 w 7251911"/>
              <a:gd name="connsiteY993" fmla="*/ 5976727 h 6858000"/>
              <a:gd name="connsiteX994" fmla="*/ 408432 w 7251911"/>
              <a:gd name="connsiteY994" fmla="*/ 5976727 h 6858000"/>
              <a:gd name="connsiteX995" fmla="*/ 352111 w 7251911"/>
              <a:gd name="connsiteY995" fmla="*/ 5938762 h 6858000"/>
              <a:gd name="connsiteX996" fmla="*/ 352111 w 7251911"/>
              <a:gd name="connsiteY996" fmla="*/ 5931169 h 6858000"/>
              <a:gd name="connsiteX997" fmla="*/ 367130 w 7251911"/>
              <a:gd name="connsiteY997" fmla="*/ 5900797 h 6858000"/>
              <a:gd name="connsiteX998" fmla="*/ 389659 w 7251911"/>
              <a:gd name="connsiteY998" fmla="*/ 5878018 h 6858000"/>
              <a:gd name="connsiteX999" fmla="*/ 423452 w 7251911"/>
              <a:gd name="connsiteY999" fmla="*/ 5832461 h 6858000"/>
              <a:gd name="connsiteX1000" fmla="*/ 464754 w 7251911"/>
              <a:gd name="connsiteY1000" fmla="*/ 5767921 h 6858000"/>
              <a:gd name="connsiteX1001" fmla="*/ 479772 w 7251911"/>
              <a:gd name="connsiteY1001" fmla="*/ 5764125 h 6858000"/>
              <a:gd name="connsiteX1002" fmla="*/ 521074 w 7251911"/>
              <a:gd name="connsiteY1002" fmla="*/ 5756532 h 6858000"/>
              <a:gd name="connsiteX1003" fmla="*/ 536093 w 7251911"/>
              <a:gd name="connsiteY1003" fmla="*/ 5752735 h 6858000"/>
              <a:gd name="connsiteX1004" fmla="*/ 566131 w 7251911"/>
              <a:gd name="connsiteY1004" fmla="*/ 5752735 h 6858000"/>
              <a:gd name="connsiteX1005" fmla="*/ 618697 w 7251911"/>
              <a:gd name="connsiteY1005" fmla="*/ 5764125 h 6858000"/>
              <a:gd name="connsiteX1006" fmla="*/ 656245 w 7251911"/>
              <a:gd name="connsiteY1006" fmla="*/ 5760328 h 6858000"/>
              <a:gd name="connsiteX1007" fmla="*/ 688160 w 7251911"/>
              <a:gd name="connsiteY1007" fmla="*/ 5745617 h 6858000"/>
              <a:gd name="connsiteX1008" fmla="*/ 703517 w 7251911"/>
              <a:gd name="connsiteY1008" fmla="*/ 5739908 h 6858000"/>
              <a:gd name="connsiteX1009" fmla="*/ 695462 w 7251911"/>
              <a:gd name="connsiteY1009" fmla="*/ 5734949 h 6858000"/>
              <a:gd name="connsiteX1010" fmla="*/ 729265 w 7251911"/>
              <a:gd name="connsiteY1010" fmla="*/ 5727242 h 6858000"/>
              <a:gd name="connsiteX1011" fmla="*/ 774335 w 7251911"/>
              <a:gd name="connsiteY1011" fmla="*/ 5727242 h 6858000"/>
              <a:gd name="connsiteX1012" fmla="*/ 793114 w 7251911"/>
              <a:gd name="connsiteY1012" fmla="*/ 5711828 h 6858000"/>
              <a:gd name="connsiteX1013" fmla="*/ 804382 w 7251911"/>
              <a:gd name="connsiteY1013" fmla="*/ 5704121 h 6858000"/>
              <a:gd name="connsiteX1014" fmla="*/ 871987 w 7251911"/>
              <a:gd name="connsiteY1014" fmla="*/ 5704121 h 6858000"/>
              <a:gd name="connsiteX1015" fmla="*/ 883255 w 7251911"/>
              <a:gd name="connsiteY1015" fmla="*/ 5704121 h 6858000"/>
              <a:gd name="connsiteX1016" fmla="*/ 887011 w 7251911"/>
              <a:gd name="connsiteY1016" fmla="*/ 5696414 h 6858000"/>
              <a:gd name="connsiteX1017" fmla="*/ 887011 w 7251911"/>
              <a:gd name="connsiteY1017" fmla="*/ 5692561 h 6858000"/>
              <a:gd name="connsiteX1018" fmla="*/ 883255 w 7251911"/>
              <a:gd name="connsiteY1018" fmla="*/ 5692561 h 6858000"/>
              <a:gd name="connsiteX1019" fmla="*/ 804382 w 7251911"/>
              <a:gd name="connsiteY1019" fmla="*/ 5684854 h 6858000"/>
              <a:gd name="connsiteX1020" fmla="*/ 751800 w 7251911"/>
              <a:gd name="connsiteY1020" fmla="*/ 5677147 h 6858000"/>
              <a:gd name="connsiteX1021" fmla="*/ 744288 w 7251911"/>
              <a:gd name="connsiteY1021" fmla="*/ 5673294 h 6858000"/>
              <a:gd name="connsiteX1022" fmla="*/ 680439 w 7251911"/>
              <a:gd name="connsiteY1022" fmla="*/ 5681001 h 6858000"/>
              <a:gd name="connsiteX1023" fmla="*/ 650392 w 7251911"/>
              <a:gd name="connsiteY1023" fmla="*/ 5684854 h 6858000"/>
              <a:gd name="connsiteX1024" fmla="*/ 631612 w 7251911"/>
              <a:gd name="connsiteY1024" fmla="*/ 5673294 h 6858000"/>
              <a:gd name="connsiteX1025" fmla="*/ 639124 w 7251911"/>
              <a:gd name="connsiteY1025" fmla="*/ 5650173 h 6858000"/>
              <a:gd name="connsiteX1026" fmla="*/ 672927 w 7251911"/>
              <a:gd name="connsiteY1026" fmla="*/ 5638613 h 6858000"/>
              <a:gd name="connsiteX1027" fmla="*/ 706729 w 7251911"/>
              <a:gd name="connsiteY1027" fmla="*/ 5638613 h 6858000"/>
              <a:gd name="connsiteX1028" fmla="*/ 721753 w 7251911"/>
              <a:gd name="connsiteY1028" fmla="*/ 5634760 h 6858000"/>
              <a:gd name="connsiteX1029" fmla="*/ 684195 w 7251911"/>
              <a:gd name="connsiteY1029" fmla="*/ 5630906 h 6858000"/>
              <a:gd name="connsiteX1030" fmla="*/ 691706 w 7251911"/>
              <a:gd name="connsiteY1030" fmla="*/ 5603932 h 6858000"/>
              <a:gd name="connsiteX1031" fmla="*/ 714241 w 7251911"/>
              <a:gd name="connsiteY1031" fmla="*/ 5596226 h 6858000"/>
              <a:gd name="connsiteX1032" fmla="*/ 717997 w 7251911"/>
              <a:gd name="connsiteY1032" fmla="*/ 5584665 h 6858000"/>
              <a:gd name="connsiteX1033" fmla="*/ 710485 w 7251911"/>
              <a:gd name="connsiteY1033" fmla="*/ 5580812 h 6858000"/>
              <a:gd name="connsiteX1034" fmla="*/ 657904 w 7251911"/>
              <a:gd name="connsiteY1034" fmla="*/ 5584665 h 6858000"/>
              <a:gd name="connsiteX1035" fmla="*/ 624101 w 7251911"/>
              <a:gd name="connsiteY1035" fmla="*/ 5584665 h 6858000"/>
              <a:gd name="connsiteX1036" fmla="*/ 590298 w 7251911"/>
              <a:gd name="connsiteY1036" fmla="*/ 5573105 h 6858000"/>
              <a:gd name="connsiteX1037" fmla="*/ 567763 w 7251911"/>
              <a:gd name="connsiteY1037" fmla="*/ 5553838 h 6858000"/>
              <a:gd name="connsiteX1038" fmla="*/ 548983 w 7251911"/>
              <a:gd name="connsiteY1038" fmla="*/ 5542277 h 6858000"/>
              <a:gd name="connsiteX1039" fmla="*/ 530204 w 7251911"/>
              <a:gd name="connsiteY1039" fmla="*/ 5542277 h 6858000"/>
              <a:gd name="connsiteX1040" fmla="*/ 522693 w 7251911"/>
              <a:gd name="connsiteY1040" fmla="*/ 5523010 h 6858000"/>
              <a:gd name="connsiteX1041" fmla="*/ 541472 w 7251911"/>
              <a:gd name="connsiteY1041" fmla="*/ 5507597 h 6858000"/>
              <a:gd name="connsiteX1042" fmla="*/ 586542 w 7251911"/>
              <a:gd name="connsiteY1042" fmla="*/ 5507597 h 6858000"/>
              <a:gd name="connsiteX1043" fmla="*/ 635368 w 7251911"/>
              <a:gd name="connsiteY1043" fmla="*/ 5507597 h 6858000"/>
              <a:gd name="connsiteX1044" fmla="*/ 676683 w 7251911"/>
              <a:gd name="connsiteY1044" fmla="*/ 5499890 h 6858000"/>
              <a:gd name="connsiteX1045" fmla="*/ 678503 w 7251911"/>
              <a:gd name="connsiteY1045" fmla="*/ 5498620 h 6858000"/>
              <a:gd name="connsiteX1046" fmla="*/ 656245 w 7251911"/>
              <a:gd name="connsiteY1046" fmla="*/ 5488360 h 6858000"/>
              <a:gd name="connsiteX1047" fmla="*/ 618697 w 7251911"/>
              <a:gd name="connsiteY1047" fmla="*/ 5484564 h 6858000"/>
              <a:gd name="connsiteX1048" fmla="*/ 566131 w 7251911"/>
              <a:gd name="connsiteY1048" fmla="*/ 5495953 h 6858000"/>
              <a:gd name="connsiteX1049" fmla="*/ 536093 w 7251911"/>
              <a:gd name="connsiteY1049" fmla="*/ 5495953 h 6858000"/>
              <a:gd name="connsiteX1050" fmla="*/ 521074 w 7251911"/>
              <a:gd name="connsiteY1050" fmla="*/ 5492157 h 6858000"/>
              <a:gd name="connsiteX1051" fmla="*/ 479772 w 7251911"/>
              <a:gd name="connsiteY1051" fmla="*/ 5484564 h 6858000"/>
              <a:gd name="connsiteX1052" fmla="*/ 464754 w 7251911"/>
              <a:gd name="connsiteY1052" fmla="*/ 5480767 h 6858000"/>
              <a:gd name="connsiteX1053" fmla="*/ 423452 w 7251911"/>
              <a:gd name="connsiteY1053" fmla="*/ 5416228 h 6858000"/>
              <a:gd name="connsiteX1054" fmla="*/ 389659 w 7251911"/>
              <a:gd name="connsiteY1054" fmla="*/ 5370670 h 6858000"/>
              <a:gd name="connsiteX1055" fmla="*/ 367130 w 7251911"/>
              <a:gd name="connsiteY1055" fmla="*/ 5347891 h 6858000"/>
              <a:gd name="connsiteX1056" fmla="*/ 352111 w 7251911"/>
              <a:gd name="connsiteY1056" fmla="*/ 5317519 h 6858000"/>
              <a:gd name="connsiteX1057" fmla="*/ 352111 w 7251911"/>
              <a:gd name="connsiteY1057" fmla="*/ 5309927 h 6858000"/>
              <a:gd name="connsiteX1058" fmla="*/ 408432 w 7251911"/>
              <a:gd name="connsiteY1058" fmla="*/ 5271962 h 6858000"/>
              <a:gd name="connsiteX1059" fmla="*/ 603678 w 7251911"/>
              <a:gd name="connsiteY1059" fmla="*/ 5271962 h 6858000"/>
              <a:gd name="connsiteX1060" fmla="*/ 618697 w 7251911"/>
              <a:gd name="connsiteY1060" fmla="*/ 5264369 h 6858000"/>
              <a:gd name="connsiteX1061" fmla="*/ 603678 w 7251911"/>
              <a:gd name="connsiteY1061" fmla="*/ 5260572 h 6858000"/>
              <a:gd name="connsiteX1062" fmla="*/ 558622 w 7251911"/>
              <a:gd name="connsiteY1062" fmla="*/ 5249183 h 6858000"/>
              <a:gd name="connsiteX1063" fmla="*/ 430961 w 7251911"/>
              <a:gd name="connsiteY1063" fmla="*/ 5199829 h 6858000"/>
              <a:gd name="connsiteX1064" fmla="*/ 355866 w 7251911"/>
              <a:gd name="connsiteY1064" fmla="*/ 5196033 h 6858000"/>
              <a:gd name="connsiteX1065" fmla="*/ 307055 w 7251911"/>
              <a:gd name="connsiteY1065" fmla="*/ 5196033 h 6858000"/>
              <a:gd name="connsiteX1066" fmla="*/ 261998 w 7251911"/>
              <a:gd name="connsiteY1066" fmla="*/ 5188440 h 6858000"/>
              <a:gd name="connsiteX1067" fmla="*/ 243224 w 7251911"/>
              <a:gd name="connsiteY1067" fmla="*/ 5180847 h 6858000"/>
              <a:gd name="connsiteX1068" fmla="*/ 261998 w 7251911"/>
              <a:gd name="connsiteY1068" fmla="*/ 5173254 h 6858000"/>
              <a:gd name="connsiteX1069" fmla="*/ 393413 w 7251911"/>
              <a:gd name="connsiteY1069" fmla="*/ 5180847 h 6858000"/>
              <a:gd name="connsiteX1070" fmla="*/ 449735 w 7251911"/>
              <a:gd name="connsiteY1070" fmla="*/ 5158068 h 6858000"/>
              <a:gd name="connsiteX1071" fmla="*/ 449735 w 7251911"/>
              <a:gd name="connsiteY1071" fmla="*/ 5150475 h 6858000"/>
              <a:gd name="connsiteX1072" fmla="*/ 445980 w 7251911"/>
              <a:gd name="connsiteY1072" fmla="*/ 5135289 h 6858000"/>
              <a:gd name="connsiteX1073" fmla="*/ 412187 w 7251911"/>
              <a:gd name="connsiteY1073" fmla="*/ 5135289 h 6858000"/>
              <a:gd name="connsiteX1074" fmla="*/ 389659 w 7251911"/>
              <a:gd name="connsiteY1074" fmla="*/ 5127696 h 6858000"/>
              <a:gd name="connsiteX1075" fmla="*/ 385904 w 7251911"/>
              <a:gd name="connsiteY1075" fmla="*/ 5120103 h 6858000"/>
              <a:gd name="connsiteX1076" fmla="*/ 393413 w 7251911"/>
              <a:gd name="connsiteY1076" fmla="*/ 5116307 h 6858000"/>
              <a:gd name="connsiteX1077" fmla="*/ 427206 w 7251911"/>
              <a:gd name="connsiteY1077" fmla="*/ 5116307 h 6858000"/>
              <a:gd name="connsiteX1078" fmla="*/ 438471 w 7251911"/>
              <a:gd name="connsiteY1078" fmla="*/ 5108714 h 6858000"/>
              <a:gd name="connsiteX1079" fmla="*/ 430961 w 7251911"/>
              <a:gd name="connsiteY1079" fmla="*/ 5101121 h 6858000"/>
              <a:gd name="connsiteX1080" fmla="*/ 385904 w 7251911"/>
              <a:gd name="connsiteY1080" fmla="*/ 5082139 h 6858000"/>
              <a:gd name="connsiteX1081" fmla="*/ 314564 w 7251911"/>
              <a:gd name="connsiteY1081" fmla="*/ 5066953 h 6858000"/>
              <a:gd name="connsiteX1082" fmla="*/ 314564 w 7251911"/>
              <a:gd name="connsiteY1082" fmla="*/ 5063156 h 6858000"/>
              <a:gd name="connsiteX1083" fmla="*/ 314564 w 7251911"/>
              <a:gd name="connsiteY1083" fmla="*/ 5055563 h 6858000"/>
              <a:gd name="connsiteX1084" fmla="*/ 329583 w 7251911"/>
              <a:gd name="connsiteY1084" fmla="*/ 5055563 h 6858000"/>
              <a:gd name="connsiteX1085" fmla="*/ 340847 w 7251911"/>
              <a:gd name="connsiteY1085" fmla="*/ 5032785 h 6858000"/>
              <a:gd name="connsiteX1086" fmla="*/ 344602 w 7251911"/>
              <a:gd name="connsiteY1086" fmla="*/ 5021395 h 6858000"/>
              <a:gd name="connsiteX1087" fmla="*/ 378394 w 7251911"/>
              <a:gd name="connsiteY1087" fmla="*/ 5010006 h 6858000"/>
              <a:gd name="connsiteX1088" fmla="*/ 352111 w 7251911"/>
              <a:gd name="connsiteY1088" fmla="*/ 5010006 h 6858000"/>
              <a:gd name="connsiteX1089" fmla="*/ 348357 w 7251911"/>
              <a:gd name="connsiteY1089" fmla="*/ 4998616 h 6858000"/>
              <a:gd name="connsiteX1090" fmla="*/ 348357 w 7251911"/>
              <a:gd name="connsiteY1090" fmla="*/ 4991023 h 6858000"/>
              <a:gd name="connsiteX1091" fmla="*/ 344602 w 7251911"/>
              <a:gd name="connsiteY1091" fmla="*/ 4991023 h 6858000"/>
              <a:gd name="connsiteX1092" fmla="*/ 307055 w 7251911"/>
              <a:gd name="connsiteY1092" fmla="*/ 4994820 h 6858000"/>
              <a:gd name="connsiteX1093" fmla="*/ 299545 w 7251911"/>
              <a:gd name="connsiteY1093" fmla="*/ 4991023 h 6858000"/>
              <a:gd name="connsiteX1094" fmla="*/ 303300 w 7251911"/>
              <a:gd name="connsiteY1094" fmla="*/ 4983431 h 6858000"/>
              <a:gd name="connsiteX1095" fmla="*/ 325828 w 7251911"/>
              <a:gd name="connsiteY1095" fmla="*/ 4968245 h 6858000"/>
              <a:gd name="connsiteX1096" fmla="*/ 329583 w 7251911"/>
              <a:gd name="connsiteY1096" fmla="*/ 4949262 h 6858000"/>
              <a:gd name="connsiteX1097" fmla="*/ 322074 w 7251911"/>
              <a:gd name="connsiteY1097" fmla="*/ 4937873 h 6858000"/>
              <a:gd name="connsiteX1098" fmla="*/ 303300 w 7251911"/>
              <a:gd name="connsiteY1098" fmla="*/ 4937873 h 6858000"/>
              <a:gd name="connsiteX1099" fmla="*/ 258243 w 7251911"/>
              <a:gd name="connsiteY1099" fmla="*/ 4953059 h 6858000"/>
              <a:gd name="connsiteX1100" fmla="*/ 239470 w 7251911"/>
              <a:gd name="connsiteY1100" fmla="*/ 4945466 h 6858000"/>
              <a:gd name="connsiteX1101" fmla="*/ 228206 w 7251911"/>
              <a:gd name="connsiteY1101" fmla="*/ 4922687 h 6858000"/>
              <a:gd name="connsiteX1102" fmla="*/ 194413 w 7251911"/>
              <a:gd name="connsiteY1102" fmla="*/ 4915094 h 6858000"/>
              <a:gd name="connsiteX1103" fmla="*/ 164375 w 7251911"/>
              <a:gd name="connsiteY1103" fmla="*/ 4918891 h 6858000"/>
              <a:gd name="connsiteX1104" fmla="*/ 156866 w 7251911"/>
              <a:gd name="connsiteY1104" fmla="*/ 4907501 h 6858000"/>
              <a:gd name="connsiteX1105" fmla="*/ 164375 w 7251911"/>
              <a:gd name="connsiteY1105" fmla="*/ 4896112 h 6858000"/>
              <a:gd name="connsiteX1106" fmla="*/ 175639 w 7251911"/>
              <a:gd name="connsiteY1106" fmla="*/ 4899908 h 6858000"/>
              <a:gd name="connsiteX1107" fmla="*/ 220696 w 7251911"/>
              <a:gd name="connsiteY1107" fmla="*/ 4888519 h 6858000"/>
              <a:gd name="connsiteX1108" fmla="*/ 224451 w 7251911"/>
              <a:gd name="connsiteY1108" fmla="*/ 4865740 h 6858000"/>
              <a:gd name="connsiteX1109" fmla="*/ 258243 w 7251911"/>
              <a:gd name="connsiteY1109" fmla="*/ 4865740 h 6858000"/>
              <a:gd name="connsiteX1110" fmla="*/ 288281 w 7251911"/>
              <a:gd name="connsiteY1110" fmla="*/ 4861944 h 6858000"/>
              <a:gd name="connsiteX1111" fmla="*/ 314564 w 7251911"/>
              <a:gd name="connsiteY1111" fmla="*/ 4865740 h 6858000"/>
              <a:gd name="connsiteX1112" fmla="*/ 408432 w 7251911"/>
              <a:gd name="connsiteY1112" fmla="*/ 4869537 h 6858000"/>
              <a:gd name="connsiteX1113" fmla="*/ 449735 w 7251911"/>
              <a:gd name="connsiteY1113" fmla="*/ 4869537 h 6858000"/>
              <a:gd name="connsiteX1114" fmla="*/ 513565 w 7251911"/>
              <a:gd name="connsiteY1114" fmla="*/ 4888519 h 6858000"/>
              <a:gd name="connsiteX1115" fmla="*/ 521074 w 7251911"/>
              <a:gd name="connsiteY1115" fmla="*/ 4877129 h 6858000"/>
              <a:gd name="connsiteX1116" fmla="*/ 562376 w 7251911"/>
              <a:gd name="connsiteY1116" fmla="*/ 4873333 h 6858000"/>
              <a:gd name="connsiteX1117" fmla="*/ 592414 w 7251911"/>
              <a:gd name="connsiteY1117" fmla="*/ 4888519 h 6858000"/>
              <a:gd name="connsiteX1118" fmla="*/ 618697 w 7251911"/>
              <a:gd name="connsiteY1118" fmla="*/ 4896112 h 6858000"/>
              <a:gd name="connsiteX1119" fmla="*/ 671263 w 7251911"/>
              <a:gd name="connsiteY1119" fmla="*/ 4865740 h 6858000"/>
              <a:gd name="connsiteX1120" fmla="*/ 701301 w 7251911"/>
              <a:gd name="connsiteY1120" fmla="*/ 4850554 h 6858000"/>
              <a:gd name="connsiteX1121" fmla="*/ 723830 w 7251911"/>
              <a:gd name="connsiteY1121" fmla="*/ 4858147 h 6858000"/>
              <a:gd name="connsiteX1122" fmla="*/ 742603 w 7251911"/>
              <a:gd name="connsiteY1122" fmla="*/ 4869537 h 6858000"/>
              <a:gd name="connsiteX1123" fmla="*/ 750113 w 7251911"/>
              <a:gd name="connsiteY1123" fmla="*/ 4888519 h 6858000"/>
              <a:gd name="connsiteX1124" fmla="*/ 780150 w 7251911"/>
              <a:gd name="connsiteY1124" fmla="*/ 4888519 h 6858000"/>
              <a:gd name="connsiteX1125" fmla="*/ 795169 w 7251911"/>
              <a:gd name="connsiteY1125" fmla="*/ 4869537 h 6858000"/>
              <a:gd name="connsiteX1126" fmla="*/ 802294 w 7251911"/>
              <a:gd name="connsiteY1126" fmla="*/ 4870566 h 6858000"/>
              <a:gd name="connsiteX1127" fmla="*/ 834077 w 7251911"/>
              <a:gd name="connsiteY1127" fmla="*/ 4868245 h 6858000"/>
              <a:gd name="connsiteX1128" fmla="*/ 879147 w 7251911"/>
              <a:gd name="connsiteY1128" fmla="*/ 4868245 h 6858000"/>
              <a:gd name="connsiteX1129" fmla="*/ 881239 w 7251911"/>
              <a:gd name="connsiteY1129" fmla="*/ 4868150 h 6858000"/>
              <a:gd name="connsiteX1130" fmla="*/ 889037 w 7251911"/>
              <a:gd name="connsiteY1130" fmla="*/ 4854351 h 6858000"/>
              <a:gd name="connsiteX1131" fmla="*/ 889298 w 7251911"/>
              <a:gd name="connsiteY1131" fmla="*/ 4853737 h 6858000"/>
              <a:gd name="connsiteX1132" fmla="*/ 856612 w 7251911"/>
              <a:gd name="connsiteY1132" fmla="*/ 4852203 h 6858000"/>
              <a:gd name="connsiteX1133" fmla="*/ 849100 w 7251911"/>
              <a:gd name="connsiteY1133" fmla="*/ 4850969 h 6858000"/>
              <a:gd name="connsiteX1134" fmla="*/ 785251 w 7251911"/>
              <a:gd name="connsiteY1134" fmla="*/ 4853437 h 6858000"/>
              <a:gd name="connsiteX1135" fmla="*/ 755204 w 7251911"/>
              <a:gd name="connsiteY1135" fmla="*/ 4854671 h 6858000"/>
              <a:gd name="connsiteX1136" fmla="*/ 736425 w 7251911"/>
              <a:gd name="connsiteY1136" fmla="*/ 4850969 h 6858000"/>
              <a:gd name="connsiteX1137" fmla="*/ 743936 w 7251911"/>
              <a:gd name="connsiteY1137" fmla="*/ 4843565 h 6858000"/>
              <a:gd name="connsiteX1138" fmla="*/ 777739 w 7251911"/>
              <a:gd name="connsiteY1138" fmla="*/ 4839863 h 6858000"/>
              <a:gd name="connsiteX1139" fmla="*/ 811542 w 7251911"/>
              <a:gd name="connsiteY1139" fmla="*/ 4839863 h 6858000"/>
              <a:gd name="connsiteX1140" fmla="*/ 826565 w 7251911"/>
              <a:gd name="connsiteY1140" fmla="*/ 4838629 h 6858000"/>
              <a:gd name="connsiteX1141" fmla="*/ 789007 w 7251911"/>
              <a:gd name="connsiteY1141" fmla="*/ 4837395 h 6858000"/>
              <a:gd name="connsiteX1142" fmla="*/ 796518 w 7251911"/>
              <a:gd name="connsiteY1142" fmla="*/ 4828757 h 6858000"/>
              <a:gd name="connsiteX1143" fmla="*/ 819054 w 7251911"/>
              <a:gd name="connsiteY1143" fmla="*/ 4826289 h 6858000"/>
              <a:gd name="connsiteX1144" fmla="*/ 822809 w 7251911"/>
              <a:gd name="connsiteY1144" fmla="*/ 4822587 h 6858000"/>
              <a:gd name="connsiteX1145" fmla="*/ 815298 w 7251911"/>
              <a:gd name="connsiteY1145" fmla="*/ 4821353 h 6858000"/>
              <a:gd name="connsiteX1146" fmla="*/ 762716 w 7251911"/>
              <a:gd name="connsiteY1146" fmla="*/ 4822587 h 6858000"/>
              <a:gd name="connsiteX1147" fmla="*/ 728913 w 7251911"/>
              <a:gd name="connsiteY1147" fmla="*/ 4822587 h 6858000"/>
              <a:gd name="connsiteX1148" fmla="*/ 695110 w 7251911"/>
              <a:gd name="connsiteY1148" fmla="*/ 4818885 h 6858000"/>
              <a:gd name="connsiteX1149" fmla="*/ 672575 w 7251911"/>
              <a:gd name="connsiteY1149" fmla="*/ 4812715 h 6858000"/>
              <a:gd name="connsiteX1150" fmla="*/ 653796 w 7251911"/>
              <a:gd name="connsiteY1150" fmla="*/ 4809013 h 6858000"/>
              <a:gd name="connsiteX1151" fmla="*/ 635017 w 7251911"/>
              <a:gd name="connsiteY1151" fmla="*/ 4809013 h 6858000"/>
              <a:gd name="connsiteX1152" fmla="*/ 627505 w 7251911"/>
              <a:gd name="connsiteY1152" fmla="*/ 4802843 h 6858000"/>
              <a:gd name="connsiteX1153" fmla="*/ 646284 w 7251911"/>
              <a:gd name="connsiteY1153" fmla="*/ 4797907 h 6858000"/>
              <a:gd name="connsiteX1154" fmla="*/ 691354 w 7251911"/>
              <a:gd name="connsiteY1154" fmla="*/ 4797907 h 6858000"/>
              <a:gd name="connsiteX1155" fmla="*/ 740181 w 7251911"/>
              <a:gd name="connsiteY1155" fmla="*/ 4797907 h 6858000"/>
              <a:gd name="connsiteX1156" fmla="*/ 781495 w 7251911"/>
              <a:gd name="connsiteY1156" fmla="*/ 4795439 h 6858000"/>
              <a:gd name="connsiteX1157" fmla="*/ 796518 w 7251911"/>
              <a:gd name="connsiteY1157" fmla="*/ 4785567 h 6858000"/>
              <a:gd name="connsiteX1158" fmla="*/ 815298 w 7251911"/>
              <a:gd name="connsiteY1158" fmla="*/ 4779396 h 6858000"/>
              <a:gd name="connsiteX1159" fmla="*/ 856612 w 7251911"/>
              <a:gd name="connsiteY1159" fmla="*/ 4780630 h 6858000"/>
              <a:gd name="connsiteX1160" fmla="*/ 875391 w 7251911"/>
              <a:gd name="connsiteY1160" fmla="*/ 4778162 h 6858000"/>
              <a:gd name="connsiteX1161" fmla="*/ 890415 w 7251911"/>
              <a:gd name="connsiteY1161" fmla="*/ 4775694 h 6858000"/>
              <a:gd name="connsiteX1162" fmla="*/ 935485 w 7251911"/>
              <a:gd name="connsiteY1162" fmla="*/ 4775694 h 6858000"/>
              <a:gd name="connsiteX1163" fmla="*/ 980555 w 7251911"/>
              <a:gd name="connsiteY1163" fmla="*/ 4773226 h 6858000"/>
              <a:gd name="connsiteX1164" fmla="*/ 1040649 w 7251911"/>
              <a:gd name="connsiteY1164" fmla="*/ 4770758 h 6858000"/>
              <a:gd name="connsiteX1165" fmla="*/ 1047947 w 7251911"/>
              <a:gd name="connsiteY1165" fmla="*/ 4770758 h 6858000"/>
              <a:gd name="connsiteX1166" fmla="*/ 1047303 w 7251911"/>
              <a:gd name="connsiteY1166" fmla="*/ 4770433 h 6858000"/>
              <a:gd name="connsiteX1167" fmla="*/ 1055751 w 7251911"/>
              <a:gd name="connsiteY1167" fmla="*/ 4763314 h 6858000"/>
              <a:gd name="connsiteX1168" fmla="*/ 1055751 w 7251911"/>
              <a:gd name="connsiteY1168" fmla="*/ 4751925 h 6858000"/>
              <a:gd name="connsiteX1169" fmla="*/ 1047772 w 7251911"/>
              <a:gd name="connsiteY1169" fmla="*/ 4745756 h 6858000"/>
              <a:gd name="connsiteX1170" fmla="*/ 1048128 w 7251911"/>
              <a:gd name="connsiteY1170" fmla="*/ 4738922 h 6858000"/>
              <a:gd name="connsiteX1171" fmla="*/ 1009189 w 7251911"/>
              <a:gd name="connsiteY1171" fmla="*/ 4744253 h 6858000"/>
              <a:gd name="connsiteX1172" fmla="*/ 997924 w 7251911"/>
              <a:gd name="connsiteY1172" fmla="*/ 4744253 h 6858000"/>
              <a:gd name="connsiteX1173" fmla="*/ 907811 w 7251911"/>
              <a:gd name="connsiteY1173" fmla="*/ 4736660 h 6858000"/>
              <a:gd name="connsiteX1174" fmla="*/ 851490 w 7251911"/>
              <a:gd name="connsiteY1174" fmla="*/ 4748050 h 6858000"/>
              <a:gd name="connsiteX1175" fmla="*/ 798924 w 7251911"/>
              <a:gd name="connsiteY1175" fmla="*/ 4751846 h 6858000"/>
              <a:gd name="connsiteX1176" fmla="*/ 750113 w 7251911"/>
              <a:gd name="connsiteY1176" fmla="*/ 4740457 h 6858000"/>
              <a:gd name="connsiteX1177" fmla="*/ 618697 w 7251911"/>
              <a:gd name="connsiteY1177" fmla="*/ 4706289 h 6858000"/>
              <a:gd name="connsiteX1178" fmla="*/ 543603 w 7251911"/>
              <a:gd name="connsiteY1178" fmla="*/ 4706289 h 6858000"/>
              <a:gd name="connsiteX1179" fmla="*/ 528584 w 7251911"/>
              <a:gd name="connsiteY1179" fmla="*/ 4702492 h 6858000"/>
              <a:gd name="connsiteX1180" fmla="*/ 536093 w 7251911"/>
              <a:gd name="connsiteY1180" fmla="*/ 4687306 h 6858000"/>
              <a:gd name="connsiteX1181" fmla="*/ 577395 w 7251911"/>
              <a:gd name="connsiteY1181" fmla="*/ 4672120 h 6858000"/>
              <a:gd name="connsiteX1182" fmla="*/ 633716 w 7251911"/>
              <a:gd name="connsiteY1182" fmla="*/ 4656935 h 6858000"/>
              <a:gd name="connsiteX1183" fmla="*/ 618697 w 7251911"/>
              <a:gd name="connsiteY1183" fmla="*/ 4645545 h 6858000"/>
              <a:gd name="connsiteX1184" fmla="*/ 581150 w 7251911"/>
              <a:gd name="connsiteY1184" fmla="*/ 4630359 h 6858000"/>
              <a:gd name="connsiteX1185" fmla="*/ 573641 w 7251911"/>
              <a:gd name="connsiteY1185" fmla="*/ 4618970 h 6858000"/>
              <a:gd name="connsiteX1186" fmla="*/ 584905 w 7251911"/>
              <a:gd name="connsiteY1186" fmla="*/ 4615173 h 6858000"/>
              <a:gd name="connsiteX1187" fmla="*/ 599924 w 7251911"/>
              <a:gd name="connsiteY1187" fmla="*/ 4615173 h 6858000"/>
              <a:gd name="connsiteX1188" fmla="*/ 659999 w 7251911"/>
              <a:gd name="connsiteY1188" fmla="*/ 4618970 h 6858000"/>
              <a:gd name="connsiteX1189" fmla="*/ 697546 w 7251911"/>
              <a:gd name="connsiteY1189" fmla="*/ 4618970 h 6858000"/>
              <a:gd name="connsiteX1190" fmla="*/ 731339 w 7251911"/>
              <a:gd name="connsiteY1190" fmla="*/ 4611377 h 6858000"/>
              <a:gd name="connsiteX1191" fmla="*/ 843981 w 7251911"/>
              <a:gd name="connsiteY1191" fmla="*/ 4607580 h 6858000"/>
              <a:gd name="connsiteX1192" fmla="*/ 855245 w 7251911"/>
              <a:gd name="connsiteY1192" fmla="*/ 4603784 h 6858000"/>
              <a:gd name="connsiteX1193" fmla="*/ 862754 w 7251911"/>
              <a:gd name="connsiteY1193" fmla="*/ 4599988 h 6858000"/>
              <a:gd name="connsiteX1194" fmla="*/ 907811 w 7251911"/>
              <a:gd name="connsiteY1194" fmla="*/ 4615173 h 6858000"/>
              <a:gd name="connsiteX1195" fmla="*/ 960377 w 7251911"/>
              <a:gd name="connsiteY1195" fmla="*/ 4607580 h 6858000"/>
              <a:gd name="connsiteX1196" fmla="*/ 967887 w 7251911"/>
              <a:gd name="connsiteY1196" fmla="*/ 4607580 h 6858000"/>
              <a:gd name="connsiteX1197" fmla="*/ 1009189 w 7251911"/>
              <a:gd name="connsiteY1197" fmla="*/ 4607580 h 6858000"/>
              <a:gd name="connsiteX1198" fmla="*/ 1054245 w 7251911"/>
              <a:gd name="connsiteY1198" fmla="*/ 4599988 h 6858000"/>
              <a:gd name="connsiteX1199" fmla="*/ 1067911 w 7251911"/>
              <a:gd name="connsiteY1199" fmla="*/ 4599988 h 6858000"/>
              <a:gd name="connsiteX1200" fmla="*/ 1068423 w 7251911"/>
              <a:gd name="connsiteY1200" fmla="*/ 4593422 h 6858000"/>
              <a:gd name="connsiteX1201" fmla="*/ 1055751 w 7251911"/>
              <a:gd name="connsiteY1201" fmla="*/ 4581084 h 6858000"/>
              <a:gd name="connsiteX1202" fmla="*/ 1055751 w 7251911"/>
              <a:gd name="connsiteY1202" fmla="*/ 4573491 h 6858000"/>
              <a:gd name="connsiteX1203" fmla="*/ 1067015 w 7251911"/>
              <a:gd name="connsiteY1203" fmla="*/ 4569695 h 6858000"/>
              <a:gd name="connsiteX1204" fmla="*/ 1104562 w 7251911"/>
              <a:gd name="connsiteY1204" fmla="*/ 4569695 h 6858000"/>
              <a:gd name="connsiteX1205" fmla="*/ 1108317 w 7251911"/>
              <a:gd name="connsiteY1205" fmla="*/ 4562102 h 6858000"/>
              <a:gd name="connsiteX1206" fmla="*/ 1104562 w 7251911"/>
              <a:gd name="connsiteY1206" fmla="*/ 4558305 h 6858000"/>
              <a:gd name="connsiteX1207" fmla="*/ 1067015 w 7251911"/>
              <a:gd name="connsiteY1207" fmla="*/ 4558305 h 6858000"/>
              <a:gd name="connsiteX1208" fmla="*/ 1029468 w 7251911"/>
              <a:gd name="connsiteY1208" fmla="*/ 4558305 h 6858000"/>
              <a:gd name="connsiteX1209" fmla="*/ 1010694 w 7251911"/>
              <a:gd name="connsiteY1209" fmla="*/ 4558305 h 6858000"/>
              <a:gd name="connsiteX1210" fmla="*/ 1004133 w 7251911"/>
              <a:gd name="connsiteY1210" fmla="*/ 4554159 h 6858000"/>
              <a:gd name="connsiteX1211" fmla="*/ 966941 w 7251911"/>
              <a:gd name="connsiteY1211" fmla="*/ 4552002 h 6858000"/>
              <a:gd name="connsiteX1212" fmla="*/ 940650 w 7251911"/>
              <a:gd name="connsiteY1212" fmla="*/ 4552002 h 6858000"/>
              <a:gd name="connsiteX1213" fmla="*/ 903092 w 7251911"/>
              <a:gd name="connsiteY1213" fmla="*/ 4553236 h 6858000"/>
              <a:gd name="connsiteX1214" fmla="*/ 865533 w 7251911"/>
              <a:gd name="connsiteY1214" fmla="*/ 4552002 h 6858000"/>
              <a:gd name="connsiteX1215" fmla="*/ 846754 w 7251911"/>
              <a:gd name="connsiteY1215" fmla="*/ 4553236 h 6858000"/>
              <a:gd name="connsiteX1216" fmla="*/ 704031 w 7251911"/>
              <a:gd name="connsiteY1216" fmla="*/ 4553236 h 6858000"/>
              <a:gd name="connsiteX1217" fmla="*/ 613891 w 7251911"/>
              <a:gd name="connsiteY1217" fmla="*/ 4552002 h 6858000"/>
              <a:gd name="connsiteX1218" fmla="*/ 595111 w 7251911"/>
              <a:gd name="connsiteY1218" fmla="*/ 4548300 h 6858000"/>
              <a:gd name="connsiteX1219" fmla="*/ 628914 w 7251911"/>
              <a:gd name="connsiteY1219" fmla="*/ 4545832 h 6858000"/>
              <a:gd name="connsiteX1220" fmla="*/ 673984 w 7251911"/>
              <a:gd name="connsiteY1220" fmla="*/ 4545832 h 6858000"/>
              <a:gd name="connsiteX1221" fmla="*/ 692764 w 7251911"/>
              <a:gd name="connsiteY1221" fmla="*/ 4540896 h 6858000"/>
              <a:gd name="connsiteX1222" fmla="*/ 704031 w 7251911"/>
              <a:gd name="connsiteY1222" fmla="*/ 4538428 h 6858000"/>
              <a:gd name="connsiteX1223" fmla="*/ 771637 w 7251911"/>
              <a:gd name="connsiteY1223" fmla="*/ 4538428 h 6858000"/>
              <a:gd name="connsiteX1224" fmla="*/ 782904 w 7251911"/>
              <a:gd name="connsiteY1224" fmla="*/ 4538428 h 6858000"/>
              <a:gd name="connsiteX1225" fmla="*/ 786660 w 7251911"/>
              <a:gd name="connsiteY1225" fmla="*/ 4535960 h 6858000"/>
              <a:gd name="connsiteX1226" fmla="*/ 786660 w 7251911"/>
              <a:gd name="connsiteY1226" fmla="*/ 4534726 h 6858000"/>
              <a:gd name="connsiteX1227" fmla="*/ 782904 w 7251911"/>
              <a:gd name="connsiteY1227" fmla="*/ 4534726 h 6858000"/>
              <a:gd name="connsiteX1228" fmla="*/ 704031 w 7251911"/>
              <a:gd name="connsiteY1228" fmla="*/ 4532258 h 6858000"/>
              <a:gd name="connsiteX1229" fmla="*/ 651449 w 7251911"/>
              <a:gd name="connsiteY1229" fmla="*/ 4529790 h 6858000"/>
              <a:gd name="connsiteX1230" fmla="*/ 643937 w 7251911"/>
              <a:gd name="connsiteY1230" fmla="*/ 4528556 h 6858000"/>
              <a:gd name="connsiteX1231" fmla="*/ 580088 w 7251911"/>
              <a:gd name="connsiteY1231" fmla="*/ 4531024 h 6858000"/>
              <a:gd name="connsiteX1232" fmla="*/ 550041 w 7251911"/>
              <a:gd name="connsiteY1232" fmla="*/ 4532258 h 6858000"/>
              <a:gd name="connsiteX1233" fmla="*/ 531262 w 7251911"/>
              <a:gd name="connsiteY1233" fmla="*/ 4528556 h 6858000"/>
              <a:gd name="connsiteX1234" fmla="*/ 538773 w 7251911"/>
              <a:gd name="connsiteY1234" fmla="*/ 4521152 h 6858000"/>
              <a:gd name="connsiteX1235" fmla="*/ 572576 w 7251911"/>
              <a:gd name="connsiteY1235" fmla="*/ 4517450 h 6858000"/>
              <a:gd name="connsiteX1236" fmla="*/ 606379 w 7251911"/>
              <a:gd name="connsiteY1236" fmla="*/ 4517450 h 6858000"/>
              <a:gd name="connsiteX1237" fmla="*/ 621402 w 7251911"/>
              <a:gd name="connsiteY1237" fmla="*/ 4516216 h 6858000"/>
              <a:gd name="connsiteX1238" fmla="*/ 583844 w 7251911"/>
              <a:gd name="connsiteY1238" fmla="*/ 4514982 h 6858000"/>
              <a:gd name="connsiteX1239" fmla="*/ 591355 w 7251911"/>
              <a:gd name="connsiteY1239" fmla="*/ 4506344 h 6858000"/>
              <a:gd name="connsiteX1240" fmla="*/ 613891 w 7251911"/>
              <a:gd name="connsiteY1240" fmla="*/ 4503876 h 6858000"/>
              <a:gd name="connsiteX1241" fmla="*/ 617646 w 7251911"/>
              <a:gd name="connsiteY1241" fmla="*/ 4500174 h 6858000"/>
              <a:gd name="connsiteX1242" fmla="*/ 610135 w 7251911"/>
              <a:gd name="connsiteY1242" fmla="*/ 4498940 h 6858000"/>
              <a:gd name="connsiteX1243" fmla="*/ 557553 w 7251911"/>
              <a:gd name="connsiteY1243" fmla="*/ 4500174 h 6858000"/>
              <a:gd name="connsiteX1244" fmla="*/ 523750 w 7251911"/>
              <a:gd name="connsiteY1244" fmla="*/ 4500174 h 6858000"/>
              <a:gd name="connsiteX1245" fmla="*/ 489947 w 7251911"/>
              <a:gd name="connsiteY1245" fmla="*/ 4496472 h 6858000"/>
              <a:gd name="connsiteX1246" fmla="*/ 467412 w 7251911"/>
              <a:gd name="connsiteY1246" fmla="*/ 4490302 h 6858000"/>
              <a:gd name="connsiteX1247" fmla="*/ 448633 w 7251911"/>
              <a:gd name="connsiteY1247" fmla="*/ 4486600 h 6858000"/>
              <a:gd name="connsiteX1248" fmla="*/ 429854 w 7251911"/>
              <a:gd name="connsiteY1248" fmla="*/ 4486600 h 6858000"/>
              <a:gd name="connsiteX1249" fmla="*/ 422342 w 7251911"/>
              <a:gd name="connsiteY1249" fmla="*/ 4480430 h 6858000"/>
              <a:gd name="connsiteX1250" fmla="*/ 441121 w 7251911"/>
              <a:gd name="connsiteY1250" fmla="*/ 4475494 h 6858000"/>
              <a:gd name="connsiteX1251" fmla="*/ 486191 w 7251911"/>
              <a:gd name="connsiteY1251" fmla="*/ 4475494 h 6858000"/>
              <a:gd name="connsiteX1252" fmla="*/ 535018 w 7251911"/>
              <a:gd name="connsiteY1252" fmla="*/ 4475494 h 6858000"/>
              <a:gd name="connsiteX1253" fmla="*/ 576332 w 7251911"/>
              <a:gd name="connsiteY1253" fmla="*/ 4473026 h 6858000"/>
              <a:gd name="connsiteX1254" fmla="*/ 591355 w 7251911"/>
              <a:gd name="connsiteY1254" fmla="*/ 4463154 h 6858000"/>
              <a:gd name="connsiteX1255" fmla="*/ 610135 w 7251911"/>
              <a:gd name="connsiteY1255" fmla="*/ 4456983 h 6858000"/>
              <a:gd name="connsiteX1256" fmla="*/ 651449 w 7251911"/>
              <a:gd name="connsiteY1256" fmla="*/ 4458217 h 6858000"/>
              <a:gd name="connsiteX1257" fmla="*/ 670228 w 7251911"/>
              <a:gd name="connsiteY1257" fmla="*/ 4455749 h 6858000"/>
              <a:gd name="connsiteX1258" fmla="*/ 685252 w 7251911"/>
              <a:gd name="connsiteY1258" fmla="*/ 4453281 h 6858000"/>
              <a:gd name="connsiteX1259" fmla="*/ 730322 w 7251911"/>
              <a:gd name="connsiteY1259" fmla="*/ 4453281 h 6858000"/>
              <a:gd name="connsiteX1260" fmla="*/ 775392 w 7251911"/>
              <a:gd name="connsiteY1260" fmla="*/ 4450813 h 6858000"/>
              <a:gd name="connsiteX1261" fmla="*/ 835486 w 7251911"/>
              <a:gd name="connsiteY1261" fmla="*/ 4448345 h 6858000"/>
              <a:gd name="connsiteX1262" fmla="*/ 842998 w 7251911"/>
              <a:gd name="connsiteY1262" fmla="*/ 4448345 h 6858000"/>
              <a:gd name="connsiteX1263" fmla="*/ 850510 w 7251911"/>
              <a:gd name="connsiteY1263" fmla="*/ 4444643 h 6858000"/>
              <a:gd name="connsiteX1264" fmla="*/ 865533 w 7251911"/>
              <a:gd name="connsiteY1264" fmla="*/ 4447111 h 6858000"/>
              <a:gd name="connsiteX1265" fmla="*/ 891824 w 7251911"/>
              <a:gd name="connsiteY1265" fmla="*/ 4444643 h 6858000"/>
              <a:gd name="connsiteX1266" fmla="*/ 918115 w 7251911"/>
              <a:gd name="connsiteY1266" fmla="*/ 4444643 h 6858000"/>
              <a:gd name="connsiteX1267" fmla="*/ 936894 w 7251911"/>
              <a:gd name="connsiteY1267" fmla="*/ 4443409 h 6858000"/>
              <a:gd name="connsiteX1268" fmla="*/ 937384 w 7251911"/>
              <a:gd name="connsiteY1268" fmla="*/ 4443382 h 6858000"/>
              <a:gd name="connsiteX1269" fmla="*/ 939354 w 7251911"/>
              <a:gd name="connsiteY1269" fmla="*/ 4440615 h 6858000"/>
              <a:gd name="connsiteX1270" fmla="*/ 969392 w 7251911"/>
              <a:gd name="connsiteY1270" fmla="*/ 4414039 h 6858000"/>
              <a:gd name="connsiteX1271" fmla="*/ 962015 w 7251911"/>
              <a:gd name="connsiteY1271" fmla="*/ 4412998 h 6858000"/>
              <a:gd name="connsiteX1272" fmla="*/ 916615 w 7251911"/>
              <a:gd name="connsiteY1272" fmla="*/ 4411985 h 6858000"/>
              <a:gd name="connsiteX1273" fmla="*/ 781445 w 7251911"/>
              <a:gd name="connsiteY1273" fmla="*/ 4404392 h 6858000"/>
              <a:gd name="connsiteX1274" fmla="*/ 766426 w 7251911"/>
              <a:gd name="connsiteY1274" fmla="*/ 4400596 h 6858000"/>
              <a:gd name="connsiteX1275" fmla="*/ 777690 w 7251911"/>
              <a:gd name="connsiteY1275" fmla="*/ 4385410 h 6858000"/>
              <a:gd name="connsiteX1276" fmla="*/ 811483 w 7251911"/>
              <a:gd name="connsiteY1276" fmla="*/ 4389206 h 6858000"/>
              <a:gd name="connsiteX1277" fmla="*/ 871558 w 7251911"/>
              <a:gd name="connsiteY1277" fmla="*/ 4393003 h 6858000"/>
              <a:gd name="connsiteX1278" fmla="*/ 901596 w 7251911"/>
              <a:gd name="connsiteY1278" fmla="*/ 4385410 h 6858000"/>
              <a:gd name="connsiteX1279" fmla="*/ 931634 w 7251911"/>
              <a:gd name="connsiteY1279" fmla="*/ 4370224 h 6858000"/>
              <a:gd name="connsiteX1280" fmla="*/ 942898 w 7251911"/>
              <a:gd name="connsiteY1280" fmla="*/ 4355038 h 6858000"/>
              <a:gd name="connsiteX1281" fmla="*/ 924124 w 7251911"/>
              <a:gd name="connsiteY1281" fmla="*/ 4351242 h 6858000"/>
              <a:gd name="connsiteX1282" fmla="*/ 818992 w 7251911"/>
              <a:gd name="connsiteY1282" fmla="*/ 4351242 h 6858000"/>
              <a:gd name="connsiteX1283" fmla="*/ 755162 w 7251911"/>
              <a:gd name="connsiteY1283" fmla="*/ 4347445 h 6858000"/>
              <a:gd name="connsiteX1284" fmla="*/ 706350 w 7251911"/>
              <a:gd name="connsiteY1284" fmla="*/ 4339852 h 6858000"/>
              <a:gd name="connsiteX1285" fmla="*/ 691331 w 7251911"/>
              <a:gd name="connsiteY1285" fmla="*/ 4332260 h 6858000"/>
              <a:gd name="connsiteX1286" fmla="*/ 691331 w 7251911"/>
              <a:gd name="connsiteY1286" fmla="*/ 4320870 h 6858000"/>
              <a:gd name="connsiteX1287" fmla="*/ 717615 w 7251911"/>
              <a:gd name="connsiteY1287" fmla="*/ 4305684 h 6858000"/>
              <a:gd name="connsiteX1288" fmla="*/ 758917 w 7251911"/>
              <a:gd name="connsiteY1288" fmla="*/ 4305684 h 6858000"/>
              <a:gd name="connsiteX1289" fmla="*/ 725124 w 7251911"/>
              <a:gd name="connsiteY1289" fmla="*/ 4301888 h 6858000"/>
              <a:gd name="connsiteX1290" fmla="*/ 646275 w 7251911"/>
              <a:gd name="connsiteY1290" fmla="*/ 4301888 h 6858000"/>
              <a:gd name="connsiteX1291" fmla="*/ 635011 w 7251911"/>
              <a:gd name="connsiteY1291" fmla="*/ 4290498 h 6858000"/>
              <a:gd name="connsiteX1292" fmla="*/ 646275 w 7251911"/>
              <a:gd name="connsiteY1292" fmla="*/ 4279109 h 6858000"/>
              <a:gd name="connsiteX1293" fmla="*/ 680067 w 7251911"/>
              <a:gd name="connsiteY1293" fmla="*/ 4279109 h 6858000"/>
              <a:gd name="connsiteX1294" fmla="*/ 713860 w 7251911"/>
              <a:gd name="connsiteY1294" fmla="*/ 4267720 h 6858000"/>
              <a:gd name="connsiteX1295" fmla="*/ 740143 w 7251911"/>
              <a:gd name="connsiteY1295" fmla="*/ 4267720 h 6858000"/>
              <a:gd name="connsiteX1296" fmla="*/ 725124 w 7251911"/>
              <a:gd name="connsiteY1296" fmla="*/ 4260127 h 6858000"/>
              <a:gd name="connsiteX1297" fmla="*/ 631256 w 7251911"/>
              <a:gd name="connsiteY1297" fmla="*/ 4260127 h 6858000"/>
              <a:gd name="connsiteX1298" fmla="*/ 616237 w 7251911"/>
              <a:gd name="connsiteY1298" fmla="*/ 4256330 h 6858000"/>
              <a:gd name="connsiteX1299" fmla="*/ 627501 w 7251911"/>
              <a:gd name="connsiteY1299" fmla="*/ 4248737 h 6858000"/>
              <a:gd name="connsiteX1300" fmla="*/ 687577 w 7251911"/>
              <a:gd name="connsiteY1300" fmla="*/ 4233551 h 6858000"/>
              <a:gd name="connsiteX1301" fmla="*/ 631256 w 7251911"/>
              <a:gd name="connsiteY1301" fmla="*/ 4233551 h 6858000"/>
              <a:gd name="connsiteX1302" fmla="*/ 623746 w 7251911"/>
              <a:gd name="connsiteY1302" fmla="*/ 4225959 h 6858000"/>
              <a:gd name="connsiteX1303" fmla="*/ 627501 w 7251911"/>
              <a:gd name="connsiteY1303" fmla="*/ 4214569 h 6858000"/>
              <a:gd name="connsiteX1304" fmla="*/ 646275 w 7251911"/>
              <a:gd name="connsiteY1304" fmla="*/ 4206976 h 6858000"/>
              <a:gd name="connsiteX1305" fmla="*/ 661294 w 7251911"/>
              <a:gd name="connsiteY1305" fmla="*/ 4206976 h 6858000"/>
              <a:gd name="connsiteX1306" fmla="*/ 758917 w 7251911"/>
              <a:gd name="connsiteY1306" fmla="*/ 4199383 h 6858000"/>
              <a:gd name="connsiteX1307" fmla="*/ 743898 w 7251911"/>
              <a:gd name="connsiteY1307" fmla="*/ 4195587 h 6858000"/>
              <a:gd name="connsiteX1308" fmla="*/ 695086 w 7251911"/>
              <a:gd name="connsiteY1308" fmla="*/ 4191790 h 6858000"/>
              <a:gd name="connsiteX1309" fmla="*/ 646275 w 7251911"/>
              <a:gd name="connsiteY1309" fmla="*/ 4195587 h 6858000"/>
              <a:gd name="connsiteX1310" fmla="*/ 627501 w 7251911"/>
              <a:gd name="connsiteY1310" fmla="*/ 4195587 h 6858000"/>
              <a:gd name="connsiteX1311" fmla="*/ 623746 w 7251911"/>
              <a:gd name="connsiteY1311" fmla="*/ 4184197 h 6858000"/>
              <a:gd name="connsiteX1312" fmla="*/ 638765 w 7251911"/>
              <a:gd name="connsiteY1312" fmla="*/ 4172808 h 6858000"/>
              <a:gd name="connsiteX1313" fmla="*/ 672558 w 7251911"/>
              <a:gd name="connsiteY1313" fmla="*/ 4176605 h 6858000"/>
              <a:gd name="connsiteX1314" fmla="*/ 717615 w 7251911"/>
              <a:gd name="connsiteY1314" fmla="*/ 4176605 h 6858000"/>
              <a:gd name="connsiteX1315" fmla="*/ 758917 w 7251911"/>
              <a:gd name="connsiteY1315" fmla="*/ 4161419 h 6858000"/>
              <a:gd name="connsiteX1316" fmla="*/ 800218 w 7251911"/>
              <a:gd name="connsiteY1316" fmla="*/ 4153826 h 6858000"/>
              <a:gd name="connsiteX1317" fmla="*/ 809465 w 7251911"/>
              <a:gd name="connsiteY1317" fmla="*/ 4150086 h 6858000"/>
              <a:gd name="connsiteX1318" fmla="*/ 800845 w 7251911"/>
              <a:gd name="connsiteY1318" fmla="*/ 4140133 h 6858000"/>
              <a:gd name="connsiteX1319" fmla="*/ 794165 w 7251911"/>
              <a:gd name="connsiteY1319" fmla="*/ 4134644 h 6858000"/>
              <a:gd name="connsiteX1320" fmla="*/ 778765 w 7251911"/>
              <a:gd name="connsiteY1320" fmla="*/ 4127251 h 6858000"/>
              <a:gd name="connsiteX1321" fmla="*/ 726257 w 7251911"/>
              <a:gd name="connsiteY1321" fmla="*/ 4127251 h 6858000"/>
              <a:gd name="connsiteX1322" fmla="*/ 719484 w 7251911"/>
              <a:gd name="connsiteY1322" fmla="*/ 4128774 h 6858000"/>
              <a:gd name="connsiteX1323" fmla="*/ 686754 w 7251911"/>
              <a:gd name="connsiteY1323" fmla="*/ 4122736 h 6858000"/>
              <a:gd name="connsiteX1324" fmla="*/ 684428 w 7251911"/>
              <a:gd name="connsiteY1324" fmla="*/ 4104060 h 6858000"/>
              <a:gd name="connsiteX1325" fmla="*/ 734203 w 7251911"/>
              <a:gd name="connsiteY1325" fmla="*/ 4086482 h 6858000"/>
              <a:gd name="connsiteX1326" fmla="*/ 769840 w 7251911"/>
              <a:gd name="connsiteY1326" fmla="*/ 4092631 h 6858000"/>
              <a:gd name="connsiteX1327" fmla="*/ 778630 w 7251911"/>
              <a:gd name="connsiteY1327" fmla="*/ 4081693 h 6858000"/>
              <a:gd name="connsiteX1328" fmla="*/ 796464 w 7251911"/>
              <a:gd name="connsiteY1328" fmla="*/ 4077896 h 6858000"/>
              <a:gd name="connsiteX1329" fmla="*/ 815237 w 7251911"/>
              <a:gd name="connsiteY1329" fmla="*/ 4074100 h 6858000"/>
              <a:gd name="connsiteX1330" fmla="*/ 811483 w 7251911"/>
              <a:gd name="connsiteY1330" fmla="*/ 4070304 h 6858000"/>
              <a:gd name="connsiteX1331" fmla="*/ 661294 w 7251911"/>
              <a:gd name="connsiteY1331" fmla="*/ 4070304 h 6858000"/>
              <a:gd name="connsiteX1332" fmla="*/ 657539 w 7251911"/>
              <a:gd name="connsiteY1332" fmla="*/ 4066507 h 6858000"/>
              <a:gd name="connsiteX1333" fmla="*/ 695086 w 7251911"/>
              <a:gd name="connsiteY1333" fmla="*/ 4055118 h 6858000"/>
              <a:gd name="connsiteX1334" fmla="*/ 665048 w 7251911"/>
              <a:gd name="connsiteY1334" fmla="*/ 4028542 h 6858000"/>
              <a:gd name="connsiteX1335" fmla="*/ 665048 w 7251911"/>
              <a:gd name="connsiteY1335" fmla="*/ 4001967 h 6858000"/>
              <a:gd name="connsiteX1336" fmla="*/ 668803 w 7251911"/>
              <a:gd name="connsiteY1336" fmla="*/ 4001967 h 6858000"/>
              <a:gd name="connsiteX1337" fmla="*/ 668803 w 7251911"/>
              <a:gd name="connsiteY1337" fmla="*/ 3990578 h 6858000"/>
              <a:gd name="connsiteX1338" fmla="*/ 665048 w 7251911"/>
              <a:gd name="connsiteY1338" fmla="*/ 3975392 h 6858000"/>
              <a:gd name="connsiteX1339" fmla="*/ 661294 w 7251911"/>
              <a:gd name="connsiteY1339" fmla="*/ 3964003 h 6858000"/>
              <a:gd name="connsiteX1340" fmla="*/ 650030 w 7251911"/>
              <a:gd name="connsiteY1340" fmla="*/ 3956410 h 6858000"/>
              <a:gd name="connsiteX1341" fmla="*/ 661294 w 7251911"/>
              <a:gd name="connsiteY1341" fmla="*/ 3945020 h 6858000"/>
              <a:gd name="connsiteX1342" fmla="*/ 706350 w 7251911"/>
              <a:gd name="connsiteY1342" fmla="*/ 3929834 h 6858000"/>
              <a:gd name="connsiteX1343" fmla="*/ 736388 w 7251911"/>
              <a:gd name="connsiteY1343" fmla="*/ 3910852 h 6858000"/>
              <a:gd name="connsiteX1344" fmla="*/ 755162 w 7251911"/>
              <a:gd name="connsiteY1344" fmla="*/ 3910852 h 6858000"/>
              <a:gd name="connsiteX1345" fmla="*/ 792709 w 7251911"/>
              <a:gd name="connsiteY1345" fmla="*/ 3910852 h 6858000"/>
              <a:gd name="connsiteX1346" fmla="*/ 830256 w 7251911"/>
              <a:gd name="connsiteY1346" fmla="*/ 3910852 h 6858000"/>
              <a:gd name="connsiteX1347" fmla="*/ 834011 w 7251911"/>
              <a:gd name="connsiteY1347" fmla="*/ 3907056 h 6858000"/>
              <a:gd name="connsiteX1348" fmla="*/ 830256 w 7251911"/>
              <a:gd name="connsiteY1348" fmla="*/ 3899463 h 6858000"/>
              <a:gd name="connsiteX1349" fmla="*/ 815982 w 7251911"/>
              <a:gd name="connsiteY1349" fmla="*/ 3898380 h 6858000"/>
              <a:gd name="connsiteX1350" fmla="*/ 767600 w 7251911"/>
              <a:gd name="connsiteY1350" fmla="*/ 3905316 h 6858000"/>
              <a:gd name="connsiteX1351" fmla="*/ 742587 w 7251911"/>
              <a:gd name="connsiteY1351" fmla="*/ 3897053 h 6858000"/>
              <a:gd name="connsiteX1352" fmla="*/ 739378 w 7251911"/>
              <a:gd name="connsiteY1352" fmla="*/ 3887337 h 6858000"/>
              <a:gd name="connsiteX1353" fmla="*/ 627935 w 7251911"/>
              <a:gd name="connsiteY1353" fmla="*/ 3843059 h 6858000"/>
              <a:gd name="connsiteX1354" fmla="*/ 620790 w 7251911"/>
              <a:gd name="connsiteY1354" fmla="*/ 3833834 h 6858000"/>
              <a:gd name="connsiteX1355" fmla="*/ 629700 w 7251911"/>
              <a:gd name="connsiteY1355" fmla="*/ 3825139 h 6858000"/>
              <a:gd name="connsiteX1356" fmla="*/ 635557 w 7251911"/>
              <a:gd name="connsiteY1356" fmla="*/ 3807973 h 6858000"/>
              <a:gd name="connsiteX1357" fmla="*/ 609816 w 7251911"/>
              <a:gd name="connsiteY1357" fmla="*/ 3809915 h 6858000"/>
              <a:gd name="connsiteX1358" fmla="*/ 552741 w 7251911"/>
              <a:gd name="connsiteY1358" fmla="*/ 3817024 h 6858000"/>
              <a:gd name="connsiteX1359" fmla="*/ 510063 w 7251911"/>
              <a:gd name="connsiteY1359" fmla="*/ 3827397 h 6858000"/>
              <a:gd name="connsiteX1360" fmla="*/ 497062 w 7251911"/>
              <a:gd name="connsiteY1360" fmla="*/ 3835338 h 6858000"/>
              <a:gd name="connsiteX1361" fmla="*/ 477381 w 7251911"/>
              <a:gd name="connsiteY1361" fmla="*/ 3837789 h 6858000"/>
              <a:gd name="connsiteX1362" fmla="*/ 475830 w 7251911"/>
              <a:gd name="connsiteY1362" fmla="*/ 3825339 h 6858000"/>
              <a:gd name="connsiteX1363" fmla="*/ 489869 w 7251911"/>
              <a:gd name="connsiteY1363" fmla="*/ 3809683 h 6858000"/>
              <a:gd name="connsiteX1364" fmla="*/ 494998 w 7251911"/>
              <a:gd name="connsiteY1364" fmla="*/ 3802722 h 6858000"/>
              <a:gd name="connsiteX1365" fmla="*/ 483034 w 7251911"/>
              <a:gd name="connsiteY1365" fmla="*/ 3802948 h 6858000"/>
              <a:gd name="connsiteX1366" fmla="*/ 469568 w 7251911"/>
              <a:gd name="connsiteY1366" fmla="*/ 3807154 h 6858000"/>
              <a:gd name="connsiteX1367" fmla="*/ 457759 w 7251911"/>
              <a:gd name="connsiteY1367" fmla="*/ 3808625 h 6858000"/>
              <a:gd name="connsiteX1368" fmla="*/ 378676 w 7251911"/>
              <a:gd name="connsiteY1368" fmla="*/ 3799510 h 6858000"/>
              <a:gd name="connsiteX1369" fmla="*/ 337346 w 7251911"/>
              <a:gd name="connsiteY1369" fmla="*/ 3804658 h 6858000"/>
              <a:gd name="connsiteX1370" fmla="*/ 312953 w 7251911"/>
              <a:gd name="connsiteY1370" fmla="*/ 3801375 h 6858000"/>
              <a:gd name="connsiteX1371" fmla="*/ 325179 w 7251911"/>
              <a:gd name="connsiteY1371" fmla="*/ 3787209 h 6858000"/>
              <a:gd name="connsiteX1372" fmla="*/ 336213 w 7251911"/>
              <a:gd name="connsiteY1372" fmla="*/ 3779513 h 6858000"/>
              <a:gd name="connsiteX1373" fmla="*/ 344812 w 7251911"/>
              <a:gd name="connsiteY1373" fmla="*/ 3768327 h 6858000"/>
              <a:gd name="connsiteX1374" fmla="*/ 324666 w 7251911"/>
              <a:gd name="connsiteY1374" fmla="*/ 3767043 h 6858000"/>
              <a:gd name="connsiteX1375" fmla="*/ 274533 w 7251911"/>
              <a:gd name="connsiteY1375" fmla="*/ 3765702 h 6858000"/>
              <a:gd name="connsiteX1376" fmla="*/ 200103 w 7251911"/>
              <a:gd name="connsiteY1376" fmla="*/ 3793937 h 6858000"/>
              <a:gd name="connsiteX1377" fmla="*/ 170319 w 7251911"/>
              <a:gd name="connsiteY1377" fmla="*/ 3811555 h 6858000"/>
              <a:gd name="connsiteX1378" fmla="*/ 161635 w 7251911"/>
              <a:gd name="connsiteY1378" fmla="*/ 3741834 h 6858000"/>
              <a:gd name="connsiteX1379" fmla="*/ 184894 w 7251911"/>
              <a:gd name="connsiteY1379" fmla="*/ 3719972 h 6858000"/>
              <a:gd name="connsiteX1380" fmla="*/ 177749 w 7251911"/>
              <a:gd name="connsiteY1380" fmla="*/ 3710747 h 6858000"/>
              <a:gd name="connsiteX1381" fmla="*/ 197275 w 7251911"/>
              <a:gd name="connsiteY1381" fmla="*/ 3707051 h 6858000"/>
              <a:gd name="connsiteX1382" fmla="*/ 211362 w 7251911"/>
              <a:gd name="connsiteY1382" fmla="*/ 3707825 h 6858000"/>
              <a:gd name="connsiteX1383" fmla="*/ 230113 w 7251911"/>
              <a:gd name="connsiteY1383" fmla="*/ 3697903 h 6858000"/>
              <a:gd name="connsiteX1384" fmla="*/ 246740 w 7251911"/>
              <a:gd name="connsiteY1384" fmla="*/ 3686982 h 6858000"/>
              <a:gd name="connsiteX1385" fmla="*/ 288691 w 7251911"/>
              <a:gd name="connsiteY1385" fmla="*/ 3686814 h 6858000"/>
              <a:gd name="connsiteX1386" fmla="*/ 328208 w 7251911"/>
              <a:gd name="connsiteY1386" fmla="*/ 3683156 h 6858000"/>
              <a:gd name="connsiteX1387" fmla="*/ 341782 w 7251911"/>
              <a:gd name="connsiteY1387" fmla="*/ 3663765 h 6858000"/>
              <a:gd name="connsiteX1388" fmla="*/ 348724 w 7251911"/>
              <a:gd name="connsiteY1388" fmla="*/ 3655315 h 6858000"/>
              <a:gd name="connsiteX1389" fmla="*/ 393001 w 7251911"/>
              <a:gd name="connsiteY1389" fmla="*/ 3673822 h 6858000"/>
              <a:gd name="connsiteX1390" fmla="*/ 404547 w 7251911"/>
              <a:gd name="connsiteY1390" fmla="*/ 3686291 h 6858000"/>
              <a:gd name="connsiteX1391" fmla="*/ 448311 w 7251911"/>
              <a:gd name="connsiteY1391" fmla="*/ 3684633 h 6858000"/>
              <a:gd name="connsiteX1392" fmla="*/ 451317 w 7251911"/>
              <a:gd name="connsiteY1392" fmla="*/ 3676673 h 6858000"/>
              <a:gd name="connsiteX1393" fmla="*/ 453857 w 7251911"/>
              <a:gd name="connsiteY1393" fmla="*/ 3664978 h 6858000"/>
              <a:gd name="connsiteX1394" fmla="*/ 472918 w 7251911"/>
              <a:gd name="connsiteY1394" fmla="*/ 3657546 h 6858000"/>
              <a:gd name="connsiteX1395" fmla="*/ 531699 w 7251911"/>
              <a:gd name="connsiteY1395" fmla="*/ 3664132 h 6858000"/>
              <a:gd name="connsiteX1396" fmla="*/ 566242 w 7251911"/>
              <a:gd name="connsiteY1396" fmla="*/ 3668680 h 6858000"/>
              <a:gd name="connsiteX1397" fmla="*/ 659936 w 7251911"/>
              <a:gd name="connsiteY1397" fmla="*/ 3650688 h 6858000"/>
              <a:gd name="connsiteX1398" fmla="*/ 687180 w 7251911"/>
              <a:gd name="connsiteY1398" fmla="*/ 3644766 h 6858000"/>
              <a:gd name="connsiteX1399" fmla="*/ 774444 w 7251911"/>
              <a:gd name="connsiteY1399" fmla="*/ 3655391 h 6858000"/>
              <a:gd name="connsiteX1400" fmla="*/ 823802 w 7251911"/>
              <a:gd name="connsiteY1400" fmla="*/ 3650507 h 6858000"/>
              <a:gd name="connsiteX1401" fmla="*/ 835030 w 7251911"/>
              <a:gd name="connsiteY1401" fmla="*/ 3648931 h 6858000"/>
              <a:gd name="connsiteX1402" fmla="*/ 826502 w 7251911"/>
              <a:gd name="connsiteY1402" fmla="*/ 3645099 h 6858000"/>
              <a:gd name="connsiteX1403" fmla="*/ 838998 w 7251911"/>
              <a:gd name="connsiteY1403" fmla="*/ 3635846 h 6858000"/>
              <a:gd name="connsiteX1404" fmla="*/ 845211 w 7251911"/>
              <a:gd name="connsiteY1404" fmla="*/ 3634915 h 6858000"/>
              <a:gd name="connsiteX1405" fmla="*/ 839170 w 7251911"/>
              <a:gd name="connsiteY1405" fmla="*/ 3634605 h 6858000"/>
              <a:gd name="connsiteX1406" fmla="*/ 801612 w 7251911"/>
              <a:gd name="connsiteY1406" fmla="*/ 3630752 h 6858000"/>
              <a:gd name="connsiteX1407" fmla="*/ 782832 w 7251911"/>
              <a:gd name="connsiteY1407" fmla="*/ 3634605 h 6858000"/>
              <a:gd name="connsiteX1408" fmla="*/ 640110 w 7251911"/>
              <a:gd name="connsiteY1408" fmla="*/ 3634605 h 6858000"/>
              <a:gd name="connsiteX1409" fmla="*/ 549969 w 7251911"/>
              <a:gd name="connsiteY1409" fmla="*/ 3630752 h 6858000"/>
              <a:gd name="connsiteX1410" fmla="*/ 531190 w 7251911"/>
              <a:gd name="connsiteY1410" fmla="*/ 3619192 h 6858000"/>
              <a:gd name="connsiteX1411" fmla="*/ 564993 w 7251911"/>
              <a:gd name="connsiteY1411" fmla="*/ 3611485 h 6858000"/>
              <a:gd name="connsiteX1412" fmla="*/ 610063 w 7251911"/>
              <a:gd name="connsiteY1412" fmla="*/ 3611485 h 6858000"/>
              <a:gd name="connsiteX1413" fmla="*/ 628842 w 7251911"/>
              <a:gd name="connsiteY1413" fmla="*/ 3596071 h 6858000"/>
              <a:gd name="connsiteX1414" fmla="*/ 640110 w 7251911"/>
              <a:gd name="connsiteY1414" fmla="*/ 3588364 h 6858000"/>
              <a:gd name="connsiteX1415" fmla="*/ 707715 w 7251911"/>
              <a:gd name="connsiteY1415" fmla="*/ 3588364 h 6858000"/>
              <a:gd name="connsiteX1416" fmla="*/ 718983 w 7251911"/>
              <a:gd name="connsiteY1416" fmla="*/ 3588364 h 6858000"/>
              <a:gd name="connsiteX1417" fmla="*/ 722739 w 7251911"/>
              <a:gd name="connsiteY1417" fmla="*/ 3580657 h 6858000"/>
              <a:gd name="connsiteX1418" fmla="*/ 722739 w 7251911"/>
              <a:gd name="connsiteY1418" fmla="*/ 3576804 h 6858000"/>
              <a:gd name="connsiteX1419" fmla="*/ 718983 w 7251911"/>
              <a:gd name="connsiteY1419" fmla="*/ 3576804 h 6858000"/>
              <a:gd name="connsiteX1420" fmla="*/ 640110 w 7251911"/>
              <a:gd name="connsiteY1420" fmla="*/ 3569097 h 6858000"/>
              <a:gd name="connsiteX1421" fmla="*/ 587528 w 7251911"/>
              <a:gd name="connsiteY1421" fmla="*/ 3561390 h 6858000"/>
              <a:gd name="connsiteX1422" fmla="*/ 580016 w 7251911"/>
              <a:gd name="connsiteY1422" fmla="*/ 3557537 h 6858000"/>
              <a:gd name="connsiteX1423" fmla="*/ 516167 w 7251911"/>
              <a:gd name="connsiteY1423" fmla="*/ 3565244 h 6858000"/>
              <a:gd name="connsiteX1424" fmla="*/ 486120 w 7251911"/>
              <a:gd name="connsiteY1424" fmla="*/ 3569097 h 6858000"/>
              <a:gd name="connsiteX1425" fmla="*/ 467340 w 7251911"/>
              <a:gd name="connsiteY1425" fmla="*/ 3557537 h 6858000"/>
              <a:gd name="connsiteX1426" fmla="*/ 474852 w 7251911"/>
              <a:gd name="connsiteY1426" fmla="*/ 3534416 h 6858000"/>
              <a:gd name="connsiteX1427" fmla="*/ 508655 w 7251911"/>
              <a:gd name="connsiteY1427" fmla="*/ 3522856 h 6858000"/>
              <a:gd name="connsiteX1428" fmla="*/ 542457 w 7251911"/>
              <a:gd name="connsiteY1428" fmla="*/ 3522856 h 6858000"/>
              <a:gd name="connsiteX1429" fmla="*/ 557481 w 7251911"/>
              <a:gd name="connsiteY1429" fmla="*/ 3519003 h 6858000"/>
              <a:gd name="connsiteX1430" fmla="*/ 519923 w 7251911"/>
              <a:gd name="connsiteY1430" fmla="*/ 3515149 h 6858000"/>
              <a:gd name="connsiteX1431" fmla="*/ 527434 w 7251911"/>
              <a:gd name="connsiteY1431" fmla="*/ 3488175 h 6858000"/>
              <a:gd name="connsiteX1432" fmla="*/ 549969 w 7251911"/>
              <a:gd name="connsiteY1432" fmla="*/ 3480469 h 6858000"/>
              <a:gd name="connsiteX1433" fmla="*/ 553725 w 7251911"/>
              <a:gd name="connsiteY1433" fmla="*/ 3468908 h 6858000"/>
              <a:gd name="connsiteX1434" fmla="*/ 546213 w 7251911"/>
              <a:gd name="connsiteY1434" fmla="*/ 3465055 h 6858000"/>
              <a:gd name="connsiteX1435" fmla="*/ 493632 w 7251911"/>
              <a:gd name="connsiteY1435" fmla="*/ 3468908 h 6858000"/>
              <a:gd name="connsiteX1436" fmla="*/ 459829 w 7251911"/>
              <a:gd name="connsiteY1436" fmla="*/ 3468908 h 6858000"/>
              <a:gd name="connsiteX1437" fmla="*/ 426026 w 7251911"/>
              <a:gd name="connsiteY1437" fmla="*/ 3457348 h 6858000"/>
              <a:gd name="connsiteX1438" fmla="*/ 403491 w 7251911"/>
              <a:gd name="connsiteY1438" fmla="*/ 3438081 h 6858000"/>
              <a:gd name="connsiteX1439" fmla="*/ 384711 w 7251911"/>
              <a:gd name="connsiteY1439" fmla="*/ 3426520 h 6858000"/>
              <a:gd name="connsiteX1440" fmla="*/ 365932 w 7251911"/>
              <a:gd name="connsiteY1440" fmla="*/ 3426520 h 6858000"/>
              <a:gd name="connsiteX1441" fmla="*/ 358421 w 7251911"/>
              <a:gd name="connsiteY1441" fmla="*/ 3407253 h 6858000"/>
              <a:gd name="connsiteX1442" fmla="*/ 377200 w 7251911"/>
              <a:gd name="connsiteY1442" fmla="*/ 3391841 h 6858000"/>
              <a:gd name="connsiteX1443" fmla="*/ 422270 w 7251911"/>
              <a:gd name="connsiteY1443" fmla="*/ 3391841 h 6858000"/>
              <a:gd name="connsiteX1444" fmla="*/ 471096 w 7251911"/>
              <a:gd name="connsiteY1444" fmla="*/ 3391841 h 6858000"/>
              <a:gd name="connsiteX1445" fmla="*/ 512411 w 7251911"/>
              <a:gd name="connsiteY1445" fmla="*/ 3384133 h 6858000"/>
              <a:gd name="connsiteX1446" fmla="*/ 527434 w 7251911"/>
              <a:gd name="connsiteY1446" fmla="*/ 3353306 h 6858000"/>
              <a:gd name="connsiteX1447" fmla="*/ 546213 w 7251911"/>
              <a:gd name="connsiteY1447" fmla="*/ 3334038 h 6858000"/>
              <a:gd name="connsiteX1448" fmla="*/ 587528 w 7251911"/>
              <a:gd name="connsiteY1448" fmla="*/ 3337893 h 6858000"/>
              <a:gd name="connsiteX1449" fmla="*/ 606307 w 7251911"/>
              <a:gd name="connsiteY1449" fmla="*/ 3330186 h 6858000"/>
              <a:gd name="connsiteX1450" fmla="*/ 621331 w 7251911"/>
              <a:gd name="connsiteY1450" fmla="*/ 3322479 h 6858000"/>
              <a:gd name="connsiteX1451" fmla="*/ 666401 w 7251911"/>
              <a:gd name="connsiteY1451" fmla="*/ 3322479 h 6858000"/>
              <a:gd name="connsiteX1452" fmla="*/ 711471 w 7251911"/>
              <a:gd name="connsiteY1452" fmla="*/ 3314771 h 6858000"/>
              <a:gd name="connsiteX1453" fmla="*/ 771565 w 7251911"/>
              <a:gd name="connsiteY1453" fmla="*/ 3307066 h 6858000"/>
              <a:gd name="connsiteX1454" fmla="*/ 779077 w 7251911"/>
              <a:gd name="connsiteY1454" fmla="*/ 3307066 h 6858000"/>
              <a:gd name="connsiteX1455" fmla="*/ 786588 w 7251911"/>
              <a:gd name="connsiteY1455" fmla="*/ 3295505 h 6858000"/>
              <a:gd name="connsiteX1456" fmla="*/ 801612 w 7251911"/>
              <a:gd name="connsiteY1456" fmla="*/ 3303212 h 6858000"/>
              <a:gd name="connsiteX1457" fmla="*/ 827903 w 7251911"/>
              <a:gd name="connsiteY1457" fmla="*/ 3295505 h 6858000"/>
              <a:gd name="connsiteX1458" fmla="*/ 854194 w 7251911"/>
              <a:gd name="connsiteY1458" fmla="*/ 3295505 h 6858000"/>
              <a:gd name="connsiteX1459" fmla="*/ 872973 w 7251911"/>
              <a:gd name="connsiteY1459" fmla="*/ 3291652 h 6858000"/>
              <a:gd name="connsiteX1460" fmla="*/ 918043 w 7251911"/>
              <a:gd name="connsiteY1460" fmla="*/ 3283945 h 6858000"/>
              <a:gd name="connsiteX1461" fmla="*/ 940578 w 7251911"/>
              <a:gd name="connsiteY1461" fmla="*/ 3280091 h 6858000"/>
              <a:gd name="connsiteX1462" fmla="*/ 948090 w 7251911"/>
              <a:gd name="connsiteY1462" fmla="*/ 3280091 h 6858000"/>
              <a:gd name="connsiteX1463" fmla="*/ 1026964 w 7251911"/>
              <a:gd name="connsiteY1463" fmla="*/ 3276238 h 6858000"/>
              <a:gd name="connsiteX1464" fmla="*/ 1102080 w 7251911"/>
              <a:gd name="connsiteY1464" fmla="*/ 3272385 h 6858000"/>
              <a:gd name="connsiteX1465" fmla="*/ 1177198 w 7251911"/>
              <a:gd name="connsiteY1465" fmla="*/ 3272385 h 6858000"/>
              <a:gd name="connsiteX1466" fmla="*/ 1193843 w 7251911"/>
              <a:gd name="connsiteY1466" fmla="*/ 3270951 h 6858000"/>
              <a:gd name="connsiteX1467" fmla="*/ 1190428 w 7251911"/>
              <a:gd name="connsiteY1467" fmla="*/ 3270343 h 6858000"/>
              <a:gd name="connsiteX1468" fmla="*/ 1181508 w 7251911"/>
              <a:gd name="connsiteY1468" fmla="*/ 3271429 h 6858000"/>
              <a:gd name="connsiteX1469" fmla="*/ 1177752 w 7251911"/>
              <a:gd name="connsiteY1469" fmla="*/ 3265634 h 6858000"/>
              <a:gd name="connsiteX1470" fmla="*/ 1128926 w 7251911"/>
              <a:gd name="connsiteY1470" fmla="*/ 3265634 h 6858000"/>
              <a:gd name="connsiteX1471" fmla="*/ 1128926 w 7251911"/>
              <a:gd name="connsiteY1471" fmla="*/ 3271429 h 6858000"/>
              <a:gd name="connsiteX1472" fmla="*/ 1035029 w 7251911"/>
              <a:gd name="connsiteY1472" fmla="*/ 3271429 h 6858000"/>
              <a:gd name="connsiteX1473" fmla="*/ 1012494 w 7251911"/>
              <a:gd name="connsiteY1473" fmla="*/ 3271429 h 6858000"/>
              <a:gd name="connsiteX1474" fmla="*/ 926109 w 7251911"/>
              <a:gd name="connsiteY1474" fmla="*/ 3265634 h 6858000"/>
              <a:gd name="connsiteX1475" fmla="*/ 926109 w 7251911"/>
              <a:gd name="connsiteY1475" fmla="*/ 3256940 h 6858000"/>
              <a:gd name="connsiteX1476" fmla="*/ 922354 w 7251911"/>
              <a:gd name="connsiteY1476" fmla="*/ 3254042 h 6858000"/>
              <a:gd name="connsiteX1477" fmla="*/ 914842 w 7251911"/>
              <a:gd name="connsiteY1477" fmla="*/ 3256940 h 6858000"/>
              <a:gd name="connsiteX1478" fmla="*/ 843480 w 7251911"/>
              <a:gd name="connsiteY1478" fmla="*/ 3256940 h 6858000"/>
              <a:gd name="connsiteX1479" fmla="*/ 828457 w 7251911"/>
              <a:gd name="connsiteY1479" fmla="*/ 3262735 h 6858000"/>
              <a:gd name="connsiteX1480" fmla="*/ 802166 w 7251911"/>
              <a:gd name="connsiteY1480" fmla="*/ 3262735 h 6858000"/>
              <a:gd name="connsiteX1481" fmla="*/ 775875 w 7251911"/>
              <a:gd name="connsiteY1481" fmla="*/ 3251144 h 6858000"/>
              <a:gd name="connsiteX1482" fmla="*/ 764608 w 7251911"/>
              <a:gd name="connsiteY1482" fmla="*/ 3248246 h 6858000"/>
              <a:gd name="connsiteX1483" fmla="*/ 749584 w 7251911"/>
              <a:gd name="connsiteY1483" fmla="*/ 3248246 h 6858000"/>
              <a:gd name="connsiteX1484" fmla="*/ 745828 w 7251911"/>
              <a:gd name="connsiteY1484" fmla="*/ 3245349 h 6858000"/>
              <a:gd name="connsiteX1485" fmla="*/ 749584 w 7251911"/>
              <a:gd name="connsiteY1485" fmla="*/ 3239552 h 6858000"/>
              <a:gd name="connsiteX1486" fmla="*/ 794654 w 7251911"/>
              <a:gd name="connsiteY1486" fmla="*/ 3233757 h 6858000"/>
              <a:gd name="connsiteX1487" fmla="*/ 805922 w 7251911"/>
              <a:gd name="connsiteY1487" fmla="*/ 3227961 h 6858000"/>
              <a:gd name="connsiteX1488" fmla="*/ 839724 w 7251911"/>
              <a:gd name="connsiteY1488" fmla="*/ 3216370 h 6858000"/>
              <a:gd name="connsiteX1489" fmla="*/ 847236 w 7251911"/>
              <a:gd name="connsiteY1489" fmla="*/ 3219268 h 6858000"/>
              <a:gd name="connsiteX1490" fmla="*/ 854748 w 7251911"/>
              <a:gd name="connsiteY1490" fmla="*/ 3213472 h 6858000"/>
              <a:gd name="connsiteX1491" fmla="*/ 888550 w 7251911"/>
              <a:gd name="connsiteY1491" fmla="*/ 3198983 h 6858000"/>
              <a:gd name="connsiteX1492" fmla="*/ 914842 w 7251911"/>
              <a:gd name="connsiteY1492" fmla="*/ 3207677 h 6858000"/>
              <a:gd name="connsiteX1493" fmla="*/ 918598 w 7251911"/>
              <a:gd name="connsiteY1493" fmla="*/ 3204779 h 6858000"/>
              <a:gd name="connsiteX1494" fmla="*/ 944888 w 7251911"/>
              <a:gd name="connsiteY1494" fmla="*/ 3204779 h 6858000"/>
              <a:gd name="connsiteX1495" fmla="*/ 997470 w 7251911"/>
              <a:gd name="connsiteY1495" fmla="*/ 3213472 h 6858000"/>
              <a:gd name="connsiteX1496" fmla="*/ 1001226 w 7251911"/>
              <a:gd name="connsiteY1496" fmla="*/ 3207677 h 6858000"/>
              <a:gd name="connsiteX1497" fmla="*/ 1001750 w 7251911"/>
              <a:gd name="connsiteY1497" fmla="*/ 3200410 h 6858000"/>
              <a:gd name="connsiteX1498" fmla="*/ 979098 w 7251911"/>
              <a:gd name="connsiteY1498" fmla="*/ 3200410 h 6858000"/>
              <a:gd name="connsiteX1499" fmla="*/ 930272 w 7251911"/>
              <a:gd name="connsiteY1499" fmla="*/ 3200410 h 6858000"/>
              <a:gd name="connsiteX1500" fmla="*/ 907737 w 7251911"/>
              <a:gd name="connsiteY1500" fmla="*/ 3194613 h 6858000"/>
              <a:gd name="connsiteX1501" fmla="*/ 873934 w 7251911"/>
              <a:gd name="connsiteY1501" fmla="*/ 3194613 h 6858000"/>
              <a:gd name="connsiteX1502" fmla="*/ 858911 w 7251911"/>
              <a:gd name="connsiteY1502" fmla="*/ 3194613 h 6858000"/>
              <a:gd name="connsiteX1503" fmla="*/ 817596 w 7251911"/>
              <a:gd name="connsiteY1503" fmla="*/ 3197511 h 6858000"/>
              <a:gd name="connsiteX1504" fmla="*/ 802573 w 7251911"/>
              <a:gd name="connsiteY1504" fmla="*/ 3188817 h 6858000"/>
              <a:gd name="connsiteX1505" fmla="*/ 787550 w 7251911"/>
              <a:gd name="connsiteY1505" fmla="*/ 3188817 h 6858000"/>
              <a:gd name="connsiteX1506" fmla="*/ 783794 w 7251911"/>
              <a:gd name="connsiteY1506" fmla="*/ 3183022 h 6858000"/>
              <a:gd name="connsiteX1507" fmla="*/ 734968 w 7251911"/>
              <a:gd name="connsiteY1507" fmla="*/ 3183022 h 6858000"/>
              <a:gd name="connsiteX1508" fmla="*/ 734968 w 7251911"/>
              <a:gd name="connsiteY1508" fmla="*/ 3188817 h 6858000"/>
              <a:gd name="connsiteX1509" fmla="*/ 641071 w 7251911"/>
              <a:gd name="connsiteY1509" fmla="*/ 3188817 h 6858000"/>
              <a:gd name="connsiteX1510" fmla="*/ 618536 w 7251911"/>
              <a:gd name="connsiteY1510" fmla="*/ 3188817 h 6858000"/>
              <a:gd name="connsiteX1511" fmla="*/ 532151 w 7251911"/>
              <a:gd name="connsiteY1511" fmla="*/ 3183022 h 6858000"/>
              <a:gd name="connsiteX1512" fmla="*/ 532151 w 7251911"/>
              <a:gd name="connsiteY1512" fmla="*/ 3174328 h 6858000"/>
              <a:gd name="connsiteX1513" fmla="*/ 528396 w 7251911"/>
              <a:gd name="connsiteY1513" fmla="*/ 3171431 h 6858000"/>
              <a:gd name="connsiteX1514" fmla="*/ 520884 w 7251911"/>
              <a:gd name="connsiteY1514" fmla="*/ 3174328 h 6858000"/>
              <a:gd name="connsiteX1515" fmla="*/ 449522 w 7251911"/>
              <a:gd name="connsiteY1515" fmla="*/ 3174328 h 6858000"/>
              <a:gd name="connsiteX1516" fmla="*/ 434499 w 7251911"/>
              <a:gd name="connsiteY1516" fmla="*/ 3180124 h 6858000"/>
              <a:gd name="connsiteX1517" fmla="*/ 408208 w 7251911"/>
              <a:gd name="connsiteY1517" fmla="*/ 3180124 h 6858000"/>
              <a:gd name="connsiteX1518" fmla="*/ 381917 w 7251911"/>
              <a:gd name="connsiteY1518" fmla="*/ 3168532 h 6858000"/>
              <a:gd name="connsiteX1519" fmla="*/ 370650 w 7251911"/>
              <a:gd name="connsiteY1519" fmla="*/ 3165633 h 6858000"/>
              <a:gd name="connsiteX1520" fmla="*/ 355626 w 7251911"/>
              <a:gd name="connsiteY1520" fmla="*/ 3165633 h 6858000"/>
              <a:gd name="connsiteX1521" fmla="*/ 351870 w 7251911"/>
              <a:gd name="connsiteY1521" fmla="*/ 3162737 h 6858000"/>
              <a:gd name="connsiteX1522" fmla="*/ 355626 w 7251911"/>
              <a:gd name="connsiteY1522" fmla="*/ 3156941 h 6858000"/>
              <a:gd name="connsiteX1523" fmla="*/ 400696 w 7251911"/>
              <a:gd name="connsiteY1523" fmla="*/ 3151145 h 6858000"/>
              <a:gd name="connsiteX1524" fmla="*/ 411964 w 7251911"/>
              <a:gd name="connsiteY1524" fmla="*/ 3145350 h 6858000"/>
              <a:gd name="connsiteX1525" fmla="*/ 445766 w 7251911"/>
              <a:gd name="connsiteY1525" fmla="*/ 3133758 h 6858000"/>
              <a:gd name="connsiteX1526" fmla="*/ 453278 w 7251911"/>
              <a:gd name="connsiteY1526" fmla="*/ 3136656 h 6858000"/>
              <a:gd name="connsiteX1527" fmla="*/ 460790 w 7251911"/>
              <a:gd name="connsiteY1527" fmla="*/ 3130860 h 6858000"/>
              <a:gd name="connsiteX1528" fmla="*/ 494592 w 7251911"/>
              <a:gd name="connsiteY1528" fmla="*/ 3116370 h 6858000"/>
              <a:gd name="connsiteX1529" fmla="*/ 520884 w 7251911"/>
              <a:gd name="connsiteY1529" fmla="*/ 3125065 h 6858000"/>
              <a:gd name="connsiteX1530" fmla="*/ 524640 w 7251911"/>
              <a:gd name="connsiteY1530" fmla="*/ 3122167 h 6858000"/>
              <a:gd name="connsiteX1531" fmla="*/ 550930 w 7251911"/>
              <a:gd name="connsiteY1531" fmla="*/ 3122167 h 6858000"/>
              <a:gd name="connsiteX1532" fmla="*/ 603512 w 7251911"/>
              <a:gd name="connsiteY1532" fmla="*/ 3130860 h 6858000"/>
              <a:gd name="connsiteX1533" fmla="*/ 607268 w 7251911"/>
              <a:gd name="connsiteY1533" fmla="*/ 3125065 h 6858000"/>
              <a:gd name="connsiteX1534" fmla="*/ 608207 w 7251911"/>
              <a:gd name="connsiteY1534" fmla="*/ 3112024 h 6858000"/>
              <a:gd name="connsiteX1535" fmla="*/ 611549 w 7251911"/>
              <a:gd name="connsiteY1535" fmla="*/ 3105395 h 6858000"/>
              <a:gd name="connsiteX1536" fmla="*/ 549443 w 7251911"/>
              <a:gd name="connsiteY1536" fmla="*/ 3100561 h 6858000"/>
              <a:gd name="connsiteX1537" fmla="*/ 528832 w 7251911"/>
              <a:gd name="connsiteY1537" fmla="*/ 3095542 h 6858000"/>
              <a:gd name="connsiteX1538" fmla="*/ 541058 w 7251911"/>
              <a:gd name="connsiteY1538" fmla="*/ 3081377 h 6858000"/>
              <a:gd name="connsiteX1539" fmla="*/ 549658 w 7251911"/>
              <a:gd name="connsiteY1539" fmla="*/ 3070190 h 6858000"/>
              <a:gd name="connsiteX1540" fmla="*/ 530704 w 7251911"/>
              <a:gd name="connsiteY1540" fmla="*/ 3062437 h 6858000"/>
              <a:gd name="connsiteX1541" fmla="*/ 512991 w 7251911"/>
              <a:gd name="connsiteY1541" fmla="*/ 3064643 h 6858000"/>
              <a:gd name="connsiteX1542" fmla="*/ 466126 w 7251911"/>
              <a:gd name="connsiteY1542" fmla="*/ 3041400 h 6858000"/>
              <a:gd name="connsiteX1543" fmla="*/ 467736 w 7251911"/>
              <a:gd name="connsiteY1543" fmla="*/ 3022235 h 6858000"/>
              <a:gd name="connsiteX1544" fmla="*/ 448938 w 7251911"/>
              <a:gd name="connsiteY1544" fmla="*/ 3015726 h 6858000"/>
              <a:gd name="connsiteX1545" fmla="*/ 423293 w 7251911"/>
              <a:gd name="connsiteY1545" fmla="*/ 3050529 h 6858000"/>
              <a:gd name="connsiteX1546" fmla="*/ 390204 w 7251911"/>
              <a:gd name="connsiteY1546" fmla="*/ 3025570 h 6858000"/>
              <a:gd name="connsiteX1547" fmla="*/ 399019 w 7251911"/>
              <a:gd name="connsiteY1547" fmla="*/ 2984014 h 6858000"/>
              <a:gd name="connsiteX1548" fmla="*/ 448532 w 7251911"/>
              <a:gd name="connsiteY1548" fmla="*/ 2980375 h 6858000"/>
              <a:gd name="connsiteX1549" fmla="*/ 515030 w 7251911"/>
              <a:gd name="connsiteY1549" fmla="*/ 2984736 h 6858000"/>
              <a:gd name="connsiteX1550" fmla="*/ 560297 w 7251911"/>
              <a:gd name="connsiteY1550" fmla="*/ 2979098 h 6858000"/>
              <a:gd name="connsiteX1551" fmla="*/ 743892 w 7251911"/>
              <a:gd name="connsiteY1551" fmla="*/ 2992896 h 6858000"/>
              <a:gd name="connsiteX1552" fmla="*/ 784292 w 7251911"/>
              <a:gd name="connsiteY1552" fmla="*/ 2980278 h 6858000"/>
              <a:gd name="connsiteX1553" fmla="*/ 787297 w 7251911"/>
              <a:gd name="connsiteY1553" fmla="*/ 2972317 h 6858000"/>
              <a:gd name="connsiteX1554" fmla="*/ 799726 w 7251911"/>
              <a:gd name="connsiteY1554" fmla="*/ 2975827 h 6858000"/>
              <a:gd name="connsiteX1555" fmla="*/ 806406 w 7251911"/>
              <a:gd name="connsiteY1555" fmla="*/ 2981316 h 6858000"/>
              <a:gd name="connsiteX1556" fmla="*/ 830644 w 7251911"/>
              <a:gd name="connsiteY1556" fmla="*/ 2983355 h 6858000"/>
              <a:gd name="connsiteX1557" fmla="*/ 821375 w 7251911"/>
              <a:gd name="connsiteY1557" fmla="*/ 2973130 h 6858000"/>
              <a:gd name="connsiteX1558" fmla="*/ 819097 w 7251911"/>
              <a:gd name="connsiteY1558" fmla="*/ 2970885 h 6858000"/>
              <a:gd name="connsiteX1559" fmla="*/ 816044 w 7251911"/>
              <a:gd name="connsiteY1559" fmla="*/ 2962415 h 6858000"/>
              <a:gd name="connsiteX1560" fmla="*/ 829665 w 7251911"/>
              <a:gd name="connsiteY1560" fmla="*/ 2959454 h 6858000"/>
              <a:gd name="connsiteX1561" fmla="*/ 863414 w 7251911"/>
              <a:gd name="connsiteY1561" fmla="*/ 2957621 h 6858000"/>
              <a:gd name="connsiteX1562" fmla="*/ 886164 w 7251911"/>
              <a:gd name="connsiteY1562" fmla="*/ 2942694 h 6858000"/>
              <a:gd name="connsiteX1563" fmla="*/ 874743 w 7251911"/>
              <a:gd name="connsiteY1563" fmla="*/ 2936279 h 6858000"/>
              <a:gd name="connsiteX1564" fmla="*/ 859724 w 7251911"/>
              <a:gd name="connsiteY1564" fmla="*/ 2936279 h 6858000"/>
              <a:gd name="connsiteX1565" fmla="*/ 859724 w 7251911"/>
              <a:gd name="connsiteY1565" fmla="*/ 2928686 h 6858000"/>
              <a:gd name="connsiteX1566" fmla="*/ 859724 w 7251911"/>
              <a:gd name="connsiteY1566" fmla="*/ 2924889 h 6858000"/>
              <a:gd name="connsiteX1567" fmla="*/ 878263 w 7251911"/>
              <a:gd name="connsiteY1567" fmla="*/ 2924119 h 6858000"/>
              <a:gd name="connsiteX1568" fmla="*/ 890557 w 7251911"/>
              <a:gd name="connsiteY1568" fmla="*/ 2920245 h 6858000"/>
              <a:gd name="connsiteX1569" fmla="*/ 884413 w 7251911"/>
              <a:gd name="connsiteY1569" fmla="*/ 2913599 h 6858000"/>
              <a:gd name="connsiteX1570" fmla="*/ 855572 w 7251911"/>
              <a:gd name="connsiteY1570" fmla="*/ 2910712 h 6858000"/>
              <a:gd name="connsiteX1571" fmla="*/ 740182 w 7251911"/>
              <a:gd name="connsiteY1571" fmla="*/ 2914969 h 6858000"/>
              <a:gd name="connsiteX1572" fmla="*/ 700974 w 7251911"/>
              <a:gd name="connsiteY1572" fmla="*/ 2921117 h 6858000"/>
              <a:gd name="connsiteX1573" fmla="*/ 684609 w 7251911"/>
              <a:gd name="connsiteY1573" fmla="*/ 2918098 h 6858000"/>
              <a:gd name="connsiteX1574" fmla="*/ 654730 w 7251911"/>
              <a:gd name="connsiteY1574" fmla="*/ 2902855 h 6858000"/>
              <a:gd name="connsiteX1575" fmla="*/ 602163 w 7251911"/>
              <a:gd name="connsiteY1575" fmla="*/ 2898023 h 6858000"/>
              <a:gd name="connsiteX1576" fmla="*/ 580001 w 7251911"/>
              <a:gd name="connsiteY1576" fmla="*/ 2880555 h 6858000"/>
              <a:gd name="connsiteX1577" fmla="*/ 581194 w 7251911"/>
              <a:gd name="connsiteY1577" fmla="*/ 2874084 h 6858000"/>
              <a:gd name="connsiteX1578" fmla="*/ 564053 w 7251911"/>
              <a:gd name="connsiteY1578" fmla="*/ 2864840 h 6858000"/>
              <a:gd name="connsiteX1579" fmla="*/ 557421 w 7251911"/>
              <a:gd name="connsiteY1579" fmla="*/ 2875781 h 6858000"/>
              <a:gd name="connsiteX1580" fmla="*/ 545040 w 7251911"/>
              <a:gd name="connsiteY1580" fmla="*/ 2888702 h 6858000"/>
              <a:gd name="connsiteX1581" fmla="*/ 512572 w 7251911"/>
              <a:gd name="connsiteY1581" fmla="*/ 2868724 h 6858000"/>
              <a:gd name="connsiteX1582" fmla="*/ 511332 w 7251911"/>
              <a:gd name="connsiteY1582" fmla="*/ 2858764 h 6858000"/>
              <a:gd name="connsiteX1583" fmla="*/ 502111 w 7251911"/>
              <a:gd name="connsiteY1583" fmla="*/ 2864969 h 6858000"/>
              <a:gd name="connsiteX1584" fmla="*/ 476371 w 7251911"/>
              <a:gd name="connsiteY1584" fmla="*/ 2866911 h 6858000"/>
              <a:gd name="connsiteX1585" fmla="*/ 431009 w 7251911"/>
              <a:gd name="connsiteY1585" fmla="*/ 2839689 h 6858000"/>
              <a:gd name="connsiteX1586" fmla="*/ 390465 w 7251911"/>
              <a:gd name="connsiteY1586" fmla="*/ 2803016 h 6858000"/>
              <a:gd name="connsiteX1587" fmla="*/ 372704 w 7251911"/>
              <a:gd name="connsiteY1587" fmla="*/ 2788792 h 6858000"/>
              <a:gd name="connsiteX1588" fmla="*/ 277006 w 7251911"/>
              <a:gd name="connsiteY1588" fmla="*/ 2742553 h 6858000"/>
              <a:gd name="connsiteX1589" fmla="*/ 270899 w 7251911"/>
              <a:gd name="connsiteY1589" fmla="*/ 2725613 h 6858000"/>
              <a:gd name="connsiteX1590" fmla="*/ 292703 w 7251911"/>
              <a:gd name="connsiteY1590" fmla="*/ 2724161 h 6858000"/>
              <a:gd name="connsiteX1591" fmla="*/ 328129 w 7251911"/>
              <a:gd name="connsiteY1591" fmla="*/ 2719748 h 6858000"/>
              <a:gd name="connsiteX1592" fmla="*/ 374278 w 7251911"/>
              <a:gd name="connsiteY1592" fmla="*/ 2705150 h 6858000"/>
              <a:gd name="connsiteX1593" fmla="*/ 415704 w 7251911"/>
              <a:gd name="connsiteY1593" fmla="*/ 2732863 h 6858000"/>
              <a:gd name="connsiteX1594" fmla="*/ 413319 w 7251911"/>
              <a:gd name="connsiteY1594" fmla="*/ 2745803 h 6858000"/>
              <a:gd name="connsiteX1595" fmla="*/ 411661 w 7251911"/>
              <a:gd name="connsiteY1595" fmla="*/ 2748539 h 6858000"/>
              <a:gd name="connsiteX1596" fmla="*/ 415442 w 7251911"/>
              <a:gd name="connsiteY1596" fmla="*/ 2746803 h 6858000"/>
              <a:gd name="connsiteX1597" fmla="*/ 437246 w 7251911"/>
              <a:gd name="connsiteY1597" fmla="*/ 2745351 h 6858000"/>
              <a:gd name="connsiteX1598" fmla="*/ 495621 w 7251911"/>
              <a:gd name="connsiteY1598" fmla="*/ 2716587 h 6858000"/>
              <a:gd name="connsiteX1599" fmla="*/ 527684 w 7251911"/>
              <a:gd name="connsiteY1599" fmla="*/ 2701214 h 6858000"/>
              <a:gd name="connsiteX1600" fmla="*/ 559066 w 7251911"/>
              <a:gd name="connsiteY1600" fmla="*/ 2712478 h 6858000"/>
              <a:gd name="connsiteX1601" fmla="*/ 665332 w 7251911"/>
              <a:gd name="connsiteY1601" fmla="*/ 2747286 h 6858000"/>
              <a:gd name="connsiteX1602" fmla="*/ 692683 w 7251911"/>
              <a:gd name="connsiteY1602" fmla="*/ 2726179 h 6858000"/>
              <a:gd name="connsiteX1603" fmla="*/ 707294 w 7251911"/>
              <a:gd name="connsiteY1603" fmla="*/ 2699072 h 6858000"/>
              <a:gd name="connsiteX1604" fmla="*/ 751571 w 7251911"/>
              <a:gd name="connsiteY1604" fmla="*/ 2717580 h 6858000"/>
              <a:gd name="connsiteX1605" fmla="*/ 807764 w 7251911"/>
              <a:gd name="connsiteY1605" fmla="*/ 2719431 h 6858000"/>
              <a:gd name="connsiteX1606" fmla="*/ 811855 w 7251911"/>
              <a:gd name="connsiteY1606" fmla="*/ 2720185 h 6858000"/>
              <a:gd name="connsiteX1607" fmla="*/ 837178 w 7251911"/>
              <a:gd name="connsiteY1607" fmla="*/ 2704862 h 6858000"/>
              <a:gd name="connsiteX1608" fmla="*/ 837582 w 7251911"/>
              <a:gd name="connsiteY1608" fmla="*/ 2703771 h 6858000"/>
              <a:gd name="connsiteX1609" fmla="*/ 824677 w 7251911"/>
              <a:gd name="connsiteY1609" fmla="*/ 2704671 h 6858000"/>
              <a:gd name="connsiteX1610" fmla="*/ 805904 w 7251911"/>
              <a:gd name="connsiteY1610" fmla="*/ 2693281 h 6858000"/>
              <a:gd name="connsiteX1611" fmla="*/ 817168 w 7251911"/>
              <a:gd name="connsiteY1611" fmla="*/ 2678096 h 6858000"/>
              <a:gd name="connsiteX1612" fmla="*/ 845555 w 7251911"/>
              <a:gd name="connsiteY1612" fmla="*/ 2672878 h 6858000"/>
              <a:gd name="connsiteX1613" fmla="*/ 845635 w 7251911"/>
              <a:gd name="connsiteY1613" fmla="*/ 2670462 h 6858000"/>
              <a:gd name="connsiteX1614" fmla="*/ 858326 w 7251911"/>
              <a:gd name="connsiteY1614" fmla="*/ 2660031 h 6858000"/>
              <a:gd name="connsiteX1615" fmla="*/ 866198 w 7251911"/>
              <a:gd name="connsiteY1615" fmla="*/ 2659050 h 6858000"/>
              <a:gd name="connsiteX1616" fmla="*/ 877506 w 7251911"/>
              <a:gd name="connsiteY1616" fmla="*/ 2667599 h 6858000"/>
              <a:gd name="connsiteX1617" fmla="*/ 895270 w 7251911"/>
              <a:gd name="connsiteY1617" fmla="*/ 2670502 h 6858000"/>
              <a:gd name="connsiteX1618" fmla="*/ 899160 w 7251911"/>
              <a:gd name="connsiteY1618" fmla="*/ 2670502 h 6858000"/>
              <a:gd name="connsiteX1619" fmla="*/ 903288 w 7251911"/>
              <a:gd name="connsiteY1619" fmla="*/ 2662155 h 6858000"/>
              <a:gd name="connsiteX1620" fmla="*/ 896017 w 7251911"/>
              <a:gd name="connsiteY1620" fmla="*/ 2659114 h 6858000"/>
              <a:gd name="connsiteX1621" fmla="*/ 888508 w 7251911"/>
              <a:gd name="connsiteY1621" fmla="*/ 2651520 h 6858000"/>
              <a:gd name="connsiteX1622" fmla="*/ 899772 w 7251911"/>
              <a:gd name="connsiteY1622" fmla="*/ 2643928 h 6858000"/>
              <a:gd name="connsiteX1623" fmla="*/ 911338 w 7251911"/>
              <a:gd name="connsiteY1623" fmla="*/ 2645876 h 6858000"/>
              <a:gd name="connsiteX1624" fmla="*/ 912290 w 7251911"/>
              <a:gd name="connsiteY1624" fmla="*/ 2643951 h 6858000"/>
              <a:gd name="connsiteX1625" fmla="*/ 919330 w 7251911"/>
              <a:gd name="connsiteY1625" fmla="*/ 2628290 h 6858000"/>
              <a:gd name="connsiteX1626" fmla="*/ 926609 w 7251911"/>
              <a:gd name="connsiteY1626" fmla="*/ 2624945 h 6858000"/>
              <a:gd name="connsiteX1627" fmla="*/ 922300 w 7251911"/>
              <a:gd name="connsiteY1627" fmla="*/ 2624945 h 6858000"/>
              <a:gd name="connsiteX1628" fmla="*/ 911036 w 7251911"/>
              <a:gd name="connsiteY1628" fmla="*/ 2594574 h 6858000"/>
              <a:gd name="connsiteX1629" fmla="*/ 911036 w 7251911"/>
              <a:gd name="connsiteY1629" fmla="*/ 2586981 h 6858000"/>
              <a:gd name="connsiteX1630" fmla="*/ 922300 w 7251911"/>
              <a:gd name="connsiteY1630" fmla="*/ 2583184 h 6858000"/>
              <a:gd name="connsiteX1631" fmla="*/ 941074 w 7251911"/>
              <a:gd name="connsiteY1631" fmla="*/ 2584608 h 6858000"/>
              <a:gd name="connsiteX1632" fmla="*/ 959400 w 7251911"/>
              <a:gd name="connsiteY1632" fmla="*/ 2583218 h 6858000"/>
              <a:gd name="connsiteX1633" fmla="*/ 951979 w 7251911"/>
              <a:gd name="connsiteY1633" fmla="*/ 2582360 h 6858000"/>
              <a:gd name="connsiteX1634" fmla="*/ 941157 w 7251911"/>
              <a:gd name="connsiteY1634" fmla="*/ 2571796 h 6858000"/>
              <a:gd name="connsiteX1635" fmla="*/ 922300 w 7251911"/>
              <a:gd name="connsiteY1635" fmla="*/ 2571796 h 6858000"/>
              <a:gd name="connsiteX1636" fmla="*/ 884753 w 7251911"/>
              <a:gd name="connsiteY1636" fmla="*/ 2571796 h 6858000"/>
              <a:gd name="connsiteX1637" fmla="*/ 865979 w 7251911"/>
              <a:gd name="connsiteY1637" fmla="*/ 2571796 h 6858000"/>
              <a:gd name="connsiteX1638" fmla="*/ 838594 w 7251911"/>
              <a:gd name="connsiteY1638" fmla="*/ 2554489 h 6858000"/>
              <a:gd name="connsiteX1639" fmla="*/ 829480 w 7251911"/>
              <a:gd name="connsiteY1639" fmla="*/ 2561480 h 6858000"/>
              <a:gd name="connsiteX1640" fmla="*/ 788178 w 7251911"/>
              <a:gd name="connsiteY1640" fmla="*/ 2557683 h 6858000"/>
              <a:gd name="connsiteX1641" fmla="*/ 780669 w 7251911"/>
              <a:gd name="connsiteY1641" fmla="*/ 2546294 h 6858000"/>
              <a:gd name="connsiteX1642" fmla="*/ 716839 w 7251911"/>
              <a:gd name="connsiteY1642" fmla="*/ 2565276 h 6858000"/>
              <a:gd name="connsiteX1643" fmla="*/ 675537 w 7251911"/>
              <a:gd name="connsiteY1643" fmla="*/ 2565276 h 6858000"/>
              <a:gd name="connsiteX1644" fmla="*/ 581669 w 7251911"/>
              <a:gd name="connsiteY1644" fmla="*/ 2569073 h 6858000"/>
              <a:gd name="connsiteX1645" fmla="*/ 555386 w 7251911"/>
              <a:gd name="connsiteY1645" fmla="*/ 2572869 h 6858000"/>
              <a:gd name="connsiteX1646" fmla="*/ 525348 w 7251911"/>
              <a:gd name="connsiteY1646" fmla="*/ 2569073 h 6858000"/>
              <a:gd name="connsiteX1647" fmla="*/ 491555 w 7251911"/>
              <a:gd name="connsiteY1647" fmla="*/ 2569073 h 6858000"/>
              <a:gd name="connsiteX1648" fmla="*/ 487801 w 7251911"/>
              <a:gd name="connsiteY1648" fmla="*/ 2546294 h 6858000"/>
              <a:gd name="connsiteX1649" fmla="*/ 442744 w 7251911"/>
              <a:gd name="connsiteY1649" fmla="*/ 2534905 h 6858000"/>
              <a:gd name="connsiteX1650" fmla="*/ 431480 w 7251911"/>
              <a:gd name="connsiteY1650" fmla="*/ 2538701 h 6858000"/>
              <a:gd name="connsiteX1651" fmla="*/ 423970 w 7251911"/>
              <a:gd name="connsiteY1651" fmla="*/ 2527311 h 6858000"/>
              <a:gd name="connsiteX1652" fmla="*/ 431480 w 7251911"/>
              <a:gd name="connsiteY1652" fmla="*/ 2515922 h 6858000"/>
              <a:gd name="connsiteX1653" fmla="*/ 461517 w 7251911"/>
              <a:gd name="connsiteY1653" fmla="*/ 2519719 h 6858000"/>
              <a:gd name="connsiteX1654" fmla="*/ 495310 w 7251911"/>
              <a:gd name="connsiteY1654" fmla="*/ 2512125 h 6858000"/>
              <a:gd name="connsiteX1655" fmla="*/ 506574 w 7251911"/>
              <a:gd name="connsiteY1655" fmla="*/ 2489347 h 6858000"/>
              <a:gd name="connsiteX1656" fmla="*/ 525348 w 7251911"/>
              <a:gd name="connsiteY1656" fmla="*/ 2481754 h 6858000"/>
              <a:gd name="connsiteX1657" fmla="*/ 570404 w 7251911"/>
              <a:gd name="connsiteY1657" fmla="*/ 2496940 h 6858000"/>
              <a:gd name="connsiteX1658" fmla="*/ 589178 w 7251911"/>
              <a:gd name="connsiteY1658" fmla="*/ 2496940 h 6858000"/>
              <a:gd name="connsiteX1659" fmla="*/ 596688 w 7251911"/>
              <a:gd name="connsiteY1659" fmla="*/ 2485550 h 6858000"/>
              <a:gd name="connsiteX1660" fmla="*/ 592933 w 7251911"/>
              <a:gd name="connsiteY1660" fmla="*/ 2466568 h 6858000"/>
              <a:gd name="connsiteX1661" fmla="*/ 570404 w 7251911"/>
              <a:gd name="connsiteY1661" fmla="*/ 2451382 h 6858000"/>
              <a:gd name="connsiteX1662" fmla="*/ 566650 w 7251911"/>
              <a:gd name="connsiteY1662" fmla="*/ 2443790 h 6858000"/>
              <a:gd name="connsiteX1663" fmla="*/ 574159 w 7251911"/>
              <a:gd name="connsiteY1663" fmla="*/ 2439993 h 6858000"/>
              <a:gd name="connsiteX1664" fmla="*/ 611706 w 7251911"/>
              <a:gd name="connsiteY1664" fmla="*/ 2443790 h 6858000"/>
              <a:gd name="connsiteX1665" fmla="*/ 615461 w 7251911"/>
              <a:gd name="connsiteY1665" fmla="*/ 2443790 h 6858000"/>
              <a:gd name="connsiteX1666" fmla="*/ 615461 w 7251911"/>
              <a:gd name="connsiteY1666" fmla="*/ 2436196 h 6858000"/>
              <a:gd name="connsiteX1667" fmla="*/ 619216 w 7251911"/>
              <a:gd name="connsiteY1667" fmla="*/ 2424807 h 6858000"/>
              <a:gd name="connsiteX1668" fmla="*/ 645499 w 7251911"/>
              <a:gd name="connsiteY1668" fmla="*/ 2424807 h 6858000"/>
              <a:gd name="connsiteX1669" fmla="*/ 611706 w 7251911"/>
              <a:gd name="connsiteY1669" fmla="*/ 2413418 h 6858000"/>
              <a:gd name="connsiteX1670" fmla="*/ 607952 w 7251911"/>
              <a:gd name="connsiteY1670" fmla="*/ 2402028 h 6858000"/>
              <a:gd name="connsiteX1671" fmla="*/ 596688 w 7251911"/>
              <a:gd name="connsiteY1671" fmla="*/ 2379249 h 6858000"/>
              <a:gd name="connsiteX1672" fmla="*/ 581669 w 7251911"/>
              <a:gd name="connsiteY1672" fmla="*/ 2379249 h 6858000"/>
              <a:gd name="connsiteX1673" fmla="*/ 581669 w 7251911"/>
              <a:gd name="connsiteY1673" fmla="*/ 2371657 h 6858000"/>
              <a:gd name="connsiteX1674" fmla="*/ 581669 w 7251911"/>
              <a:gd name="connsiteY1674" fmla="*/ 2367860 h 6858000"/>
              <a:gd name="connsiteX1675" fmla="*/ 653008 w 7251911"/>
              <a:gd name="connsiteY1675" fmla="*/ 2352674 h 6858000"/>
              <a:gd name="connsiteX1676" fmla="*/ 698065 w 7251911"/>
              <a:gd name="connsiteY1676" fmla="*/ 2333691 h 6858000"/>
              <a:gd name="connsiteX1677" fmla="*/ 705575 w 7251911"/>
              <a:gd name="connsiteY1677" fmla="*/ 2326099 h 6858000"/>
              <a:gd name="connsiteX1678" fmla="*/ 694310 w 7251911"/>
              <a:gd name="connsiteY1678" fmla="*/ 2318505 h 6858000"/>
              <a:gd name="connsiteX1679" fmla="*/ 660518 w 7251911"/>
              <a:gd name="connsiteY1679" fmla="*/ 2318505 h 6858000"/>
              <a:gd name="connsiteX1680" fmla="*/ 653008 w 7251911"/>
              <a:gd name="connsiteY1680" fmla="*/ 2314709 h 6858000"/>
              <a:gd name="connsiteX1681" fmla="*/ 656763 w 7251911"/>
              <a:gd name="connsiteY1681" fmla="*/ 2307116 h 6858000"/>
              <a:gd name="connsiteX1682" fmla="*/ 679291 w 7251911"/>
              <a:gd name="connsiteY1682" fmla="*/ 2299523 h 6858000"/>
              <a:gd name="connsiteX1683" fmla="*/ 713084 w 7251911"/>
              <a:gd name="connsiteY1683" fmla="*/ 2299523 h 6858000"/>
              <a:gd name="connsiteX1684" fmla="*/ 716839 w 7251911"/>
              <a:gd name="connsiteY1684" fmla="*/ 2284337 h 6858000"/>
              <a:gd name="connsiteX1685" fmla="*/ 716839 w 7251911"/>
              <a:gd name="connsiteY1685" fmla="*/ 2276745 h 6858000"/>
              <a:gd name="connsiteX1686" fmla="*/ 660518 w 7251911"/>
              <a:gd name="connsiteY1686" fmla="*/ 2253965 h 6858000"/>
              <a:gd name="connsiteX1687" fmla="*/ 529103 w 7251911"/>
              <a:gd name="connsiteY1687" fmla="*/ 2261559 h 6858000"/>
              <a:gd name="connsiteX1688" fmla="*/ 510329 w 7251911"/>
              <a:gd name="connsiteY1688" fmla="*/ 2253965 h 6858000"/>
              <a:gd name="connsiteX1689" fmla="*/ 529103 w 7251911"/>
              <a:gd name="connsiteY1689" fmla="*/ 2246373 h 6858000"/>
              <a:gd name="connsiteX1690" fmla="*/ 574159 w 7251911"/>
              <a:gd name="connsiteY1690" fmla="*/ 2238780 h 6858000"/>
              <a:gd name="connsiteX1691" fmla="*/ 622971 w 7251911"/>
              <a:gd name="connsiteY1691" fmla="*/ 2238780 h 6858000"/>
              <a:gd name="connsiteX1692" fmla="*/ 698065 w 7251911"/>
              <a:gd name="connsiteY1692" fmla="*/ 2234983 h 6858000"/>
              <a:gd name="connsiteX1693" fmla="*/ 746401 w 7251911"/>
              <a:gd name="connsiteY1693" fmla="*/ 2225737 h 6858000"/>
              <a:gd name="connsiteX1694" fmla="*/ 750522 w 7251911"/>
              <a:gd name="connsiteY1694" fmla="*/ 2221571 h 6858000"/>
              <a:gd name="connsiteX1695" fmla="*/ 760847 w 7251911"/>
              <a:gd name="connsiteY1695" fmla="*/ 2222520 h 6858000"/>
              <a:gd name="connsiteX1696" fmla="*/ 763218 w 7251911"/>
              <a:gd name="connsiteY1696" fmla="*/ 2222520 h 6858000"/>
              <a:gd name="connsiteX1697" fmla="*/ 767528 w 7251911"/>
              <a:gd name="connsiteY1697" fmla="*/ 2221695 h 6858000"/>
              <a:gd name="connsiteX1698" fmla="*/ 798387 w 7251911"/>
              <a:gd name="connsiteY1698" fmla="*/ 2207222 h 6858000"/>
              <a:gd name="connsiteX1699" fmla="*/ 803740 w 7251911"/>
              <a:gd name="connsiteY1699" fmla="*/ 2202993 h 6858000"/>
              <a:gd name="connsiteX1700" fmla="*/ 794171 w 7251911"/>
              <a:gd name="connsiteY1700" fmla="*/ 2202114 h 6858000"/>
              <a:gd name="connsiteX1701" fmla="*/ 775866 w 7251911"/>
              <a:gd name="connsiteY1701" fmla="*/ 2203538 h 6858000"/>
              <a:gd name="connsiteX1702" fmla="*/ 764602 w 7251911"/>
              <a:gd name="connsiteY1702" fmla="*/ 2192148 h 6858000"/>
              <a:gd name="connsiteX1703" fmla="*/ 775866 w 7251911"/>
              <a:gd name="connsiteY1703" fmla="*/ 2180759 h 6858000"/>
              <a:gd name="connsiteX1704" fmla="*/ 836736 w 7251911"/>
              <a:gd name="connsiteY1704" fmla="*/ 2180759 h 6858000"/>
              <a:gd name="connsiteX1705" fmla="*/ 846078 w 7251911"/>
              <a:gd name="connsiteY1705" fmla="*/ 2176627 h 6858000"/>
              <a:gd name="connsiteX1706" fmla="*/ 831249 w 7251911"/>
              <a:gd name="connsiteY1706" fmla="*/ 2172217 h 6858000"/>
              <a:gd name="connsiteX1707" fmla="*/ 821984 w 7251911"/>
              <a:gd name="connsiteY1707" fmla="*/ 2162851 h 6858000"/>
              <a:gd name="connsiteX1708" fmla="*/ 675537 w 7251911"/>
              <a:gd name="connsiteY1708" fmla="*/ 2162851 h 6858000"/>
              <a:gd name="connsiteX1709" fmla="*/ 619216 w 7251911"/>
              <a:gd name="connsiteY1709" fmla="*/ 2124886 h 6858000"/>
              <a:gd name="connsiteX1710" fmla="*/ 619216 w 7251911"/>
              <a:gd name="connsiteY1710" fmla="*/ 2117293 h 6858000"/>
              <a:gd name="connsiteX1711" fmla="*/ 634235 w 7251911"/>
              <a:gd name="connsiteY1711" fmla="*/ 2086922 h 6858000"/>
              <a:gd name="connsiteX1712" fmla="*/ 656763 w 7251911"/>
              <a:gd name="connsiteY1712" fmla="*/ 2064143 h 6858000"/>
              <a:gd name="connsiteX1713" fmla="*/ 690556 w 7251911"/>
              <a:gd name="connsiteY1713" fmla="*/ 2018585 h 6858000"/>
              <a:gd name="connsiteX1714" fmla="*/ 731858 w 7251911"/>
              <a:gd name="connsiteY1714" fmla="*/ 1954045 h 6858000"/>
              <a:gd name="connsiteX1715" fmla="*/ 746876 w 7251911"/>
              <a:gd name="connsiteY1715" fmla="*/ 1950249 h 6858000"/>
              <a:gd name="connsiteX1716" fmla="*/ 788178 w 7251911"/>
              <a:gd name="connsiteY1716" fmla="*/ 1942656 h 6858000"/>
              <a:gd name="connsiteX1717" fmla="*/ 796888 w 7251911"/>
              <a:gd name="connsiteY1717" fmla="*/ 1940454 h 6858000"/>
              <a:gd name="connsiteX1718" fmla="*/ 786257 w 7251911"/>
              <a:gd name="connsiteY1718" fmla="*/ 1939319 h 6858000"/>
              <a:gd name="connsiteX1719" fmla="*/ 767478 w 7251911"/>
              <a:gd name="connsiteY1719" fmla="*/ 1940553 h 6858000"/>
              <a:gd name="connsiteX1720" fmla="*/ 624755 w 7251911"/>
              <a:gd name="connsiteY1720" fmla="*/ 1940553 h 6858000"/>
              <a:gd name="connsiteX1721" fmla="*/ 534615 w 7251911"/>
              <a:gd name="connsiteY1721" fmla="*/ 1939319 h 6858000"/>
              <a:gd name="connsiteX1722" fmla="*/ 515835 w 7251911"/>
              <a:gd name="connsiteY1722" fmla="*/ 1935617 h 6858000"/>
              <a:gd name="connsiteX1723" fmla="*/ 549638 w 7251911"/>
              <a:gd name="connsiteY1723" fmla="*/ 1933149 h 6858000"/>
              <a:gd name="connsiteX1724" fmla="*/ 594708 w 7251911"/>
              <a:gd name="connsiteY1724" fmla="*/ 1933149 h 6858000"/>
              <a:gd name="connsiteX1725" fmla="*/ 613488 w 7251911"/>
              <a:gd name="connsiteY1725" fmla="*/ 1928213 h 6858000"/>
              <a:gd name="connsiteX1726" fmla="*/ 624755 w 7251911"/>
              <a:gd name="connsiteY1726" fmla="*/ 1925745 h 6858000"/>
              <a:gd name="connsiteX1727" fmla="*/ 692361 w 7251911"/>
              <a:gd name="connsiteY1727" fmla="*/ 1925745 h 6858000"/>
              <a:gd name="connsiteX1728" fmla="*/ 703628 w 7251911"/>
              <a:gd name="connsiteY1728" fmla="*/ 1925745 h 6858000"/>
              <a:gd name="connsiteX1729" fmla="*/ 707384 w 7251911"/>
              <a:gd name="connsiteY1729" fmla="*/ 1923277 h 6858000"/>
              <a:gd name="connsiteX1730" fmla="*/ 707384 w 7251911"/>
              <a:gd name="connsiteY1730" fmla="*/ 1922043 h 6858000"/>
              <a:gd name="connsiteX1731" fmla="*/ 703628 w 7251911"/>
              <a:gd name="connsiteY1731" fmla="*/ 1922043 h 6858000"/>
              <a:gd name="connsiteX1732" fmla="*/ 624755 w 7251911"/>
              <a:gd name="connsiteY1732" fmla="*/ 1919575 h 6858000"/>
              <a:gd name="connsiteX1733" fmla="*/ 572173 w 7251911"/>
              <a:gd name="connsiteY1733" fmla="*/ 1917107 h 6858000"/>
              <a:gd name="connsiteX1734" fmla="*/ 564661 w 7251911"/>
              <a:gd name="connsiteY1734" fmla="*/ 1915873 h 6858000"/>
              <a:gd name="connsiteX1735" fmla="*/ 500812 w 7251911"/>
              <a:gd name="connsiteY1735" fmla="*/ 1918341 h 6858000"/>
              <a:gd name="connsiteX1736" fmla="*/ 470765 w 7251911"/>
              <a:gd name="connsiteY1736" fmla="*/ 1919575 h 6858000"/>
              <a:gd name="connsiteX1737" fmla="*/ 451986 w 7251911"/>
              <a:gd name="connsiteY1737" fmla="*/ 1915873 h 6858000"/>
              <a:gd name="connsiteX1738" fmla="*/ 459497 w 7251911"/>
              <a:gd name="connsiteY1738" fmla="*/ 1908469 h 6858000"/>
              <a:gd name="connsiteX1739" fmla="*/ 493300 w 7251911"/>
              <a:gd name="connsiteY1739" fmla="*/ 1904767 h 6858000"/>
              <a:gd name="connsiteX1740" fmla="*/ 527103 w 7251911"/>
              <a:gd name="connsiteY1740" fmla="*/ 1904767 h 6858000"/>
              <a:gd name="connsiteX1741" fmla="*/ 542126 w 7251911"/>
              <a:gd name="connsiteY1741" fmla="*/ 1903533 h 6858000"/>
              <a:gd name="connsiteX1742" fmla="*/ 504568 w 7251911"/>
              <a:gd name="connsiteY1742" fmla="*/ 1902299 h 6858000"/>
              <a:gd name="connsiteX1743" fmla="*/ 512079 w 7251911"/>
              <a:gd name="connsiteY1743" fmla="*/ 1893661 h 6858000"/>
              <a:gd name="connsiteX1744" fmla="*/ 534615 w 7251911"/>
              <a:gd name="connsiteY1744" fmla="*/ 1891193 h 6858000"/>
              <a:gd name="connsiteX1745" fmla="*/ 538370 w 7251911"/>
              <a:gd name="connsiteY1745" fmla="*/ 1887491 h 6858000"/>
              <a:gd name="connsiteX1746" fmla="*/ 530859 w 7251911"/>
              <a:gd name="connsiteY1746" fmla="*/ 1886257 h 6858000"/>
              <a:gd name="connsiteX1747" fmla="*/ 478277 w 7251911"/>
              <a:gd name="connsiteY1747" fmla="*/ 1887491 h 6858000"/>
              <a:gd name="connsiteX1748" fmla="*/ 444474 w 7251911"/>
              <a:gd name="connsiteY1748" fmla="*/ 1887491 h 6858000"/>
              <a:gd name="connsiteX1749" fmla="*/ 410671 w 7251911"/>
              <a:gd name="connsiteY1749" fmla="*/ 1883789 h 6858000"/>
              <a:gd name="connsiteX1750" fmla="*/ 388136 w 7251911"/>
              <a:gd name="connsiteY1750" fmla="*/ 1877619 h 6858000"/>
              <a:gd name="connsiteX1751" fmla="*/ 369356 w 7251911"/>
              <a:gd name="connsiteY1751" fmla="*/ 1873917 h 6858000"/>
              <a:gd name="connsiteX1752" fmla="*/ 350577 w 7251911"/>
              <a:gd name="connsiteY1752" fmla="*/ 1873917 h 6858000"/>
              <a:gd name="connsiteX1753" fmla="*/ 343065 w 7251911"/>
              <a:gd name="connsiteY1753" fmla="*/ 1867747 h 6858000"/>
              <a:gd name="connsiteX1754" fmla="*/ 361845 w 7251911"/>
              <a:gd name="connsiteY1754" fmla="*/ 1862811 h 6858000"/>
              <a:gd name="connsiteX1755" fmla="*/ 406915 w 7251911"/>
              <a:gd name="connsiteY1755" fmla="*/ 1862811 h 6858000"/>
              <a:gd name="connsiteX1756" fmla="*/ 455742 w 7251911"/>
              <a:gd name="connsiteY1756" fmla="*/ 1862811 h 6858000"/>
              <a:gd name="connsiteX1757" fmla="*/ 497056 w 7251911"/>
              <a:gd name="connsiteY1757" fmla="*/ 1860343 h 6858000"/>
              <a:gd name="connsiteX1758" fmla="*/ 512079 w 7251911"/>
              <a:gd name="connsiteY1758" fmla="*/ 1850471 h 6858000"/>
              <a:gd name="connsiteX1759" fmla="*/ 530859 w 7251911"/>
              <a:gd name="connsiteY1759" fmla="*/ 1844301 h 6858000"/>
              <a:gd name="connsiteX1760" fmla="*/ 572173 w 7251911"/>
              <a:gd name="connsiteY1760" fmla="*/ 1845535 h 6858000"/>
              <a:gd name="connsiteX1761" fmla="*/ 590952 w 7251911"/>
              <a:gd name="connsiteY1761" fmla="*/ 1843067 h 6858000"/>
              <a:gd name="connsiteX1762" fmla="*/ 605976 w 7251911"/>
              <a:gd name="connsiteY1762" fmla="*/ 1840599 h 6858000"/>
              <a:gd name="connsiteX1763" fmla="*/ 651046 w 7251911"/>
              <a:gd name="connsiteY1763" fmla="*/ 1840599 h 6858000"/>
              <a:gd name="connsiteX1764" fmla="*/ 696116 w 7251911"/>
              <a:gd name="connsiteY1764" fmla="*/ 1838130 h 6858000"/>
              <a:gd name="connsiteX1765" fmla="*/ 756210 w 7251911"/>
              <a:gd name="connsiteY1765" fmla="*/ 1835662 h 6858000"/>
              <a:gd name="connsiteX1766" fmla="*/ 763722 w 7251911"/>
              <a:gd name="connsiteY1766" fmla="*/ 1835662 h 6858000"/>
              <a:gd name="connsiteX1767" fmla="*/ 771234 w 7251911"/>
              <a:gd name="connsiteY1767" fmla="*/ 1831960 h 6858000"/>
              <a:gd name="connsiteX1768" fmla="*/ 786257 w 7251911"/>
              <a:gd name="connsiteY1768" fmla="*/ 1834428 h 6858000"/>
              <a:gd name="connsiteX1769" fmla="*/ 812548 w 7251911"/>
              <a:gd name="connsiteY1769" fmla="*/ 1831960 h 6858000"/>
              <a:gd name="connsiteX1770" fmla="*/ 838839 w 7251911"/>
              <a:gd name="connsiteY1770" fmla="*/ 1831960 h 6858000"/>
              <a:gd name="connsiteX1771" fmla="*/ 857618 w 7251911"/>
              <a:gd name="connsiteY1771" fmla="*/ 1830726 h 6858000"/>
              <a:gd name="connsiteX1772" fmla="*/ 902689 w 7251911"/>
              <a:gd name="connsiteY1772" fmla="*/ 1828258 h 6858000"/>
              <a:gd name="connsiteX1773" fmla="*/ 925224 w 7251911"/>
              <a:gd name="connsiteY1773" fmla="*/ 1827024 h 6858000"/>
              <a:gd name="connsiteX1774" fmla="*/ 932736 w 7251911"/>
              <a:gd name="connsiteY1774" fmla="*/ 1827024 h 6858000"/>
              <a:gd name="connsiteX1775" fmla="*/ 974440 w 7251911"/>
              <a:gd name="connsiteY1775" fmla="*/ 1826372 h 6858000"/>
              <a:gd name="connsiteX1776" fmla="*/ 973613 w 7251911"/>
              <a:gd name="connsiteY1776" fmla="*/ 1817171 h 6858000"/>
              <a:gd name="connsiteX1777" fmla="*/ 977367 w 7251911"/>
              <a:gd name="connsiteY1777" fmla="*/ 1805782 h 6858000"/>
              <a:gd name="connsiteX1778" fmla="*/ 994264 w 7251911"/>
              <a:gd name="connsiteY1778" fmla="*/ 1801511 h 6858000"/>
              <a:gd name="connsiteX1779" fmla="*/ 1005191 w 7251911"/>
              <a:gd name="connsiteY1779" fmla="*/ 1796908 h 6858000"/>
              <a:gd name="connsiteX1780" fmla="*/ 997481 w 7251911"/>
              <a:gd name="connsiteY1780" fmla="*/ 1794393 h 6858000"/>
              <a:gd name="connsiteX1781" fmla="*/ 984877 w 7251911"/>
              <a:gd name="connsiteY1781" fmla="*/ 1794393 h 6858000"/>
              <a:gd name="connsiteX1782" fmla="*/ 978775 w 7251911"/>
              <a:gd name="connsiteY1782" fmla="*/ 1790122 h 6858000"/>
              <a:gd name="connsiteX1783" fmla="*/ 979320 w 7251911"/>
              <a:gd name="connsiteY1783" fmla="*/ 1788469 h 6858000"/>
              <a:gd name="connsiteX1784" fmla="*/ 977973 w 7251911"/>
              <a:gd name="connsiteY1784" fmla="*/ 1788030 h 6858000"/>
              <a:gd name="connsiteX1785" fmla="*/ 951690 w 7251911"/>
              <a:gd name="connsiteY1785" fmla="*/ 1795623 h 6858000"/>
              <a:gd name="connsiteX1786" fmla="*/ 921652 w 7251911"/>
              <a:gd name="connsiteY1786" fmla="*/ 1810809 h 6858000"/>
              <a:gd name="connsiteX1787" fmla="*/ 880350 w 7251911"/>
              <a:gd name="connsiteY1787" fmla="*/ 1807012 h 6858000"/>
              <a:gd name="connsiteX1788" fmla="*/ 872841 w 7251911"/>
              <a:gd name="connsiteY1788" fmla="*/ 1795623 h 6858000"/>
              <a:gd name="connsiteX1789" fmla="*/ 809011 w 7251911"/>
              <a:gd name="connsiteY1789" fmla="*/ 1814605 h 6858000"/>
              <a:gd name="connsiteX1790" fmla="*/ 767709 w 7251911"/>
              <a:gd name="connsiteY1790" fmla="*/ 1814605 h 6858000"/>
              <a:gd name="connsiteX1791" fmla="*/ 673841 w 7251911"/>
              <a:gd name="connsiteY1791" fmla="*/ 1818402 h 6858000"/>
              <a:gd name="connsiteX1792" fmla="*/ 647558 w 7251911"/>
              <a:gd name="connsiteY1792" fmla="*/ 1822198 h 6858000"/>
              <a:gd name="connsiteX1793" fmla="*/ 617520 w 7251911"/>
              <a:gd name="connsiteY1793" fmla="*/ 1818402 h 6858000"/>
              <a:gd name="connsiteX1794" fmla="*/ 583727 w 7251911"/>
              <a:gd name="connsiteY1794" fmla="*/ 1818402 h 6858000"/>
              <a:gd name="connsiteX1795" fmla="*/ 579973 w 7251911"/>
              <a:gd name="connsiteY1795" fmla="*/ 1795623 h 6858000"/>
              <a:gd name="connsiteX1796" fmla="*/ 534916 w 7251911"/>
              <a:gd name="connsiteY1796" fmla="*/ 1784234 h 6858000"/>
              <a:gd name="connsiteX1797" fmla="*/ 523652 w 7251911"/>
              <a:gd name="connsiteY1797" fmla="*/ 1788030 h 6858000"/>
              <a:gd name="connsiteX1798" fmla="*/ 516142 w 7251911"/>
              <a:gd name="connsiteY1798" fmla="*/ 1776641 h 6858000"/>
              <a:gd name="connsiteX1799" fmla="*/ 523652 w 7251911"/>
              <a:gd name="connsiteY1799" fmla="*/ 1765251 h 6858000"/>
              <a:gd name="connsiteX1800" fmla="*/ 553689 w 7251911"/>
              <a:gd name="connsiteY1800" fmla="*/ 1769048 h 6858000"/>
              <a:gd name="connsiteX1801" fmla="*/ 587482 w 7251911"/>
              <a:gd name="connsiteY1801" fmla="*/ 1761455 h 6858000"/>
              <a:gd name="connsiteX1802" fmla="*/ 598746 w 7251911"/>
              <a:gd name="connsiteY1802" fmla="*/ 1738676 h 6858000"/>
              <a:gd name="connsiteX1803" fmla="*/ 617520 w 7251911"/>
              <a:gd name="connsiteY1803" fmla="*/ 1731083 h 6858000"/>
              <a:gd name="connsiteX1804" fmla="*/ 662576 w 7251911"/>
              <a:gd name="connsiteY1804" fmla="*/ 1746269 h 6858000"/>
              <a:gd name="connsiteX1805" fmla="*/ 681350 w 7251911"/>
              <a:gd name="connsiteY1805" fmla="*/ 1746269 h 6858000"/>
              <a:gd name="connsiteX1806" fmla="*/ 688860 w 7251911"/>
              <a:gd name="connsiteY1806" fmla="*/ 1734880 h 6858000"/>
              <a:gd name="connsiteX1807" fmla="*/ 685105 w 7251911"/>
              <a:gd name="connsiteY1807" fmla="*/ 1715897 h 6858000"/>
              <a:gd name="connsiteX1808" fmla="*/ 662576 w 7251911"/>
              <a:gd name="connsiteY1808" fmla="*/ 1700712 h 6858000"/>
              <a:gd name="connsiteX1809" fmla="*/ 658822 w 7251911"/>
              <a:gd name="connsiteY1809" fmla="*/ 1693119 h 6858000"/>
              <a:gd name="connsiteX1810" fmla="*/ 666331 w 7251911"/>
              <a:gd name="connsiteY1810" fmla="*/ 1689322 h 6858000"/>
              <a:gd name="connsiteX1811" fmla="*/ 703878 w 7251911"/>
              <a:gd name="connsiteY1811" fmla="*/ 1693119 h 6858000"/>
              <a:gd name="connsiteX1812" fmla="*/ 707633 w 7251911"/>
              <a:gd name="connsiteY1812" fmla="*/ 1693119 h 6858000"/>
              <a:gd name="connsiteX1813" fmla="*/ 707633 w 7251911"/>
              <a:gd name="connsiteY1813" fmla="*/ 1685526 h 6858000"/>
              <a:gd name="connsiteX1814" fmla="*/ 711388 w 7251911"/>
              <a:gd name="connsiteY1814" fmla="*/ 1674136 h 6858000"/>
              <a:gd name="connsiteX1815" fmla="*/ 737671 w 7251911"/>
              <a:gd name="connsiteY1815" fmla="*/ 1674136 h 6858000"/>
              <a:gd name="connsiteX1816" fmla="*/ 703878 w 7251911"/>
              <a:gd name="connsiteY1816" fmla="*/ 1662747 h 6858000"/>
              <a:gd name="connsiteX1817" fmla="*/ 700124 w 7251911"/>
              <a:gd name="connsiteY1817" fmla="*/ 1651357 h 6858000"/>
              <a:gd name="connsiteX1818" fmla="*/ 688860 w 7251911"/>
              <a:gd name="connsiteY1818" fmla="*/ 1628579 h 6858000"/>
              <a:gd name="connsiteX1819" fmla="*/ 673841 w 7251911"/>
              <a:gd name="connsiteY1819" fmla="*/ 1628579 h 6858000"/>
              <a:gd name="connsiteX1820" fmla="*/ 673841 w 7251911"/>
              <a:gd name="connsiteY1820" fmla="*/ 1620986 h 6858000"/>
              <a:gd name="connsiteX1821" fmla="*/ 673841 w 7251911"/>
              <a:gd name="connsiteY1821" fmla="*/ 1617189 h 6858000"/>
              <a:gd name="connsiteX1822" fmla="*/ 745180 w 7251911"/>
              <a:gd name="connsiteY1822" fmla="*/ 1602003 h 6858000"/>
              <a:gd name="connsiteX1823" fmla="*/ 790237 w 7251911"/>
              <a:gd name="connsiteY1823" fmla="*/ 1583021 h 6858000"/>
              <a:gd name="connsiteX1824" fmla="*/ 797747 w 7251911"/>
              <a:gd name="connsiteY1824" fmla="*/ 1575428 h 6858000"/>
              <a:gd name="connsiteX1825" fmla="*/ 786482 w 7251911"/>
              <a:gd name="connsiteY1825" fmla="*/ 1567835 h 6858000"/>
              <a:gd name="connsiteX1826" fmla="*/ 752690 w 7251911"/>
              <a:gd name="connsiteY1826" fmla="*/ 1567835 h 6858000"/>
              <a:gd name="connsiteX1827" fmla="*/ 745180 w 7251911"/>
              <a:gd name="connsiteY1827" fmla="*/ 1564039 h 6858000"/>
              <a:gd name="connsiteX1828" fmla="*/ 748935 w 7251911"/>
              <a:gd name="connsiteY1828" fmla="*/ 1556446 h 6858000"/>
              <a:gd name="connsiteX1829" fmla="*/ 771463 w 7251911"/>
              <a:gd name="connsiteY1829" fmla="*/ 1548853 h 6858000"/>
              <a:gd name="connsiteX1830" fmla="*/ 805256 w 7251911"/>
              <a:gd name="connsiteY1830" fmla="*/ 1548853 h 6858000"/>
              <a:gd name="connsiteX1831" fmla="*/ 809011 w 7251911"/>
              <a:gd name="connsiteY1831" fmla="*/ 1533667 h 6858000"/>
              <a:gd name="connsiteX1832" fmla="*/ 809011 w 7251911"/>
              <a:gd name="connsiteY1832" fmla="*/ 1526074 h 6858000"/>
              <a:gd name="connsiteX1833" fmla="*/ 780850 w 7251911"/>
              <a:gd name="connsiteY1833" fmla="*/ 1513261 h 6858000"/>
              <a:gd name="connsiteX1834" fmla="*/ 767888 w 7251911"/>
              <a:gd name="connsiteY1834" fmla="*/ 1508674 h 6858000"/>
              <a:gd name="connsiteX1835" fmla="*/ 762164 w 7251911"/>
              <a:gd name="connsiteY1835" fmla="*/ 1511101 h 6858000"/>
              <a:gd name="connsiteX1836" fmla="*/ 756140 w 7251911"/>
              <a:gd name="connsiteY1836" fmla="*/ 1525365 h 6858000"/>
              <a:gd name="connsiteX1837" fmla="*/ 733978 w 7251911"/>
              <a:gd name="connsiteY1837" fmla="*/ 1542834 h 6858000"/>
              <a:gd name="connsiteX1838" fmla="*/ 704563 w 7251911"/>
              <a:gd name="connsiteY1838" fmla="*/ 1554342 h 6858000"/>
              <a:gd name="connsiteX1839" fmla="*/ 696691 w 7251911"/>
              <a:gd name="connsiteY1839" fmla="*/ 1553361 h 6858000"/>
              <a:gd name="connsiteX1840" fmla="*/ 683582 w 7251911"/>
              <a:gd name="connsiteY1840" fmla="*/ 1530235 h 6858000"/>
              <a:gd name="connsiteX1841" fmla="*/ 675688 w 7251911"/>
              <a:gd name="connsiteY1841" fmla="*/ 1508923 h 6858000"/>
              <a:gd name="connsiteX1842" fmla="*/ 621275 w 7251911"/>
              <a:gd name="connsiteY1842" fmla="*/ 1510888 h 6858000"/>
              <a:gd name="connsiteX1843" fmla="*/ 602501 w 7251911"/>
              <a:gd name="connsiteY1843" fmla="*/ 1503295 h 6858000"/>
              <a:gd name="connsiteX1844" fmla="*/ 602723 w 7251911"/>
              <a:gd name="connsiteY1844" fmla="*/ 1497541 h 6858000"/>
              <a:gd name="connsiteX1845" fmla="*/ 589936 w 7251911"/>
              <a:gd name="connsiteY1845" fmla="*/ 1495813 h 6858000"/>
              <a:gd name="connsiteX1846" fmla="*/ 545659 w 7251911"/>
              <a:gd name="connsiteY1846" fmla="*/ 1514320 h 6858000"/>
              <a:gd name="connsiteX1847" fmla="*/ 531048 w 7251911"/>
              <a:gd name="connsiteY1847" fmla="*/ 1487214 h 6858000"/>
              <a:gd name="connsiteX1848" fmla="*/ 503697 w 7251911"/>
              <a:gd name="connsiteY1848" fmla="*/ 1466106 h 6858000"/>
              <a:gd name="connsiteX1849" fmla="*/ 397431 w 7251911"/>
              <a:gd name="connsiteY1849" fmla="*/ 1500915 h 6858000"/>
              <a:gd name="connsiteX1850" fmla="*/ 366048 w 7251911"/>
              <a:gd name="connsiteY1850" fmla="*/ 1512178 h 6858000"/>
              <a:gd name="connsiteX1851" fmla="*/ 333986 w 7251911"/>
              <a:gd name="connsiteY1851" fmla="*/ 1496806 h 6858000"/>
              <a:gd name="connsiteX1852" fmla="*/ 275611 w 7251911"/>
              <a:gd name="connsiteY1852" fmla="*/ 1468041 h 6858000"/>
              <a:gd name="connsiteX1853" fmla="*/ 253807 w 7251911"/>
              <a:gd name="connsiteY1853" fmla="*/ 1466589 h 6858000"/>
              <a:gd name="connsiteX1854" fmla="*/ 250025 w 7251911"/>
              <a:gd name="connsiteY1854" fmla="*/ 1464854 h 6858000"/>
              <a:gd name="connsiteX1855" fmla="*/ 251683 w 7251911"/>
              <a:gd name="connsiteY1855" fmla="*/ 1467589 h 6858000"/>
              <a:gd name="connsiteX1856" fmla="*/ 254069 w 7251911"/>
              <a:gd name="connsiteY1856" fmla="*/ 1480530 h 6858000"/>
              <a:gd name="connsiteX1857" fmla="*/ 212643 w 7251911"/>
              <a:gd name="connsiteY1857" fmla="*/ 1508243 h 6858000"/>
              <a:gd name="connsiteX1858" fmla="*/ 166494 w 7251911"/>
              <a:gd name="connsiteY1858" fmla="*/ 1493644 h 6858000"/>
              <a:gd name="connsiteX1859" fmla="*/ 131068 w 7251911"/>
              <a:gd name="connsiteY1859" fmla="*/ 1489232 h 6858000"/>
              <a:gd name="connsiteX1860" fmla="*/ 109264 w 7251911"/>
              <a:gd name="connsiteY1860" fmla="*/ 1487780 h 6858000"/>
              <a:gd name="connsiteX1861" fmla="*/ 115371 w 7251911"/>
              <a:gd name="connsiteY1861" fmla="*/ 1470840 h 6858000"/>
              <a:gd name="connsiteX1862" fmla="*/ 211069 w 7251911"/>
              <a:gd name="connsiteY1862" fmla="*/ 1424601 h 6858000"/>
              <a:gd name="connsiteX1863" fmla="*/ 228830 w 7251911"/>
              <a:gd name="connsiteY1863" fmla="*/ 1410377 h 6858000"/>
              <a:gd name="connsiteX1864" fmla="*/ 269373 w 7251911"/>
              <a:gd name="connsiteY1864" fmla="*/ 1373704 h 6858000"/>
              <a:gd name="connsiteX1865" fmla="*/ 314735 w 7251911"/>
              <a:gd name="connsiteY1865" fmla="*/ 1346481 h 6858000"/>
              <a:gd name="connsiteX1866" fmla="*/ 340476 w 7251911"/>
              <a:gd name="connsiteY1866" fmla="*/ 1348423 h 6858000"/>
              <a:gd name="connsiteX1867" fmla="*/ 349696 w 7251911"/>
              <a:gd name="connsiteY1867" fmla="*/ 1354629 h 6858000"/>
              <a:gd name="connsiteX1868" fmla="*/ 350937 w 7251911"/>
              <a:gd name="connsiteY1868" fmla="*/ 1344669 h 6858000"/>
              <a:gd name="connsiteX1869" fmla="*/ 383405 w 7251911"/>
              <a:gd name="connsiteY1869" fmla="*/ 1324690 h 6858000"/>
              <a:gd name="connsiteX1870" fmla="*/ 395786 w 7251911"/>
              <a:gd name="connsiteY1870" fmla="*/ 1337612 h 6858000"/>
              <a:gd name="connsiteX1871" fmla="*/ 402418 w 7251911"/>
              <a:gd name="connsiteY1871" fmla="*/ 1348552 h 6858000"/>
              <a:gd name="connsiteX1872" fmla="*/ 419559 w 7251911"/>
              <a:gd name="connsiteY1872" fmla="*/ 1339308 h 6858000"/>
              <a:gd name="connsiteX1873" fmla="*/ 418366 w 7251911"/>
              <a:gd name="connsiteY1873" fmla="*/ 1332838 h 6858000"/>
              <a:gd name="connsiteX1874" fmla="*/ 440528 w 7251911"/>
              <a:gd name="connsiteY1874" fmla="*/ 1315369 h 6858000"/>
              <a:gd name="connsiteX1875" fmla="*/ 493095 w 7251911"/>
              <a:gd name="connsiteY1875" fmla="*/ 1310538 h 6858000"/>
              <a:gd name="connsiteX1876" fmla="*/ 522974 w 7251911"/>
              <a:gd name="connsiteY1876" fmla="*/ 1295295 h 6858000"/>
              <a:gd name="connsiteX1877" fmla="*/ 539339 w 7251911"/>
              <a:gd name="connsiteY1877" fmla="*/ 1292275 h 6858000"/>
              <a:gd name="connsiteX1878" fmla="*/ 578547 w 7251911"/>
              <a:gd name="connsiteY1878" fmla="*/ 1298423 h 6858000"/>
              <a:gd name="connsiteX1879" fmla="*/ 693937 w 7251911"/>
              <a:gd name="connsiteY1879" fmla="*/ 1302681 h 6858000"/>
              <a:gd name="connsiteX1880" fmla="*/ 738369 w 7251911"/>
              <a:gd name="connsiteY1880" fmla="*/ 1282929 h 6858000"/>
              <a:gd name="connsiteX1881" fmla="*/ 727646 w 7251911"/>
              <a:gd name="connsiteY1881" fmla="*/ 1272743 h 6858000"/>
              <a:gd name="connsiteX1882" fmla="*/ 714443 w 7251911"/>
              <a:gd name="connsiteY1882" fmla="*/ 1264080 h 6858000"/>
              <a:gd name="connsiteX1883" fmla="*/ 673840 w 7251911"/>
              <a:gd name="connsiteY1883" fmla="*/ 1265675 h 6858000"/>
              <a:gd name="connsiteX1884" fmla="*/ 647557 w 7251911"/>
              <a:gd name="connsiteY1884" fmla="*/ 1269471 h 6858000"/>
              <a:gd name="connsiteX1885" fmla="*/ 617519 w 7251911"/>
              <a:gd name="connsiteY1885" fmla="*/ 1265675 h 6858000"/>
              <a:gd name="connsiteX1886" fmla="*/ 583726 w 7251911"/>
              <a:gd name="connsiteY1886" fmla="*/ 1265675 h 6858000"/>
              <a:gd name="connsiteX1887" fmla="*/ 579972 w 7251911"/>
              <a:gd name="connsiteY1887" fmla="*/ 1242896 h 6858000"/>
              <a:gd name="connsiteX1888" fmla="*/ 560259 w 7251911"/>
              <a:gd name="connsiteY1888" fmla="*/ 1228659 h 6858000"/>
              <a:gd name="connsiteX1889" fmla="*/ 553362 w 7251911"/>
              <a:gd name="connsiteY1889" fmla="*/ 1229434 h 6858000"/>
              <a:gd name="connsiteX1890" fmla="*/ 539546 w 7251911"/>
              <a:gd name="connsiteY1890" fmla="*/ 1233707 h 6858000"/>
              <a:gd name="connsiteX1891" fmla="*/ 398661 w 7251911"/>
              <a:gd name="connsiteY1891" fmla="*/ 1234295 h 6858000"/>
              <a:gd name="connsiteX1892" fmla="*/ 353395 w 7251911"/>
              <a:gd name="connsiteY1892" fmla="*/ 1228657 h 6858000"/>
              <a:gd name="connsiteX1893" fmla="*/ 286897 w 7251911"/>
              <a:gd name="connsiteY1893" fmla="*/ 1233017 h 6858000"/>
              <a:gd name="connsiteX1894" fmla="*/ 237384 w 7251911"/>
              <a:gd name="connsiteY1894" fmla="*/ 1229379 h 6858000"/>
              <a:gd name="connsiteX1895" fmla="*/ 228569 w 7251911"/>
              <a:gd name="connsiteY1895" fmla="*/ 1187822 h 6858000"/>
              <a:gd name="connsiteX1896" fmla="*/ 261658 w 7251911"/>
              <a:gd name="connsiteY1896" fmla="*/ 1162864 h 6858000"/>
              <a:gd name="connsiteX1897" fmla="*/ 287302 w 7251911"/>
              <a:gd name="connsiteY1897" fmla="*/ 1197666 h 6858000"/>
              <a:gd name="connsiteX1898" fmla="*/ 306101 w 7251911"/>
              <a:gd name="connsiteY1898" fmla="*/ 1191158 h 6858000"/>
              <a:gd name="connsiteX1899" fmla="*/ 304491 w 7251911"/>
              <a:gd name="connsiteY1899" fmla="*/ 1171992 h 6858000"/>
              <a:gd name="connsiteX1900" fmla="*/ 351356 w 7251911"/>
              <a:gd name="connsiteY1900" fmla="*/ 1148750 h 6858000"/>
              <a:gd name="connsiteX1901" fmla="*/ 369069 w 7251911"/>
              <a:gd name="connsiteY1901" fmla="*/ 1150956 h 6858000"/>
              <a:gd name="connsiteX1902" fmla="*/ 388022 w 7251911"/>
              <a:gd name="connsiteY1902" fmla="*/ 1143202 h 6858000"/>
              <a:gd name="connsiteX1903" fmla="*/ 379422 w 7251911"/>
              <a:gd name="connsiteY1903" fmla="*/ 1132016 h 6858000"/>
              <a:gd name="connsiteX1904" fmla="*/ 367196 w 7251911"/>
              <a:gd name="connsiteY1904" fmla="*/ 1117850 h 6858000"/>
              <a:gd name="connsiteX1905" fmla="*/ 387808 w 7251911"/>
              <a:gd name="connsiteY1905" fmla="*/ 1112832 h 6858000"/>
              <a:gd name="connsiteX1906" fmla="*/ 684098 w 7251911"/>
              <a:gd name="connsiteY1906" fmla="*/ 1092841 h 6858000"/>
              <a:gd name="connsiteX1907" fmla="*/ 700789 w 7251911"/>
              <a:gd name="connsiteY1907" fmla="*/ 1091226 h 6858000"/>
              <a:gd name="connsiteX1908" fmla="*/ 701531 w 7251911"/>
              <a:gd name="connsiteY1908" fmla="*/ 1082970 h 6858000"/>
              <a:gd name="connsiteX1909" fmla="*/ 688859 w 7251911"/>
              <a:gd name="connsiteY1909" fmla="*/ 1075851 h 6858000"/>
              <a:gd name="connsiteX1910" fmla="*/ 673840 w 7251911"/>
              <a:gd name="connsiteY1910" fmla="*/ 1075851 h 6858000"/>
              <a:gd name="connsiteX1911" fmla="*/ 673840 w 7251911"/>
              <a:gd name="connsiteY1911" fmla="*/ 1068259 h 6858000"/>
              <a:gd name="connsiteX1912" fmla="*/ 673840 w 7251911"/>
              <a:gd name="connsiteY1912" fmla="*/ 1064462 h 6858000"/>
              <a:gd name="connsiteX1913" fmla="*/ 745179 w 7251911"/>
              <a:gd name="connsiteY1913" fmla="*/ 1049276 h 6858000"/>
              <a:gd name="connsiteX1914" fmla="*/ 790236 w 7251911"/>
              <a:gd name="connsiteY1914" fmla="*/ 1030294 h 6858000"/>
              <a:gd name="connsiteX1915" fmla="*/ 797746 w 7251911"/>
              <a:gd name="connsiteY1915" fmla="*/ 1022701 h 6858000"/>
              <a:gd name="connsiteX1916" fmla="*/ 786481 w 7251911"/>
              <a:gd name="connsiteY1916" fmla="*/ 1015108 h 6858000"/>
              <a:gd name="connsiteX1917" fmla="*/ 752689 w 7251911"/>
              <a:gd name="connsiteY1917" fmla="*/ 1015108 h 6858000"/>
              <a:gd name="connsiteX1918" fmla="*/ 745179 w 7251911"/>
              <a:gd name="connsiteY1918" fmla="*/ 1011312 h 6858000"/>
              <a:gd name="connsiteX1919" fmla="*/ 748934 w 7251911"/>
              <a:gd name="connsiteY1919" fmla="*/ 1003718 h 6858000"/>
              <a:gd name="connsiteX1920" fmla="*/ 771462 w 7251911"/>
              <a:gd name="connsiteY1920" fmla="*/ 996126 h 6858000"/>
              <a:gd name="connsiteX1921" fmla="*/ 805255 w 7251911"/>
              <a:gd name="connsiteY1921" fmla="*/ 996126 h 6858000"/>
              <a:gd name="connsiteX1922" fmla="*/ 809010 w 7251911"/>
              <a:gd name="connsiteY1922" fmla="*/ 980940 h 6858000"/>
              <a:gd name="connsiteX1923" fmla="*/ 809010 w 7251911"/>
              <a:gd name="connsiteY1923" fmla="*/ 973347 h 6858000"/>
              <a:gd name="connsiteX1924" fmla="*/ 752689 w 7251911"/>
              <a:gd name="connsiteY1924" fmla="*/ 950568 h 6858000"/>
              <a:gd name="connsiteX1925" fmla="*/ 621274 w 7251911"/>
              <a:gd name="connsiteY1925" fmla="*/ 958161 h 6858000"/>
              <a:gd name="connsiteX1926" fmla="*/ 602500 w 7251911"/>
              <a:gd name="connsiteY1926" fmla="*/ 950568 h 6858000"/>
              <a:gd name="connsiteX1927" fmla="*/ 621274 w 7251911"/>
              <a:gd name="connsiteY1927" fmla="*/ 942975 h 6858000"/>
              <a:gd name="connsiteX1928" fmla="*/ 666330 w 7251911"/>
              <a:gd name="connsiteY1928" fmla="*/ 935382 h 6858000"/>
              <a:gd name="connsiteX1929" fmla="*/ 715142 w 7251911"/>
              <a:gd name="connsiteY1929" fmla="*/ 935382 h 6858000"/>
              <a:gd name="connsiteX1930" fmla="*/ 790236 w 7251911"/>
              <a:gd name="connsiteY1930" fmla="*/ 931586 h 6858000"/>
              <a:gd name="connsiteX1931" fmla="*/ 917897 w 7251911"/>
              <a:gd name="connsiteY1931" fmla="*/ 882232 h 6858000"/>
              <a:gd name="connsiteX1932" fmla="*/ 940425 w 7251911"/>
              <a:gd name="connsiteY1932" fmla="*/ 872266 h 6858000"/>
              <a:gd name="connsiteX1933" fmla="*/ 942362 w 7251911"/>
              <a:gd name="connsiteY1933" fmla="*/ 872144 h 6858000"/>
              <a:gd name="connsiteX1934" fmla="*/ 872562 w 7251911"/>
              <a:gd name="connsiteY1934" fmla="*/ 863450 h 6858000"/>
              <a:gd name="connsiteX1935" fmla="*/ 855083 w 7251911"/>
              <a:gd name="connsiteY1935" fmla="*/ 859453 h 6858000"/>
              <a:gd name="connsiteX1936" fmla="*/ 814672 w 7251911"/>
              <a:gd name="connsiteY1936" fmla="*/ 859453 h 6858000"/>
              <a:gd name="connsiteX1937" fmla="*/ 814037 w 7251911"/>
              <a:gd name="connsiteY1937" fmla="*/ 859953 h 6858000"/>
              <a:gd name="connsiteX1938" fmla="*/ 812668 w 7251911"/>
              <a:gd name="connsiteY1938" fmla="*/ 859453 h 6858000"/>
              <a:gd name="connsiteX1939" fmla="*/ 767708 w 7251911"/>
              <a:gd name="connsiteY1939" fmla="*/ 859453 h 6858000"/>
              <a:gd name="connsiteX1940" fmla="*/ 711387 w 7251911"/>
              <a:gd name="connsiteY1940" fmla="*/ 821488 h 6858000"/>
              <a:gd name="connsiteX1941" fmla="*/ 711387 w 7251911"/>
              <a:gd name="connsiteY1941" fmla="*/ 813895 h 6858000"/>
              <a:gd name="connsiteX1942" fmla="*/ 726406 w 7251911"/>
              <a:gd name="connsiteY1942" fmla="*/ 783524 h 6858000"/>
              <a:gd name="connsiteX1943" fmla="*/ 748934 w 7251911"/>
              <a:gd name="connsiteY1943" fmla="*/ 760745 h 6858000"/>
              <a:gd name="connsiteX1944" fmla="*/ 775687 w 7251911"/>
              <a:gd name="connsiteY1944" fmla="*/ 745084 h 6858000"/>
              <a:gd name="connsiteX1945" fmla="*/ 775778 w 7251911"/>
              <a:gd name="connsiteY1945" fmla="*/ 744694 h 6858000"/>
              <a:gd name="connsiteX1946" fmla="*/ 752144 w 7251911"/>
              <a:gd name="connsiteY1946" fmla="*/ 739087 h 6858000"/>
              <a:gd name="connsiteX1947" fmla="*/ 700276 w 7251911"/>
              <a:gd name="connsiteY1947" fmla="*/ 738316 h 6858000"/>
              <a:gd name="connsiteX1948" fmla="*/ 687381 w 7251911"/>
              <a:gd name="connsiteY1948" fmla="*/ 745560 h 6858000"/>
              <a:gd name="connsiteX1949" fmla="*/ 675108 w 7251911"/>
              <a:gd name="connsiteY1949" fmla="*/ 747824 h 6858000"/>
              <a:gd name="connsiteX1950" fmla="*/ 631654 w 7251911"/>
              <a:gd name="connsiteY1950" fmla="*/ 743676 h 6858000"/>
              <a:gd name="connsiteX1951" fmla="*/ 578622 w 7251911"/>
              <a:gd name="connsiteY1951" fmla="*/ 752242 h 6858000"/>
              <a:gd name="connsiteX1952" fmla="*/ 565883 w 7251911"/>
              <a:gd name="connsiteY1952" fmla="*/ 758242 h 6858000"/>
              <a:gd name="connsiteX1953" fmla="*/ 552524 w 7251911"/>
              <a:gd name="connsiteY1953" fmla="*/ 769221 h 6858000"/>
              <a:gd name="connsiteX1954" fmla="*/ 523778 w 7251911"/>
              <a:gd name="connsiteY1954" fmla="*/ 759319 h 6858000"/>
              <a:gd name="connsiteX1955" fmla="*/ 508904 w 7251911"/>
              <a:gd name="connsiteY1955" fmla="*/ 718272 h 6858000"/>
              <a:gd name="connsiteX1956" fmla="*/ 538318 w 7251911"/>
              <a:gd name="connsiteY1956" fmla="*/ 706764 h 6858000"/>
              <a:gd name="connsiteX1957" fmla="*/ 562604 w 7251911"/>
              <a:gd name="connsiteY1957" fmla="*/ 688295 h 6858000"/>
              <a:gd name="connsiteX1958" fmla="*/ 575712 w 7251911"/>
              <a:gd name="connsiteY1958" fmla="*/ 711421 h 6858000"/>
              <a:gd name="connsiteX1959" fmla="*/ 600057 w 7251911"/>
              <a:gd name="connsiteY1959" fmla="*/ 724568 h 6858000"/>
              <a:gd name="connsiteX1960" fmla="*/ 627659 w 7251911"/>
              <a:gd name="connsiteY1960" fmla="*/ 711570 h 6858000"/>
              <a:gd name="connsiteX1961" fmla="*/ 637547 w 7251911"/>
              <a:gd name="connsiteY1961" fmla="*/ 696365 h 6858000"/>
              <a:gd name="connsiteX1962" fmla="*/ 680380 w 7251911"/>
              <a:gd name="connsiteY1962" fmla="*/ 705494 h 6858000"/>
              <a:gd name="connsiteX1963" fmla="*/ 736823 w 7251911"/>
              <a:gd name="connsiteY1963" fmla="*/ 669537 h 6858000"/>
              <a:gd name="connsiteX1964" fmla="*/ 798348 w 7251911"/>
              <a:gd name="connsiteY1964" fmla="*/ 656971 h 6858000"/>
              <a:gd name="connsiteX1965" fmla="*/ 818551 w 7251911"/>
              <a:gd name="connsiteY1965" fmla="*/ 656779 h 6858000"/>
              <a:gd name="connsiteX1966" fmla="*/ 824029 w 7251911"/>
              <a:gd name="connsiteY1966" fmla="*/ 650647 h 6858000"/>
              <a:gd name="connsiteX1967" fmla="*/ 839047 w 7251911"/>
              <a:gd name="connsiteY1967" fmla="*/ 646851 h 6858000"/>
              <a:gd name="connsiteX1968" fmla="*/ 880349 w 7251911"/>
              <a:gd name="connsiteY1968" fmla="*/ 639258 h 6858000"/>
              <a:gd name="connsiteX1969" fmla="*/ 895368 w 7251911"/>
              <a:gd name="connsiteY1969" fmla="*/ 635461 h 6858000"/>
              <a:gd name="connsiteX1970" fmla="*/ 925406 w 7251911"/>
              <a:gd name="connsiteY1970" fmla="*/ 635461 h 6858000"/>
              <a:gd name="connsiteX1971" fmla="*/ 977972 w 7251911"/>
              <a:gd name="connsiteY1971" fmla="*/ 646851 h 6858000"/>
              <a:gd name="connsiteX1972" fmla="*/ 1015520 w 7251911"/>
              <a:gd name="connsiteY1972" fmla="*/ 643054 h 6858000"/>
              <a:gd name="connsiteX1973" fmla="*/ 1040138 w 7251911"/>
              <a:gd name="connsiteY1973" fmla="*/ 631707 h 6858000"/>
              <a:gd name="connsiteX1974" fmla="*/ 1039376 w 7251911"/>
              <a:gd name="connsiteY1974" fmla="*/ 631361 h 6858000"/>
              <a:gd name="connsiteX1975" fmla="*/ 1016117 w 7251911"/>
              <a:gd name="connsiteY1975" fmla="*/ 609499 h 6858000"/>
              <a:gd name="connsiteX1976" fmla="*/ 1006896 w 7251911"/>
              <a:gd name="connsiteY1976" fmla="*/ 603294 h 6858000"/>
              <a:gd name="connsiteX1977" fmla="*/ 992499 w 7251911"/>
              <a:gd name="connsiteY1977" fmla="*/ 606558 h 6858000"/>
              <a:gd name="connsiteX1978" fmla="*/ 980488 w 7251911"/>
              <a:gd name="connsiteY1978" fmla="*/ 622762 h 6858000"/>
              <a:gd name="connsiteX1979" fmla="*/ 954330 w 7251911"/>
              <a:gd name="connsiteY1979" fmla="*/ 608125 h 6858000"/>
              <a:gd name="connsiteX1980" fmla="*/ 939826 w 7251911"/>
              <a:gd name="connsiteY1980" fmla="*/ 596204 h 6858000"/>
              <a:gd name="connsiteX1981" fmla="*/ 906523 w 7251911"/>
              <a:gd name="connsiteY1981" fmla="*/ 590792 h 6858000"/>
              <a:gd name="connsiteX1982" fmla="*/ 842768 w 7251911"/>
              <a:gd name="connsiteY1982" fmla="*/ 589172 h 6858000"/>
              <a:gd name="connsiteX1983" fmla="*/ 795068 w 7251911"/>
              <a:gd name="connsiteY1983" fmla="*/ 587024 h 6858000"/>
              <a:gd name="connsiteX1984" fmla="*/ 774504 w 7251911"/>
              <a:gd name="connsiteY1984" fmla="*/ 575612 h 6858000"/>
              <a:gd name="connsiteX1985" fmla="*/ 768493 w 7251911"/>
              <a:gd name="connsiteY1985" fmla="*/ 559692 h 6858000"/>
              <a:gd name="connsiteX1986" fmla="*/ 733329 w 7251911"/>
              <a:gd name="connsiteY1986" fmla="*/ 569219 h 6858000"/>
              <a:gd name="connsiteX1987" fmla="*/ 726602 w 7251911"/>
              <a:gd name="connsiteY1987" fmla="*/ 591139 h 6858000"/>
              <a:gd name="connsiteX1988" fmla="*/ 662167 w 7251911"/>
              <a:gd name="connsiteY1988" fmla="*/ 562884 h 6858000"/>
              <a:gd name="connsiteX1989" fmla="*/ 612809 w 7251911"/>
              <a:gd name="connsiteY1989" fmla="*/ 558001 h 6858000"/>
              <a:gd name="connsiteX1990" fmla="*/ 525545 w 7251911"/>
              <a:gd name="connsiteY1990" fmla="*/ 568625 h 6858000"/>
              <a:gd name="connsiteX1991" fmla="*/ 498301 w 7251911"/>
              <a:gd name="connsiteY1991" fmla="*/ 562703 h 6858000"/>
              <a:gd name="connsiteX1992" fmla="*/ 404607 w 7251911"/>
              <a:gd name="connsiteY1992" fmla="*/ 544712 h 6858000"/>
              <a:gd name="connsiteX1993" fmla="*/ 370064 w 7251911"/>
              <a:gd name="connsiteY1993" fmla="*/ 549259 h 6858000"/>
              <a:gd name="connsiteX1994" fmla="*/ 311283 w 7251911"/>
              <a:gd name="connsiteY1994" fmla="*/ 555845 h 6858000"/>
              <a:gd name="connsiteX1995" fmla="*/ 292222 w 7251911"/>
              <a:gd name="connsiteY1995" fmla="*/ 548414 h 6858000"/>
              <a:gd name="connsiteX1996" fmla="*/ 289681 w 7251911"/>
              <a:gd name="connsiteY1996" fmla="*/ 536719 h 6858000"/>
              <a:gd name="connsiteX1997" fmla="*/ 286676 w 7251911"/>
              <a:gd name="connsiteY1997" fmla="*/ 528758 h 6858000"/>
              <a:gd name="connsiteX1998" fmla="*/ 242912 w 7251911"/>
              <a:gd name="connsiteY1998" fmla="*/ 527100 h 6858000"/>
              <a:gd name="connsiteX1999" fmla="*/ 231366 w 7251911"/>
              <a:gd name="connsiteY1999" fmla="*/ 539570 h 6858000"/>
              <a:gd name="connsiteX2000" fmla="*/ 187089 w 7251911"/>
              <a:gd name="connsiteY2000" fmla="*/ 558077 h 6858000"/>
              <a:gd name="connsiteX2001" fmla="*/ 180147 w 7251911"/>
              <a:gd name="connsiteY2001" fmla="*/ 549626 h 6858000"/>
              <a:gd name="connsiteX2002" fmla="*/ 166573 w 7251911"/>
              <a:gd name="connsiteY2002" fmla="*/ 530235 h 6858000"/>
              <a:gd name="connsiteX2003" fmla="*/ 127056 w 7251911"/>
              <a:gd name="connsiteY2003" fmla="*/ 526577 h 6858000"/>
              <a:gd name="connsiteX2004" fmla="*/ 85105 w 7251911"/>
              <a:gd name="connsiteY2004" fmla="*/ 526410 h 6858000"/>
              <a:gd name="connsiteX2005" fmla="*/ 68478 w 7251911"/>
              <a:gd name="connsiteY2005" fmla="*/ 515488 h 6858000"/>
              <a:gd name="connsiteX2006" fmla="*/ 49727 w 7251911"/>
              <a:gd name="connsiteY2006" fmla="*/ 505567 h 6858000"/>
              <a:gd name="connsiteX2007" fmla="*/ 35640 w 7251911"/>
              <a:gd name="connsiteY2007" fmla="*/ 506341 h 6858000"/>
              <a:gd name="connsiteX2008" fmla="*/ 16114 w 7251911"/>
              <a:gd name="connsiteY2008" fmla="*/ 502644 h 6858000"/>
              <a:gd name="connsiteX2009" fmla="*/ 23259 w 7251911"/>
              <a:gd name="connsiteY2009" fmla="*/ 493420 h 6858000"/>
              <a:gd name="connsiteX2010" fmla="*/ 0 w 7251911"/>
              <a:gd name="connsiteY2010" fmla="*/ 471558 h 6858000"/>
              <a:gd name="connsiteX2011" fmla="*/ 8684 w 7251911"/>
              <a:gd name="connsiteY2011" fmla="*/ 401837 h 6858000"/>
              <a:gd name="connsiteX2012" fmla="*/ 38468 w 7251911"/>
              <a:gd name="connsiteY2012" fmla="*/ 419454 h 6858000"/>
              <a:gd name="connsiteX2013" fmla="*/ 112898 w 7251911"/>
              <a:gd name="connsiteY2013" fmla="*/ 447690 h 6858000"/>
              <a:gd name="connsiteX2014" fmla="*/ 163031 w 7251911"/>
              <a:gd name="connsiteY2014" fmla="*/ 446348 h 6858000"/>
              <a:gd name="connsiteX2015" fmla="*/ 183177 w 7251911"/>
              <a:gd name="connsiteY2015" fmla="*/ 445065 h 6858000"/>
              <a:gd name="connsiteX2016" fmla="*/ 174578 w 7251911"/>
              <a:gd name="connsiteY2016" fmla="*/ 433879 h 6858000"/>
              <a:gd name="connsiteX2017" fmla="*/ 163544 w 7251911"/>
              <a:gd name="connsiteY2017" fmla="*/ 426183 h 6858000"/>
              <a:gd name="connsiteX2018" fmla="*/ 151318 w 7251911"/>
              <a:gd name="connsiteY2018" fmla="*/ 412017 h 6858000"/>
              <a:gd name="connsiteX2019" fmla="*/ 175711 w 7251911"/>
              <a:gd name="connsiteY2019" fmla="*/ 408734 h 6858000"/>
              <a:gd name="connsiteX2020" fmla="*/ 217041 w 7251911"/>
              <a:gd name="connsiteY2020" fmla="*/ 413881 h 6858000"/>
              <a:gd name="connsiteX2021" fmla="*/ 296123 w 7251911"/>
              <a:gd name="connsiteY2021" fmla="*/ 404767 h 6858000"/>
              <a:gd name="connsiteX2022" fmla="*/ 307932 w 7251911"/>
              <a:gd name="connsiteY2022" fmla="*/ 406237 h 6858000"/>
              <a:gd name="connsiteX2023" fmla="*/ 321399 w 7251911"/>
              <a:gd name="connsiteY2023" fmla="*/ 410443 h 6858000"/>
              <a:gd name="connsiteX2024" fmla="*/ 333362 w 7251911"/>
              <a:gd name="connsiteY2024" fmla="*/ 410669 h 6858000"/>
              <a:gd name="connsiteX2025" fmla="*/ 328233 w 7251911"/>
              <a:gd name="connsiteY2025" fmla="*/ 403709 h 6858000"/>
              <a:gd name="connsiteX2026" fmla="*/ 314194 w 7251911"/>
              <a:gd name="connsiteY2026" fmla="*/ 388053 h 6858000"/>
              <a:gd name="connsiteX2027" fmla="*/ 315745 w 7251911"/>
              <a:gd name="connsiteY2027" fmla="*/ 375602 h 6858000"/>
              <a:gd name="connsiteX2028" fmla="*/ 335426 w 7251911"/>
              <a:gd name="connsiteY2028" fmla="*/ 378054 h 6858000"/>
              <a:gd name="connsiteX2029" fmla="*/ 348428 w 7251911"/>
              <a:gd name="connsiteY2029" fmla="*/ 385995 h 6858000"/>
              <a:gd name="connsiteX2030" fmla="*/ 391106 w 7251911"/>
              <a:gd name="connsiteY2030" fmla="*/ 396368 h 6858000"/>
              <a:gd name="connsiteX2031" fmla="*/ 448181 w 7251911"/>
              <a:gd name="connsiteY2031" fmla="*/ 403477 h 6858000"/>
              <a:gd name="connsiteX2032" fmla="*/ 473922 w 7251911"/>
              <a:gd name="connsiteY2032" fmla="*/ 405419 h 6858000"/>
              <a:gd name="connsiteX2033" fmla="*/ 468065 w 7251911"/>
              <a:gd name="connsiteY2033" fmla="*/ 388253 h 6858000"/>
              <a:gd name="connsiteX2034" fmla="*/ 459155 w 7251911"/>
              <a:gd name="connsiteY2034" fmla="*/ 379557 h 6858000"/>
              <a:gd name="connsiteX2035" fmla="*/ 466300 w 7251911"/>
              <a:gd name="connsiteY2035" fmla="*/ 370332 h 6858000"/>
              <a:gd name="connsiteX2036" fmla="*/ 577743 w 7251911"/>
              <a:gd name="connsiteY2036" fmla="*/ 326054 h 6858000"/>
              <a:gd name="connsiteX2037" fmla="*/ 580952 w 7251911"/>
              <a:gd name="connsiteY2037" fmla="*/ 316339 h 6858000"/>
              <a:gd name="connsiteX2038" fmla="*/ 605965 w 7251911"/>
              <a:gd name="connsiteY2038" fmla="*/ 308076 h 6858000"/>
              <a:gd name="connsiteX2039" fmla="*/ 734405 w 7251911"/>
              <a:gd name="connsiteY2039" fmla="*/ 303844 h 6858000"/>
              <a:gd name="connsiteX2040" fmla="*/ 821360 w 7251911"/>
              <a:gd name="connsiteY2040" fmla="*/ 295710 h 6858000"/>
              <a:gd name="connsiteX2041" fmla="*/ 856523 w 7251911"/>
              <a:gd name="connsiteY2041" fmla="*/ 286182 h 6858000"/>
              <a:gd name="connsiteX2042" fmla="*/ 885007 w 7251911"/>
              <a:gd name="connsiteY2042" fmla="*/ 282144 h 6858000"/>
              <a:gd name="connsiteX2043" fmla="*/ 988589 w 7251911"/>
              <a:gd name="connsiteY2043" fmla="*/ 284931 h 6858000"/>
              <a:gd name="connsiteX2044" fmla="*/ 1107034 w 7251911"/>
              <a:gd name="connsiteY2044" fmla="*/ 280719 h 6858000"/>
              <a:gd name="connsiteX2045" fmla="*/ 1138106 w 7251911"/>
              <a:gd name="connsiteY2045" fmla="*/ 271946 h 6858000"/>
              <a:gd name="connsiteX2046" fmla="*/ 1147858 w 7251911"/>
              <a:gd name="connsiteY2046" fmla="*/ 267925 h 6858000"/>
              <a:gd name="connsiteX2047" fmla="*/ 1135858 w 7251911"/>
              <a:gd name="connsiteY2047" fmla="*/ 269896 h 6858000"/>
              <a:gd name="connsiteX2048" fmla="*/ 1072008 w 7251911"/>
              <a:gd name="connsiteY2048" fmla="*/ 266194 h 6858000"/>
              <a:gd name="connsiteX2049" fmla="*/ 1045717 w 7251911"/>
              <a:gd name="connsiteY2049" fmla="*/ 266194 h 6858000"/>
              <a:gd name="connsiteX2050" fmla="*/ 1008159 w 7251911"/>
              <a:gd name="connsiteY2050" fmla="*/ 267428 h 6858000"/>
              <a:gd name="connsiteX2051" fmla="*/ 970600 w 7251911"/>
              <a:gd name="connsiteY2051" fmla="*/ 266194 h 6858000"/>
              <a:gd name="connsiteX2052" fmla="*/ 951821 w 7251911"/>
              <a:gd name="connsiteY2052" fmla="*/ 267428 h 6858000"/>
              <a:gd name="connsiteX2053" fmla="*/ 809098 w 7251911"/>
              <a:gd name="connsiteY2053" fmla="*/ 267428 h 6858000"/>
              <a:gd name="connsiteX2054" fmla="*/ 718958 w 7251911"/>
              <a:gd name="connsiteY2054" fmla="*/ 266194 h 6858000"/>
              <a:gd name="connsiteX2055" fmla="*/ 700178 w 7251911"/>
              <a:gd name="connsiteY2055" fmla="*/ 262492 h 6858000"/>
              <a:gd name="connsiteX2056" fmla="*/ 733981 w 7251911"/>
              <a:gd name="connsiteY2056" fmla="*/ 260024 h 6858000"/>
              <a:gd name="connsiteX2057" fmla="*/ 779051 w 7251911"/>
              <a:gd name="connsiteY2057" fmla="*/ 260024 h 6858000"/>
              <a:gd name="connsiteX2058" fmla="*/ 797831 w 7251911"/>
              <a:gd name="connsiteY2058" fmla="*/ 255088 h 6858000"/>
              <a:gd name="connsiteX2059" fmla="*/ 809098 w 7251911"/>
              <a:gd name="connsiteY2059" fmla="*/ 252620 h 6858000"/>
              <a:gd name="connsiteX2060" fmla="*/ 876704 w 7251911"/>
              <a:gd name="connsiteY2060" fmla="*/ 252620 h 6858000"/>
              <a:gd name="connsiteX2061" fmla="*/ 887971 w 7251911"/>
              <a:gd name="connsiteY2061" fmla="*/ 252620 h 6858000"/>
              <a:gd name="connsiteX2062" fmla="*/ 891727 w 7251911"/>
              <a:gd name="connsiteY2062" fmla="*/ 250152 h 6858000"/>
              <a:gd name="connsiteX2063" fmla="*/ 891727 w 7251911"/>
              <a:gd name="connsiteY2063" fmla="*/ 248918 h 6858000"/>
              <a:gd name="connsiteX2064" fmla="*/ 887971 w 7251911"/>
              <a:gd name="connsiteY2064" fmla="*/ 248918 h 6858000"/>
              <a:gd name="connsiteX2065" fmla="*/ 809098 w 7251911"/>
              <a:gd name="connsiteY2065" fmla="*/ 246450 h 6858000"/>
              <a:gd name="connsiteX2066" fmla="*/ 756516 w 7251911"/>
              <a:gd name="connsiteY2066" fmla="*/ 243982 h 6858000"/>
              <a:gd name="connsiteX2067" fmla="*/ 749004 w 7251911"/>
              <a:gd name="connsiteY2067" fmla="*/ 242748 h 6858000"/>
              <a:gd name="connsiteX2068" fmla="*/ 685155 w 7251911"/>
              <a:gd name="connsiteY2068" fmla="*/ 245216 h 6858000"/>
              <a:gd name="connsiteX2069" fmla="*/ 655108 w 7251911"/>
              <a:gd name="connsiteY2069" fmla="*/ 246450 h 6858000"/>
              <a:gd name="connsiteX2070" fmla="*/ 636329 w 7251911"/>
              <a:gd name="connsiteY2070" fmla="*/ 242748 h 6858000"/>
              <a:gd name="connsiteX2071" fmla="*/ 643840 w 7251911"/>
              <a:gd name="connsiteY2071" fmla="*/ 235344 h 6858000"/>
              <a:gd name="connsiteX2072" fmla="*/ 677643 w 7251911"/>
              <a:gd name="connsiteY2072" fmla="*/ 231642 h 6858000"/>
              <a:gd name="connsiteX2073" fmla="*/ 711446 w 7251911"/>
              <a:gd name="connsiteY2073" fmla="*/ 231642 h 6858000"/>
              <a:gd name="connsiteX2074" fmla="*/ 726469 w 7251911"/>
              <a:gd name="connsiteY2074" fmla="*/ 230408 h 6858000"/>
              <a:gd name="connsiteX2075" fmla="*/ 688911 w 7251911"/>
              <a:gd name="connsiteY2075" fmla="*/ 229174 h 6858000"/>
              <a:gd name="connsiteX2076" fmla="*/ 696422 w 7251911"/>
              <a:gd name="connsiteY2076" fmla="*/ 220536 h 6858000"/>
              <a:gd name="connsiteX2077" fmla="*/ 718958 w 7251911"/>
              <a:gd name="connsiteY2077" fmla="*/ 218068 h 6858000"/>
              <a:gd name="connsiteX2078" fmla="*/ 722713 w 7251911"/>
              <a:gd name="connsiteY2078" fmla="*/ 214366 h 6858000"/>
              <a:gd name="connsiteX2079" fmla="*/ 715202 w 7251911"/>
              <a:gd name="connsiteY2079" fmla="*/ 213132 h 6858000"/>
              <a:gd name="connsiteX2080" fmla="*/ 662620 w 7251911"/>
              <a:gd name="connsiteY2080" fmla="*/ 214366 h 6858000"/>
              <a:gd name="connsiteX2081" fmla="*/ 628817 w 7251911"/>
              <a:gd name="connsiteY2081" fmla="*/ 214366 h 6858000"/>
              <a:gd name="connsiteX2082" fmla="*/ 595014 w 7251911"/>
              <a:gd name="connsiteY2082" fmla="*/ 210664 h 6858000"/>
              <a:gd name="connsiteX2083" fmla="*/ 572479 w 7251911"/>
              <a:gd name="connsiteY2083" fmla="*/ 204494 h 6858000"/>
              <a:gd name="connsiteX2084" fmla="*/ 553700 w 7251911"/>
              <a:gd name="connsiteY2084" fmla="*/ 200792 h 6858000"/>
              <a:gd name="connsiteX2085" fmla="*/ 534921 w 7251911"/>
              <a:gd name="connsiteY2085" fmla="*/ 200792 h 6858000"/>
              <a:gd name="connsiteX2086" fmla="*/ 527409 w 7251911"/>
              <a:gd name="connsiteY2086" fmla="*/ 194622 h 6858000"/>
              <a:gd name="connsiteX2087" fmla="*/ 546188 w 7251911"/>
              <a:gd name="connsiteY2087" fmla="*/ 189686 h 6858000"/>
              <a:gd name="connsiteX2088" fmla="*/ 591258 w 7251911"/>
              <a:gd name="connsiteY2088" fmla="*/ 189686 h 6858000"/>
              <a:gd name="connsiteX2089" fmla="*/ 640085 w 7251911"/>
              <a:gd name="connsiteY2089" fmla="*/ 189686 h 6858000"/>
              <a:gd name="connsiteX2090" fmla="*/ 681399 w 7251911"/>
              <a:gd name="connsiteY2090" fmla="*/ 187218 h 6858000"/>
              <a:gd name="connsiteX2091" fmla="*/ 696422 w 7251911"/>
              <a:gd name="connsiteY2091" fmla="*/ 177346 h 6858000"/>
              <a:gd name="connsiteX2092" fmla="*/ 715202 w 7251911"/>
              <a:gd name="connsiteY2092" fmla="*/ 171176 h 6858000"/>
              <a:gd name="connsiteX2093" fmla="*/ 756516 w 7251911"/>
              <a:gd name="connsiteY2093" fmla="*/ 172410 h 6858000"/>
              <a:gd name="connsiteX2094" fmla="*/ 775295 w 7251911"/>
              <a:gd name="connsiteY2094" fmla="*/ 169942 h 6858000"/>
              <a:gd name="connsiteX2095" fmla="*/ 790319 w 7251911"/>
              <a:gd name="connsiteY2095" fmla="*/ 167474 h 6858000"/>
              <a:gd name="connsiteX2096" fmla="*/ 835389 w 7251911"/>
              <a:gd name="connsiteY2096" fmla="*/ 167474 h 6858000"/>
              <a:gd name="connsiteX2097" fmla="*/ 880459 w 7251911"/>
              <a:gd name="connsiteY2097" fmla="*/ 165006 h 6858000"/>
              <a:gd name="connsiteX2098" fmla="*/ 940553 w 7251911"/>
              <a:gd name="connsiteY2098" fmla="*/ 162538 h 6858000"/>
              <a:gd name="connsiteX2099" fmla="*/ 948065 w 7251911"/>
              <a:gd name="connsiteY2099" fmla="*/ 162538 h 6858000"/>
              <a:gd name="connsiteX2100" fmla="*/ 955577 w 7251911"/>
              <a:gd name="connsiteY2100" fmla="*/ 158836 h 6858000"/>
              <a:gd name="connsiteX2101" fmla="*/ 970600 w 7251911"/>
              <a:gd name="connsiteY2101" fmla="*/ 161303 h 6858000"/>
              <a:gd name="connsiteX2102" fmla="*/ 996891 w 7251911"/>
              <a:gd name="connsiteY2102" fmla="*/ 158836 h 6858000"/>
              <a:gd name="connsiteX2103" fmla="*/ 1023182 w 7251911"/>
              <a:gd name="connsiteY2103" fmla="*/ 158836 h 6858000"/>
              <a:gd name="connsiteX2104" fmla="*/ 1041961 w 7251911"/>
              <a:gd name="connsiteY2104" fmla="*/ 157601 h 6858000"/>
              <a:gd name="connsiteX2105" fmla="*/ 1087032 w 7251911"/>
              <a:gd name="connsiteY2105" fmla="*/ 155133 h 6858000"/>
              <a:gd name="connsiteX2106" fmla="*/ 1109567 w 7251911"/>
              <a:gd name="connsiteY2106" fmla="*/ 153899 h 6858000"/>
              <a:gd name="connsiteX2107" fmla="*/ 1117079 w 7251911"/>
              <a:gd name="connsiteY2107" fmla="*/ 153899 h 6858000"/>
              <a:gd name="connsiteX2108" fmla="*/ 1195952 w 7251911"/>
              <a:gd name="connsiteY2108" fmla="*/ 152665 h 6858000"/>
              <a:gd name="connsiteX2109" fmla="*/ 1240638 w 7251911"/>
              <a:gd name="connsiteY2109" fmla="*/ 151931 h 6858000"/>
              <a:gd name="connsiteX2110" fmla="*/ 1241451 w 7251911"/>
              <a:gd name="connsiteY2110" fmla="*/ 148271 h 6858000"/>
              <a:gd name="connsiteX2111" fmla="*/ 1243312 w 7251911"/>
              <a:gd name="connsiteY2111" fmla="*/ 133331 h 6858000"/>
              <a:gd name="connsiteX2112" fmla="*/ 1221197 w 7251911"/>
              <a:gd name="connsiteY2112" fmla="*/ 134369 h 6858000"/>
              <a:gd name="connsiteX2113" fmla="*/ 1189553 w 7251911"/>
              <a:gd name="connsiteY2113" fmla="*/ 131692 h 6858000"/>
              <a:gd name="connsiteX2114" fmla="*/ 990833 w 7251911"/>
              <a:gd name="connsiteY2114" fmla="*/ 138549 h 6858000"/>
              <a:gd name="connsiteX2115" fmla="*/ 957065 w 7251911"/>
              <a:gd name="connsiteY2115" fmla="*/ 136871 h 6858000"/>
              <a:gd name="connsiteX2116" fmla="*/ 873212 w 7251911"/>
              <a:gd name="connsiteY2116" fmla="*/ 120105 h 6858000"/>
              <a:gd name="connsiteX2117" fmla="*/ 768544 w 7251911"/>
              <a:gd name="connsiteY2117" fmla="*/ 126033 h 6858000"/>
              <a:gd name="connsiteX2118" fmla="*/ 720272 w 7251911"/>
              <a:gd name="connsiteY2118" fmla="*/ 112435 h 6858000"/>
              <a:gd name="connsiteX2119" fmla="*/ 670604 w 7251911"/>
              <a:gd name="connsiteY2119" fmla="*/ 110041 h 6858000"/>
              <a:gd name="connsiteX2120" fmla="*/ 623632 w 7251911"/>
              <a:gd name="connsiteY2120" fmla="*/ 118098 h 6858000"/>
              <a:gd name="connsiteX2121" fmla="*/ 572568 w 7251911"/>
              <a:gd name="connsiteY2121" fmla="*/ 126910 h 6858000"/>
              <a:gd name="connsiteX2122" fmla="*/ 522793 w 7251911"/>
              <a:gd name="connsiteY2122" fmla="*/ 109331 h 6858000"/>
              <a:gd name="connsiteX2123" fmla="*/ 525119 w 7251911"/>
              <a:gd name="connsiteY2123" fmla="*/ 90656 h 6858000"/>
              <a:gd name="connsiteX2124" fmla="*/ 557849 w 7251911"/>
              <a:gd name="connsiteY2124" fmla="*/ 84618 h 6858000"/>
              <a:gd name="connsiteX2125" fmla="*/ 632530 w 7251911"/>
              <a:gd name="connsiteY2125" fmla="*/ 78748 h 6858000"/>
              <a:gd name="connsiteX2126" fmla="*/ 639210 w 7251911"/>
              <a:gd name="connsiteY2126" fmla="*/ 73258 h 6858000"/>
              <a:gd name="connsiteX2127" fmla="*/ 641429 w 7251911"/>
              <a:gd name="connsiteY2127" fmla="*/ 39398 h 6858000"/>
              <a:gd name="connsiteX2128" fmla="*/ 643707 w 7251911"/>
              <a:gd name="connsiteY2128" fmla="*/ 37153 h 6858000"/>
              <a:gd name="connsiteX2129" fmla="*/ 679395 w 7251911"/>
              <a:gd name="connsiteY2129" fmla="*/ 55506 h 6858000"/>
              <a:gd name="connsiteX2130" fmla="*/ 709692 w 7251911"/>
              <a:gd name="connsiteY2130" fmla="*/ 52958 h 6858000"/>
              <a:gd name="connsiteX2131" fmla="*/ 728646 w 7251911"/>
              <a:gd name="connsiteY2131" fmla="*/ 45204 h 6858000"/>
              <a:gd name="connsiteX2132" fmla="*/ 754851 w 7251911"/>
              <a:gd name="connsiteY2132" fmla="*/ 43411 h 6858000"/>
              <a:gd name="connsiteX2133" fmla="*/ 787844 w 7251911"/>
              <a:gd name="connsiteY2133" fmla="*/ 51313 h 6858000"/>
              <a:gd name="connsiteX2134" fmla="*/ 813430 w 7251911"/>
              <a:gd name="connsiteY2134" fmla="*/ 54500 h 6858000"/>
              <a:gd name="connsiteX2135" fmla="*/ 854915 w 7251911"/>
              <a:gd name="connsiteY2135" fmla="*/ 58403 h 6858000"/>
              <a:gd name="connsiteX2136" fmla="*/ 890234 w 7251911"/>
              <a:gd name="connsiteY2136" fmla="*/ 47630 h 6858000"/>
              <a:gd name="connsiteX2137" fmla="*/ 910273 w 7251911"/>
              <a:gd name="connsiteY2137" fmla="*/ 31161 h 6858000"/>
              <a:gd name="connsiteX2138" fmla="*/ 975996 w 7251911"/>
              <a:gd name="connsiteY2138" fmla="*/ 33025 h 6858000"/>
              <a:gd name="connsiteX2139" fmla="*/ 1156382 w 7251911"/>
              <a:gd name="connsiteY2139" fmla="*/ 28943 h 6858000"/>
              <a:gd name="connsiteX2140" fmla="*/ 1180822 w 7251911"/>
              <a:gd name="connsiteY2140" fmla="*/ 92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Lst>
            <a:rect l="l" t="t" r="r" b="b"/>
            <a:pathLst>
              <a:path w="7251911" h="6858000">
                <a:moveTo>
                  <a:pt x="1482284" y="6561382"/>
                </a:moveTo>
                <a:lnTo>
                  <a:pt x="1480161" y="6561566"/>
                </a:lnTo>
                <a:lnTo>
                  <a:pt x="1481119" y="6561697"/>
                </a:lnTo>
                <a:lnTo>
                  <a:pt x="1483349" y="6562029"/>
                </a:lnTo>
                <a:close/>
                <a:moveTo>
                  <a:pt x="1001679" y="6534807"/>
                </a:moveTo>
                <a:cubicBezTo>
                  <a:pt x="1001679" y="6534807"/>
                  <a:pt x="1001679" y="6538603"/>
                  <a:pt x="997924" y="6538603"/>
                </a:cubicBezTo>
                <a:cubicBezTo>
                  <a:pt x="1001679" y="6546196"/>
                  <a:pt x="1005434" y="6542400"/>
                  <a:pt x="1012943" y="6542400"/>
                </a:cubicBezTo>
                <a:cubicBezTo>
                  <a:pt x="1016698" y="6542400"/>
                  <a:pt x="1016698" y="6546196"/>
                  <a:pt x="1016698" y="6546196"/>
                </a:cubicBezTo>
                <a:cubicBezTo>
                  <a:pt x="1016698" y="6549993"/>
                  <a:pt x="1016698" y="6557586"/>
                  <a:pt x="1012943" y="6553789"/>
                </a:cubicBezTo>
                <a:cubicBezTo>
                  <a:pt x="1009189" y="6553789"/>
                  <a:pt x="1005434" y="6561382"/>
                  <a:pt x="1001679" y="6561382"/>
                </a:cubicBezTo>
                <a:cubicBezTo>
                  <a:pt x="979151" y="6557586"/>
                  <a:pt x="960377" y="6568975"/>
                  <a:pt x="937849" y="6568975"/>
                </a:cubicBezTo>
                <a:cubicBezTo>
                  <a:pt x="870264" y="6568975"/>
                  <a:pt x="798924" y="6568975"/>
                  <a:pt x="731339" y="6568975"/>
                </a:cubicBezTo>
                <a:cubicBezTo>
                  <a:pt x="720075" y="6568975"/>
                  <a:pt x="709750" y="6569924"/>
                  <a:pt x="700832" y="6573246"/>
                </a:cubicBezTo>
                <a:lnTo>
                  <a:pt x="681585" y="6589394"/>
                </a:lnTo>
                <a:lnTo>
                  <a:pt x="688160" y="6588503"/>
                </a:lnTo>
                <a:cubicBezTo>
                  <a:pt x="699424" y="6587526"/>
                  <a:pt x="710688" y="6586689"/>
                  <a:pt x="720075" y="6585014"/>
                </a:cubicBezTo>
                <a:cubicBezTo>
                  <a:pt x="721014" y="6584735"/>
                  <a:pt x="725707" y="6584945"/>
                  <a:pt x="732219" y="6585433"/>
                </a:cubicBezTo>
                <a:lnTo>
                  <a:pt x="733535" y="6585553"/>
                </a:lnTo>
                <a:lnTo>
                  <a:pt x="736971" y="6581788"/>
                </a:lnTo>
                <a:cubicBezTo>
                  <a:pt x="738848" y="6581314"/>
                  <a:pt x="740726" y="6582263"/>
                  <a:pt x="742603" y="6584161"/>
                </a:cubicBezTo>
                <a:lnTo>
                  <a:pt x="756429" y="6587656"/>
                </a:lnTo>
                <a:lnTo>
                  <a:pt x="765640" y="6588691"/>
                </a:lnTo>
                <a:lnTo>
                  <a:pt x="780150" y="6587957"/>
                </a:lnTo>
                <a:cubicBezTo>
                  <a:pt x="791415" y="6587957"/>
                  <a:pt x="801740" y="6587957"/>
                  <a:pt x="812066" y="6589381"/>
                </a:cubicBezTo>
                <a:lnTo>
                  <a:pt x="832664" y="6595813"/>
                </a:lnTo>
                <a:lnTo>
                  <a:pt x="855245" y="6592829"/>
                </a:lnTo>
                <a:cubicBezTo>
                  <a:pt x="855245" y="6591712"/>
                  <a:pt x="855245" y="6590596"/>
                  <a:pt x="859000" y="6590596"/>
                </a:cubicBezTo>
                <a:cubicBezTo>
                  <a:pt x="881528" y="6590596"/>
                  <a:pt x="896546" y="6586131"/>
                  <a:pt x="915320" y="6585014"/>
                </a:cubicBezTo>
                <a:cubicBezTo>
                  <a:pt x="926585" y="6583898"/>
                  <a:pt x="930339" y="6588363"/>
                  <a:pt x="941603" y="6586131"/>
                </a:cubicBezTo>
                <a:cubicBezTo>
                  <a:pt x="943481" y="6586131"/>
                  <a:pt x="951929" y="6587527"/>
                  <a:pt x="960377" y="6589201"/>
                </a:cubicBezTo>
                <a:lnTo>
                  <a:pt x="975004" y="6592897"/>
                </a:lnTo>
                <a:lnTo>
                  <a:pt x="979151" y="6591754"/>
                </a:lnTo>
                <a:cubicBezTo>
                  <a:pt x="990415" y="6587957"/>
                  <a:pt x="997924" y="6587957"/>
                  <a:pt x="1009189" y="6595550"/>
                </a:cubicBezTo>
                <a:lnTo>
                  <a:pt x="1011488" y="6596812"/>
                </a:lnTo>
                <a:lnTo>
                  <a:pt x="1039226" y="6596177"/>
                </a:lnTo>
                <a:cubicBezTo>
                  <a:pt x="1042981" y="6595061"/>
                  <a:pt x="1046736" y="6593945"/>
                  <a:pt x="1054245" y="6592829"/>
                </a:cubicBezTo>
                <a:cubicBezTo>
                  <a:pt x="1054245" y="6591712"/>
                  <a:pt x="1058000" y="6590596"/>
                  <a:pt x="1058000" y="6590596"/>
                </a:cubicBezTo>
                <a:cubicBezTo>
                  <a:pt x="1076774" y="6590596"/>
                  <a:pt x="1091792" y="6587247"/>
                  <a:pt x="1106812" y="6588363"/>
                </a:cubicBezTo>
                <a:lnTo>
                  <a:pt x="1132227" y="6591111"/>
                </a:lnTo>
                <a:lnTo>
                  <a:pt x="1155623" y="6587957"/>
                </a:lnTo>
                <a:cubicBezTo>
                  <a:pt x="1174396" y="6587957"/>
                  <a:pt x="1196925" y="6587957"/>
                  <a:pt x="1215698" y="6587957"/>
                </a:cubicBezTo>
                <a:lnTo>
                  <a:pt x="1240997" y="6590313"/>
                </a:lnTo>
                <a:lnTo>
                  <a:pt x="1244572" y="6589604"/>
                </a:lnTo>
                <a:cubicBezTo>
                  <a:pt x="1248326" y="6587372"/>
                  <a:pt x="1255836" y="6586255"/>
                  <a:pt x="1248326" y="6584023"/>
                </a:cubicBezTo>
                <a:cubicBezTo>
                  <a:pt x="1244572" y="6582907"/>
                  <a:pt x="1244572" y="6580674"/>
                  <a:pt x="1240817" y="6580674"/>
                </a:cubicBezTo>
                <a:cubicBezTo>
                  <a:pt x="1233308" y="6580674"/>
                  <a:pt x="1225798" y="6579558"/>
                  <a:pt x="1222044" y="6580674"/>
                </a:cubicBezTo>
                <a:cubicBezTo>
                  <a:pt x="1207024" y="6582907"/>
                  <a:pt x="1192006" y="6584023"/>
                  <a:pt x="1176987" y="6585139"/>
                </a:cubicBezTo>
                <a:cubicBezTo>
                  <a:pt x="1165723" y="6587372"/>
                  <a:pt x="1165723" y="6586255"/>
                  <a:pt x="1158213" y="6582907"/>
                </a:cubicBezTo>
                <a:cubicBezTo>
                  <a:pt x="1158213" y="6580674"/>
                  <a:pt x="1154459" y="6577325"/>
                  <a:pt x="1146949" y="6576209"/>
                </a:cubicBezTo>
                <a:cubicBezTo>
                  <a:pt x="1135685" y="6576209"/>
                  <a:pt x="1128176" y="6573976"/>
                  <a:pt x="1113156" y="6573976"/>
                </a:cubicBezTo>
                <a:cubicBezTo>
                  <a:pt x="1105647" y="6575092"/>
                  <a:pt x="1094383" y="6573976"/>
                  <a:pt x="1083119" y="6575092"/>
                </a:cubicBezTo>
                <a:cubicBezTo>
                  <a:pt x="1075609" y="6575092"/>
                  <a:pt x="1075609" y="6572860"/>
                  <a:pt x="1075609" y="6571744"/>
                </a:cubicBezTo>
                <a:cubicBezTo>
                  <a:pt x="1075609" y="6569511"/>
                  <a:pt x="1079364" y="6568395"/>
                  <a:pt x="1083119" y="6568395"/>
                </a:cubicBezTo>
                <a:cubicBezTo>
                  <a:pt x="1090628" y="6568395"/>
                  <a:pt x="1090628" y="6569511"/>
                  <a:pt x="1094383" y="6569511"/>
                </a:cubicBezTo>
                <a:cubicBezTo>
                  <a:pt x="1113156" y="6571744"/>
                  <a:pt x="1128176" y="6570627"/>
                  <a:pt x="1139439" y="6566162"/>
                </a:cubicBezTo>
                <a:cubicBezTo>
                  <a:pt x="1143194" y="6563929"/>
                  <a:pt x="1135685" y="6561697"/>
                  <a:pt x="1143194" y="6559464"/>
                </a:cubicBezTo>
                <a:cubicBezTo>
                  <a:pt x="1154459" y="6559464"/>
                  <a:pt x="1165723" y="6559464"/>
                  <a:pt x="1176987" y="6559464"/>
                </a:cubicBezTo>
                <a:cubicBezTo>
                  <a:pt x="1184496" y="6558348"/>
                  <a:pt x="1195761" y="6560581"/>
                  <a:pt x="1207024" y="6558348"/>
                </a:cubicBezTo>
                <a:cubicBezTo>
                  <a:pt x="1218289" y="6554999"/>
                  <a:pt x="1222044" y="6559464"/>
                  <a:pt x="1233308" y="6559464"/>
                </a:cubicBezTo>
                <a:cubicBezTo>
                  <a:pt x="1267100" y="6558348"/>
                  <a:pt x="1297138" y="6561697"/>
                  <a:pt x="1327176" y="6560581"/>
                </a:cubicBezTo>
                <a:cubicBezTo>
                  <a:pt x="1342195" y="6560581"/>
                  <a:pt x="1353459" y="6560581"/>
                  <a:pt x="1368478" y="6560581"/>
                </a:cubicBezTo>
                <a:cubicBezTo>
                  <a:pt x="1379742" y="6560581"/>
                  <a:pt x="1390068" y="6560581"/>
                  <a:pt x="1400393" y="6561279"/>
                </a:cubicBezTo>
                <a:lnTo>
                  <a:pt x="1411334" y="6562953"/>
                </a:lnTo>
                <a:lnTo>
                  <a:pt x="1422208" y="6561382"/>
                </a:lnTo>
                <a:lnTo>
                  <a:pt x="1427047" y="6565357"/>
                </a:lnTo>
                <a:lnTo>
                  <a:pt x="1432308" y="6566162"/>
                </a:lnTo>
                <a:cubicBezTo>
                  <a:pt x="1436063" y="6565046"/>
                  <a:pt x="1436063" y="6562813"/>
                  <a:pt x="1439817" y="6562813"/>
                </a:cubicBezTo>
                <a:lnTo>
                  <a:pt x="1447955" y="6560840"/>
                </a:lnTo>
                <a:lnTo>
                  <a:pt x="1437227" y="6559484"/>
                </a:lnTo>
                <a:cubicBezTo>
                  <a:pt x="1432534" y="6557586"/>
                  <a:pt x="1427840" y="6555687"/>
                  <a:pt x="1422208" y="6557586"/>
                </a:cubicBezTo>
                <a:cubicBezTo>
                  <a:pt x="1414699" y="6553789"/>
                  <a:pt x="1407189" y="6549993"/>
                  <a:pt x="1399680" y="6549993"/>
                </a:cubicBezTo>
                <a:cubicBezTo>
                  <a:pt x="1373397" y="6549993"/>
                  <a:pt x="1350868" y="6549993"/>
                  <a:pt x="1328340" y="6549993"/>
                </a:cubicBezTo>
                <a:cubicBezTo>
                  <a:pt x="1313321" y="6549993"/>
                  <a:pt x="1298302" y="6553789"/>
                  <a:pt x="1287038" y="6542400"/>
                </a:cubicBezTo>
                <a:cubicBezTo>
                  <a:pt x="1287038" y="6542400"/>
                  <a:pt x="1283283" y="6542400"/>
                  <a:pt x="1279529" y="6542400"/>
                </a:cubicBezTo>
                <a:cubicBezTo>
                  <a:pt x="1260755" y="6553789"/>
                  <a:pt x="1241981" y="6538603"/>
                  <a:pt x="1223208" y="6542400"/>
                </a:cubicBezTo>
                <a:cubicBezTo>
                  <a:pt x="1204434" y="6546196"/>
                  <a:pt x="1185661" y="6546196"/>
                  <a:pt x="1166887" y="6542400"/>
                </a:cubicBezTo>
                <a:cubicBezTo>
                  <a:pt x="1110566" y="6531010"/>
                  <a:pt x="1058000" y="6538603"/>
                  <a:pt x="1001679" y="6534807"/>
                </a:cubicBezTo>
                <a:close/>
                <a:moveTo>
                  <a:pt x="1065560" y="6510009"/>
                </a:moveTo>
                <a:lnTo>
                  <a:pt x="1059557" y="6510067"/>
                </a:lnTo>
                <a:lnTo>
                  <a:pt x="1052449" y="6510359"/>
                </a:lnTo>
                <a:lnTo>
                  <a:pt x="1054245" y="6510605"/>
                </a:lnTo>
                <a:close/>
                <a:moveTo>
                  <a:pt x="1123406" y="6507599"/>
                </a:moveTo>
                <a:lnTo>
                  <a:pt x="1105732" y="6508794"/>
                </a:lnTo>
                <a:lnTo>
                  <a:pt x="1148114" y="6512503"/>
                </a:lnTo>
                <a:lnTo>
                  <a:pt x="1169410" y="6510639"/>
                </a:lnTo>
                <a:lnTo>
                  <a:pt x="1130918" y="6508833"/>
                </a:lnTo>
                <a:cubicBezTo>
                  <a:pt x="1127162" y="6507599"/>
                  <a:pt x="1123406" y="6507599"/>
                  <a:pt x="1123406" y="6507599"/>
                </a:cubicBezTo>
                <a:close/>
                <a:moveTo>
                  <a:pt x="1305811" y="5758113"/>
                </a:moveTo>
                <a:lnTo>
                  <a:pt x="1309566" y="5760328"/>
                </a:lnTo>
                <a:cubicBezTo>
                  <a:pt x="1315199" y="5764125"/>
                  <a:pt x="1326463" y="5766023"/>
                  <a:pt x="1337258" y="5765548"/>
                </a:cubicBezTo>
                <a:lnTo>
                  <a:pt x="1356687" y="5758506"/>
                </a:lnTo>
                <a:close/>
                <a:moveTo>
                  <a:pt x="1146165" y="5750362"/>
                </a:moveTo>
                <a:cubicBezTo>
                  <a:pt x="1144287" y="5750362"/>
                  <a:pt x="1142409" y="5752289"/>
                  <a:pt x="1140062" y="5754216"/>
                </a:cubicBezTo>
                <a:lnTo>
                  <a:pt x="1136120" y="5755919"/>
                </a:lnTo>
                <a:lnTo>
                  <a:pt x="1148113" y="5760328"/>
                </a:lnTo>
                <a:cubicBezTo>
                  <a:pt x="1170642" y="5775514"/>
                  <a:pt x="1181906" y="5775514"/>
                  <a:pt x="1200679" y="5760328"/>
                </a:cubicBezTo>
                <a:lnTo>
                  <a:pt x="1204669" y="5758069"/>
                </a:lnTo>
                <a:lnTo>
                  <a:pt x="1168700" y="5758069"/>
                </a:lnTo>
                <a:cubicBezTo>
                  <a:pt x="1161188" y="5758069"/>
                  <a:pt x="1153677" y="5754216"/>
                  <a:pt x="1146165" y="5750362"/>
                </a:cubicBezTo>
                <a:close/>
                <a:moveTo>
                  <a:pt x="1054147" y="5745064"/>
                </a:moveTo>
                <a:cubicBezTo>
                  <a:pt x="1049452" y="5744582"/>
                  <a:pt x="1044757" y="5744582"/>
                  <a:pt x="1041001" y="5746509"/>
                </a:cubicBezTo>
                <a:cubicBezTo>
                  <a:pt x="1029733" y="5754216"/>
                  <a:pt x="1014710" y="5750362"/>
                  <a:pt x="1003442" y="5750362"/>
                </a:cubicBezTo>
                <a:cubicBezTo>
                  <a:pt x="992175" y="5750362"/>
                  <a:pt x="977152" y="5758069"/>
                  <a:pt x="965884" y="5746509"/>
                </a:cubicBezTo>
                <a:cubicBezTo>
                  <a:pt x="962128" y="5742656"/>
                  <a:pt x="959311" y="5743619"/>
                  <a:pt x="956494" y="5745546"/>
                </a:cubicBezTo>
                <a:lnTo>
                  <a:pt x="956228" y="5745682"/>
                </a:lnTo>
                <a:lnTo>
                  <a:pt x="960377" y="5747990"/>
                </a:lnTo>
                <a:cubicBezTo>
                  <a:pt x="968826" y="5753684"/>
                  <a:pt x="977274" y="5760328"/>
                  <a:pt x="979151" y="5764125"/>
                </a:cubicBezTo>
                <a:cubicBezTo>
                  <a:pt x="982905" y="5767921"/>
                  <a:pt x="986660" y="5771717"/>
                  <a:pt x="990415" y="5775514"/>
                </a:cubicBezTo>
                <a:cubicBezTo>
                  <a:pt x="1009189" y="5786903"/>
                  <a:pt x="1024207" y="5786903"/>
                  <a:pt x="1039226" y="5771717"/>
                </a:cubicBezTo>
                <a:cubicBezTo>
                  <a:pt x="1042981" y="5767921"/>
                  <a:pt x="1046736" y="5764125"/>
                  <a:pt x="1054245" y="5760328"/>
                </a:cubicBezTo>
                <a:cubicBezTo>
                  <a:pt x="1054245" y="5756532"/>
                  <a:pt x="1058000" y="5752735"/>
                  <a:pt x="1058000" y="5752735"/>
                </a:cubicBezTo>
                <a:lnTo>
                  <a:pt x="1078634" y="5748563"/>
                </a:lnTo>
                <a:lnTo>
                  <a:pt x="1067292" y="5746509"/>
                </a:lnTo>
                <a:cubicBezTo>
                  <a:pt x="1063536" y="5746509"/>
                  <a:pt x="1058842" y="5745546"/>
                  <a:pt x="1054147" y="5745064"/>
                </a:cubicBezTo>
                <a:close/>
                <a:moveTo>
                  <a:pt x="760395" y="5744251"/>
                </a:moveTo>
                <a:lnTo>
                  <a:pt x="777628" y="5750837"/>
                </a:lnTo>
                <a:cubicBezTo>
                  <a:pt x="783671" y="5753447"/>
                  <a:pt x="787660" y="5755583"/>
                  <a:pt x="787660" y="5756532"/>
                </a:cubicBezTo>
                <a:cubicBezTo>
                  <a:pt x="795169" y="5771717"/>
                  <a:pt x="810188" y="5775514"/>
                  <a:pt x="821452" y="5775514"/>
                </a:cubicBezTo>
                <a:cubicBezTo>
                  <a:pt x="832717" y="5779310"/>
                  <a:pt x="843981" y="5767921"/>
                  <a:pt x="855245" y="5760328"/>
                </a:cubicBezTo>
                <a:cubicBezTo>
                  <a:pt x="855245" y="5756532"/>
                  <a:pt x="855245" y="5752735"/>
                  <a:pt x="859000" y="5752735"/>
                </a:cubicBezTo>
                <a:lnTo>
                  <a:pt x="867697" y="5750362"/>
                </a:lnTo>
                <a:lnTo>
                  <a:pt x="804382" y="5750362"/>
                </a:lnTo>
                <a:close/>
                <a:moveTo>
                  <a:pt x="1061307" y="4874107"/>
                </a:moveTo>
                <a:cubicBezTo>
                  <a:pt x="1058490" y="4874724"/>
                  <a:pt x="1055673" y="4875649"/>
                  <a:pt x="1051917" y="4875649"/>
                </a:cubicBezTo>
                <a:lnTo>
                  <a:pt x="949546" y="4875649"/>
                </a:lnTo>
                <a:lnTo>
                  <a:pt x="952868" y="4877129"/>
                </a:lnTo>
                <a:cubicBezTo>
                  <a:pt x="956622" y="4877129"/>
                  <a:pt x="960377" y="4880926"/>
                  <a:pt x="960377" y="4884722"/>
                </a:cubicBezTo>
                <a:cubicBezTo>
                  <a:pt x="960377" y="4888519"/>
                  <a:pt x="956622" y="4888519"/>
                  <a:pt x="952868" y="4892315"/>
                </a:cubicBezTo>
                <a:cubicBezTo>
                  <a:pt x="937849" y="4892315"/>
                  <a:pt x="919075" y="4907501"/>
                  <a:pt x="900302" y="4896112"/>
                </a:cubicBezTo>
                <a:cubicBezTo>
                  <a:pt x="896547" y="4896112"/>
                  <a:pt x="889037" y="4896112"/>
                  <a:pt x="889037" y="4899908"/>
                </a:cubicBezTo>
                <a:cubicBezTo>
                  <a:pt x="889037" y="4911298"/>
                  <a:pt x="877773" y="4911298"/>
                  <a:pt x="870264" y="4911298"/>
                </a:cubicBezTo>
                <a:cubicBezTo>
                  <a:pt x="862754" y="4911298"/>
                  <a:pt x="859000" y="4918891"/>
                  <a:pt x="862754" y="4926484"/>
                </a:cubicBezTo>
                <a:cubicBezTo>
                  <a:pt x="862754" y="4930280"/>
                  <a:pt x="870264" y="4934076"/>
                  <a:pt x="874019" y="4941669"/>
                </a:cubicBezTo>
                <a:cubicBezTo>
                  <a:pt x="866509" y="4941669"/>
                  <a:pt x="862754" y="4945466"/>
                  <a:pt x="859000" y="4941669"/>
                </a:cubicBezTo>
                <a:cubicBezTo>
                  <a:pt x="851490" y="4934076"/>
                  <a:pt x="840226" y="4937873"/>
                  <a:pt x="832717" y="4937873"/>
                </a:cubicBezTo>
                <a:cubicBezTo>
                  <a:pt x="821452" y="4934076"/>
                  <a:pt x="813943" y="4945466"/>
                  <a:pt x="802679" y="4941669"/>
                </a:cubicBezTo>
                <a:cubicBezTo>
                  <a:pt x="787660" y="4937873"/>
                  <a:pt x="791415" y="4953059"/>
                  <a:pt x="783905" y="4960652"/>
                </a:cubicBezTo>
                <a:cubicBezTo>
                  <a:pt x="780150" y="4964448"/>
                  <a:pt x="772641" y="4964448"/>
                  <a:pt x="768886" y="4964448"/>
                </a:cubicBezTo>
                <a:cubicBezTo>
                  <a:pt x="750113" y="4964448"/>
                  <a:pt x="731339" y="4964448"/>
                  <a:pt x="708811" y="4964448"/>
                </a:cubicBezTo>
                <a:cubicBezTo>
                  <a:pt x="690037" y="4964448"/>
                  <a:pt x="667509" y="4964448"/>
                  <a:pt x="644980" y="4964448"/>
                </a:cubicBezTo>
                <a:cubicBezTo>
                  <a:pt x="644980" y="4964448"/>
                  <a:pt x="644980" y="4968245"/>
                  <a:pt x="644980" y="4968245"/>
                </a:cubicBezTo>
                <a:cubicBezTo>
                  <a:pt x="663754" y="4968245"/>
                  <a:pt x="686282" y="4968245"/>
                  <a:pt x="708811" y="4972041"/>
                </a:cubicBezTo>
                <a:cubicBezTo>
                  <a:pt x="701301" y="4975838"/>
                  <a:pt x="697546" y="4983431"/>
                  <a:pt x="693792" y="4983431"/>
                </a:cubicBezTo>
                <a:cubicBezTo>
                  <a:pt x="656245" y="4987227"/>
                  <a:pt x="618697" y="4998616"/>
                  <a:pt x="581150" y="4994820"/>
                </a:cubicBezTo>
                <a:cubicBezTo>
                  <a:pt x="573641" y="4994820"/>
                  <a:pt x="566131" y="4994820"/>
                  <a:pt x="558622" y="4994820"/>
                </a:cubicBezTo>
                <a:cubicBezTo>
                  <a:pt x="536093" y="4994820"/>
                  <a:pt x="521074" y="5002413"/>
                  <a:pt x="509810" y="5017599"/>
                </a:cubicBezTo>
                <a:cubicBezTo>
                  <a:pt x="498546" y="5017599"/>
                  <a:pt x="487282" y="5017599"/>
                  <a:pt x="476018" y="5017599"/>
                </a:cubicBezTo>
                <a:cubicBezTo>
                  <a:pt x="468508" y="5017599"/>
                  <a:pt x="468508" y="5021395"/>
                  <a:pt x="464754" y="5025192"/>
                </a:cubicBezTo>
                <a:cubicBezTo>
                  <a:pt x="460999" y="5028988"/>
                  <a:pt x="464754" y="5032785"/>
                  <a:pt x="468508" y="5036581"/>
                </a:cubicBezTo>
                <a:cubicBezTo>
                  <a:pt x="479772" y="5051767"/>
                  <a:pt x="479772" y="5051767"/>
                  <a:pt x="494791" y="5040378"/>
                </a:cubicBezTo>
                <a:cubicBezTo>
                  <a:pt x="498546" y="5036581"/>
                  <a:pt x="509810" y="5025192"/>
                  <a:pt x="509810" y="5021395"/>
                </a:cubicBezTo>
                <a:cubicBezTo>
                  <a:pt x="524829" y="5028988"/>
                  <a:pt x="536093" y="5017599"/>
                  <a:pt x="547358" y="5017599"/>
                </a:cubicBezTo>
                <a:cubicBezTo>
                  <a:pt x="562376" y="5025192"/>
                  <a:pt x="581150" y="5025192"/>
                  <a:pt x="592414" y="5017599"/>
                </a:cubicBezTo>
                <a:cubicBezTo>
                  <a:pt x="599924" y="5017599"/>
                  <a:pt x="603678" y="5013802"/>
                  <a:pt x="611188" y="5017599"/>
                </a:cubicBezTo>
                <a:cubicBezTo>
                  <a:pt x="618697" y="5017599"/>
                  <a:pt x="626207" y="5013802"/>
                  <a:pt x="637471" y="5021395"/>
                </a:cubicBezTo>
                <a:cubicBezTo>
                  <a:pt x="644980" y="5025192"/>
                  <a:pt x="656245" y="5013802"/>
                  <a:pt x="663754" y="5017599"/>
                </a:cubicBezTo>
                <a:cubicBezTo>
                  <a:pt x="667509" y="5025192"/>
                  <a:pt x="675018" y="5021395"/>
                  <a:pt x="678773" y="5021395"/>
                </a:cubicBezTo>
                <a:cubicBezTo>
                  <a:pt x="686282" y="5021395"/>
                  <a:pt x="682528" y="5013802"/>
                  <a:pt x="686282" y="5010006"/>
                </a:cubicBezTo>
                <a:cubicBezTo>
                  <a:pt x="690037" y="5010006"/>
                  <a:pt x="697546" y="5010006"/>
                  <a:pt x="705056" y="5010006"/>
                </a:cubicBezTo>
                <a:cubicBezTo>
                  <a:pt x="705056" y="5013802"/>
                  <a:pt x="708811" y="5017599"/>
                  <a:pt x="712565" y="5017599"/>
                </a:cubicBezTo>
                <a:cubicBezTo>
                  <a:pt x="720075" y="5013802"/>
                  <a:pt x="716320" y="5006209"/>
                  <a:pt x="716320" y="5002413"/>
                </a:cubicBezTo>
                <a:cubicBezTo>
                  <a:pt x="723830" y="5002413"/>
                  <a:pt x="731339" y="5002413"/>
                  <a:pt x="738848" y="5002413"/>
                </a:cubicBezTo>
                <a:cubicBezTo>
                  <a:pt x="735094" y="5010006"/>
                  <a:pt x="742603" y="5010006"/>
                  <a:pt x="746358" y="5010006"/>
                </a:cubicBezTo>
                <a:cubicBezTo>
                  <a:pt x="753867" y="5006209"/>
                  <a:pt x="750113" y="5002413"/>
                  <a:pt x="750113" y="4994820"/>
                </a:cubicBezTo>
                <a:cubicBezTo>
                  <a:pt x="768886" y="4994820"/>
                  <a:pt x="791415" y="5002413"/>
                  <a:pt x="810188" y="4991023"/>
                </a:cubicBezTo>
                <a:cubicBezTo>
                  <a:pt x="813943" y="4987227"/>
                  <a:pt x="817698" y="4987227"/>
                  <a:pt x="821452" y="4991023"/>
                </a:cubicBezTo>
                <a:cubicBezTo>
                  <a:pt x="825207" y="4998616"/>
                  <a:pt x="832717" y="4998616"/>
                  <a:pt x="836471" y="4994820"/>
                </a:cubicBezTo>
                <a:cubicBezTo>
                  <a:pt x="847735" y="4994820"/>
                  <a:pt x="862754" y="4998616"/>
                  <a:pt x="870264" y="5002413"/>
                </a:cubicBezTo>
                <a:cubicBezTo>
                  <a:pt x="881528" y="5010006"/>
                  <a:pt x="892792" y="5010006"/>
                  <a:pt x="904056" y="5002413"/>
                </a:cubicBezTo>
                <a:cubicBezTo>
                  <a:pt x="911566" y="4998616"/>
                  <a:pt x="922830" y="4994820"/>
                  <a:pt x="937849" y="4994820"/>
                </a:cubicBezTo>
                <a:cubicBezTo>
                  <a:pt x="945358" y="4998616"/>
                  <a:pt x="956622" y="4994820"/>
                  <a:pt x="964132" y="4994820"/>
                </a:cubicBezTo>
                <a:cubicBezTo>
                  <a:pt x="967887" y="5006209"/>
                  <a:pt x="975396" y="5002413"/>
                  <a:pt x="979151" y="5002413"/>
                </a:cubicBezTo>
                <a:cubicBezTo>
                  <a:pt x="986660" y="5002413"/>
                  <a:pt x="990415" y="5002413"/>
                  <a:pt x="997924" y="5002413"/>
                </a:cubicBezTo>
                <a:cubicBezTo>
                  <a:pt x="1009189" y="5013802"/>
                  <a:pt x="1020453" y="5013802"/>
                  <a:pt x="1031717" y="5002413"/>
                </a:cubicBezTo>
                <a:cubicBezTo>
                  <a:pt x="1031717" y="5002413"/>
                  <a:pt x="1035472" y="5002413"/>
                  <a:pt x="1035472" y="5002413"/>
                </a:cubicBezTo>
                <a:cubicBezTo>
                  <a:pt x="1065509" y="5002413"/>
                  <a:pt x="1065509" y="5002413"/>
                  <a:pt x="1076774" y="4979634"/>
                </a:cubicBezTo>
                <a:cubicBezTo>
                  <a:pt x="1076774" y="4975838"/>
                  <a:pt x="1076774" y="4972041"/>
                  <a:pt x="1076774" y="4972041"/>
                </a:cubicBezTo>
                <a:cubicBezTo>
                  <a:pt x="1084283" y="4960652"/>
                  <a:pt x="1080528" y="4949262"/>
                  <a:pt x="1065509" y="4949262"/>
                </a:cubicBezTo>
                <a:cubicBezTo>
                  <a:pt x="1058000" y="4949262"/>
                  <a:pt x="1046736" y="4949262"/>
                  <a:pt x="1035472" y="4949262"/>
                </a:cubicBezTo>
                <a:cubicBezTo>
                  <a:pt x="1027962" y="4949262"/>
                  <a:pt x="1024207" y="4949262"/>
                  <a:pt x="1024207" y="4941669"/>
                </a:cubicBezTo>
                <a:cubicBezTo>
                  <a:pt x="1024207" y="4934076"/>
                  <a:pt x="1027962" y="4937873"/>
                  <a:pt x="1035472" y="4937873"/>
                </a:cubicBezTo>
                <a:cubicBezTo>
                  <a:pt x="1039226" y="4937873"/>
                  <a:pt x="1046736" y="4934076"/>
                  <a:pt x="1050491" y="4941669"/>
                </a:cubicBezTo>
                <a:cubicBezTo>
                  <a:pt x="1058000" y="4945466"/>
                  <a:pt x="1065509" y="4945466"/>
                  <a:pt x="1069264" y="4941669"/>
                </a:cubicBezTo>
                <a:cubicBezTo>
                  <a:pt x="1080528" y="4937873"/>
                  <a:pt x="1091792" y="4937873"/>
                  <a:pt x="1099302" y="4937873"/>
                </a:cubicBezTo>
                <a:cubicBezTo>
                  <a:pt x="1106811" y="4937873"/>
                  <a:pt x="1114321" y="4934076"/>
                  <a:pt x="1118076" y="4930280"/>
                </a:cubicBezTo>
                <a:cubicBezTo>
                  <a:pt x="1127463" y="4922687"/>
                  <a:pt x="1136849" y="4915094"/>
                  <a:pt x="1144828" y="4906078"/>
                </a:cubicBezTo>
                <a:lnTo>
                  <a:pt x="1162528" y="4874415"/>
                </a:lnTo>
                <a:lnTo>
                  <a:pt x="1145813" y="4874415"/>
                </a:lnTo>
                <a:cubicBezTo>
                  <a:pt x="1134546" y="4876883"/>
                  <a:pt x="1119522" y="4875649"/>
                  <a:pt x="1108255" y="4875649"/>
                </a:cubicBezTo>
                <a:cubicBezTo>
                  <a:pt x="1096987" y="4875649"/>
                  <a:pt x="1081964" y="4878117"/>
                  <a:pt x="1070696" y="4874415"/>
                </a:cubicBezTo>
                <a:cubicBezTo>
                  <a:pt x="1066940" y="4873181"/>
                  <a:pt x="1064124" y="4873490"/>
                  <a:pt x="1061307" y="4874107"/>
                </a:cubicBezTo>
                <a:close/>
                <a:moveTo>
                  <a:pt x="864124" y="4873644"/>
                </a:moveTo>
                <a:lnTo>
                  <a:pt x="826101" y="4874295"/>
                </a:lnTo>
                <a:lnTo>
                  <a:pt x="842104" y="4877604"/>
                </a:lnTo>
                <a:cubicBezTo>
                  <a:pt x="849613" y="4878079"/>
                  <a:pt x="857122" y="4879028"/>
                  <a:pt x="862754" y="4884722"/>
                </a:cubicBezTo>
                <a:cubicBezTo>
                  <a:pt x="866509" y="4884722"/>
                  <a:pt x="870264" y="4884722"/>
                  <a:pt x="874019" y="4880926"/>
                </a:cubicBezTo>
                <a:lnTo>
                  <a:pt x="877791" y="4874252"/>
                </a:lnTo>
                <a:close/>
                <a:moveTo>
                  <a:pt x="911308" y="4854737"/>
                </a:moveTo>
                <a:lnTo>
                  <a:pt x="919728" y="4860841"/>
                </a:lnTo>
                <a:lnTo>
                  <a:pt x="976800" y="4860841"/>
                </a:lnTo>
                <a:cubicBezTo>
                  <a:pt x="980555" y="4860841"/>
                  <a:pt x="984311" y="4860841"/>
                  <a:pt x="988067" y="4860841"/>
                </a:cubicBezTo>
                <a:cubicBezTo>
                  <a:pt x="991823" y="4860841"/>
                  <a:pt x="991823" y="4859607"/>
                  <a:pt x="991823" y="4858373"/>
                </a:cubicBezTo>
                <a:cubicBezTo>
                  <a:pt x="991823" y="4858373"/>
                  <a:pt x="991823" y="4858373"/>
                  <a:pt x="991823" y="4857139"/>
                </a:cubicBezTo>
                <a:cubicBezTo>
                  <a:pt x="991823" y="4857139"/>
                  <a:pt x="988067" y="4857139"/>
                  <a:pt x="988067" y="4857139"/>
                </a:cubicBezTo>
                <a:close/>
                <a:moveTo>
                  <a:pt x="1179657" y="4755721"/>
                </a:moveTo>
                <a:cubicBezTo>
                  <a:pt x="1172147" y="4755721"/>
                  <a:pt x="1164638" y="4767111"/>
                  <a:pt x="1157128" y="4763314"/>
                </a:cubicBezTo>
                <a:lnTo>
                  <a:pt x="1153950" y="4765171"/>
                </a:lnTo>
                <a:lnTo>
                  <a:pt x="1187128" y="4763354"/>
                </a:lnTo>
                <a:cubicBezTo>
                  <a:pt x="1190884" y="4760886"/>
                  <a:pt x="1202151" y="4762120"/>
                  <a:pt x="1209663" y="4762120"/>
                </a:cubicBezTo>
                <a:cubicBezTo>
                  <a:pt x="1213419" y="4762120"/>
                  <a:pt x="1217175" y="4762120"/>
                  <a:pt x="1217175" y="4762120"/>
                </a:cubicBezTo>
                <a:lnTo>
                  <a:pt x="1227435" y="4761960"/>
                </a:lnTo>
                <a:lnTo>
                  <a:pt x="1235978" y="4755721"/>
                </a:lnTo>
                <a:cubicBezTo>
                  <a:pt x="1213449" y="4755721"/>
                  <a:pt x="1194676" y="4755721"/>
                  <a:pt x="1179657" y="4755721"/>
                </a:cubicBezTo>
                <a:close/>
                <a:moveTo>
                  <a:pt x="1008817" y="4682165"/>
                </a:moveTo>
                <a:cubicBezTo>
                  <a:pt x="1005063" y="4681690"/>
                  <a:pt x="1001308" y="4681690"/>
                  <a:pt x="999430" y="4683588"/>
                </a:cubicBezTo>
                <a:lnTo>
                  <a:pt x="992015" y="4686588"/>
                </a:lnTo>
                <a:lnTo>
                  <a:pt x="1001679" y="4687306"/>
                </a:lnTo>
                <a:cubicBezTo>
                  <a:pt x="1005434" y="4687306"/>
                  <a:pt x="1009189" y="4694899"/>
                  <a:pt x="1012943" y="4694899"/>
                </a:cubicBezTo>
                <a:cubicBezTo>
                  <a:pt x="1016698" y="4691103"/>
                  <a:pt x="1016698" y="4698696"/>
                  <a:pt x="1016698" y="4702492"/>
                </a:cubicBezTo>
                <a:cubicBezTo>
                  <a:pt x="1016698" y="4702492"/>
                  <a:pt x="1016698" y="4706289"/>
                  <a:pt x="1012943" y="4706289"/>
                </a:cubicBezTo>
                <a:cubicBezTo>
                  <a:pt x="1005434" y="4706289"/>
                  <a:pt x="1001679" y="4702492"/>
                  <a:pt x="997924" y="4710085"/>
                </a:cubicBezTo>
                <a:cubicBezTo>
                  <a:pt x="1001679" y="4710085"/>
                  <a:pt x="1001679" y="4713881"/>
                  <a:pt x="1001679" y="4713881"/>
                </a:cubicBezTo>
                <a:cubicBezTo>
                  <a:pt x="1029840" y="4711983"/>
                  <a:pt x="1057062" y="4712933"/>
                  <a:pt x="1084283" y="4712933"/>
                </a:cubicBezTo>
                <a:lnTo>
                  <a:pt x="1107419" y="4711072"/>
                </a:lnTo>
                <a:lnTo>
                  <a:pt x="1108317" y="4710164"/>
                </a:lnTo>
                <a:cubicBezTo>
                  <a:pt x="1108317" y="4706367"/>
                  <a:pt x="1104562" y="4702571"/>
                  <a:pt x="1100808" y="4702571"/>
                </a:cubicBezTo>
                <a:cubicBezTo>
                  <a:pt x="1070770" y="4706367"/>
                  <a:pt x="1044487" y="4694978"/>
                  <a:pt x="1018204" y="4683588"/>
                </a:cubicBezTo>
                <a:cubicBezTo>
                  <a:pt x="1016327" y="4683588"/>
                  <a:pt x="1012572" y="4682639"/>
                  <a:pt x="1008817" y="4682165"/>
                </a:cubicBezTo>
                <a:close/>
                <a:moveTo>
                  <a:pt x="718198" y="4641749"/>
                </a:moveTo>
                <a:cubicBezTo>
                  <a:pt x="712566" y="4639850"/>
                  <a:pt x="705056" y="4641749"/>
                  <a:pt x="693792" y="4645545"/>
                </a:cubicBezTo>
                <a:cubicBezTo>
                  <a:pt x="690037" y="4649342"/>
                  <a:pt x="682528" y="4649342"/>
                  <a:pt x="678773" y="4656935"/>
                </a:cubicBezTo>
                <a:cubicBezTo>
                  <a:pt x="690037" y="4675917"/>
                  <a:pt x="708811" y="4679713"/>
                  <a:pt x="731339" y="4679713"/>
                </a:cubicBezTo>
                <a:cubicBezTo>
                  <a:pt x="798924" y="4679713"/>
                  <a:pt x="870264" y="4679713"/>
                  <a:pt x="937849" y="4679713"/>
                </a:cubicBezTo>
                <a:lnTo>
                  <a:pt x="951967" y="4682022"/>
                </a:lnTo>
                <a:lnTo>
                  <a:pt x="950619" y="4679792"/>
                </a:lnTo>
                <a:cubicBezTo>
                  <a:pt x="950619" y="4672199"/>
                  <a:pt x="954373" y="4664606"/>
                  <a:pt x="961883" y="4664606"/>
                </a:cubicBezTo>
                <a:lnTo>
                  <a:pt x="992307" y="4659013"/>
                </a:lnTo>
                <a:lnTo>
                  <a:pt x="979151" y="4656935"/>
                </a:lnTo>
                <a:cubicBezTo>
                  <a:pt x="964132" y="4649342"/>
                  <a:pt x="952868" y="4649342"/>
                  <a:pt x="937849" y="4656935"/>
                </a:cubicBezTo>
                <a:cubicBezTo>
                  <a:pt x="930339" y="4660731"/>
                  <a:pt x="922830" y="4660731"/>
                  <a:pt x="915320" y="4656935"/>
                </a:cubicBezTo>
                <a:cubicBezTo>
                  <a:pt x="904056" y="4649342"/>
                  <a:pt x="885283" y="4656935"/>
                  <a:pt x="870264" y="4645545"/>
                </a:cubicBezTo>
                <a:cubicBezTo>
                  <a:pt x="866509" y="4641749"/>
                  <a:pt x="851490" y="4645545"/>
                  <a:pt x="843981" y="4649342"/>
                </a:cubicBezTo>
                <a:cubicBezTo>
                  <a:pt x="821452" y="4660731"/>
                  <a:pt x="802679" y="4660731"/>
                  <a:pt x="780150" y="4660731"/>
                </a:cubicBezTo>
                <a:cubicBezTo>
                  <a:pt x="768886" y="4660731"/>
                  <a:pt x="753867" y="4656935"/>
                  <a:pt x="742603" y="4664527"/>
                </a:cubicBezTo>
                <a:cubicBezTo>
                  <a:pt x="738848" y="4668324"/>
                  <a:pt x="735094" y="4668324"/>
                  <a:pt x="731339" y="4660731"/>
                </a:cubicBezTo>
                <a:cubicBezTo>
                  <a:pt x="727585" y="4649342"/>
                  <a:pt x="723830" y="4643647"/>
                  <a:pt x="718198" y="4641749"/>
                </a:cubicBezTo>
                <a:close/>
                <a:moveTo>
                  <a:pt x="1034451" y="4639272"/>
                </a:moveTo>
                <a:lnTo>
                  <a:pt x="1009189" y="4653138"/>
                </a:lnTo>
                <a:lnTo>
                  <a:pt x="996977" y="4658155"/>
                </a:lnTo>
                <a:lnTo>
                  <a:pt x="1003185" y="4657013"/>
                </a:lnTo>
                <a:cubicBezTo>
                  <a:pt x="1025713" y="4657013"/>
                  <a:pt x="1044487" y="4657013"/>
                  <a:pt x="1070770" y="4657013"/>
                </a:cubicBezTo>
                <a:cubicBezTo>
                  <a:pt x="1059506" y="4649420"/>
                  <a:pt x="1048241" y="4653217"/>
                  <a:pt x="1040732" y="4645624"/>
                </a:cubicBezTo>
                <a:cubicBezTo>
                  <a:pt x="1040732" y="4643726"/>
                  <a:pt x="1038855" y="4642776"/>
                  <a:pt x="1036978" y="4641827"/>
                </a:cubicBezTo>
                <a:close/>
                <a:moveTo>
                  <a:pt x="1080528" y="4634156"/>
                </a:moveTo>
                <a:lnTo>
                  <a:pt x="1068334" y="4634456"/>
                </a:lnTo>
                <a:lnTo>
                  <a:pt x="1089543" y="4638031"/>
                </a:lnTo>
                <a:lnTo>
                  <a:pt x="1090180" y="4638059"/>
                </a:lnTo>
                <a:close/>
                <a:moveTo>
                  <a:pt x="1043698" y="4375968"/>
                </a:moveTo>
                <a:lnTo>
                  <a:pt x="1041929" y="4376394"/>
                </a:lnTo>
                <a:cubicBezTo>
                  <a:pt x="1038644" y="4378766"/>
                  <a:pt x="1034889" y="4381614"/>
                  <a:pt x="1029257" y="4381614"/>
                </a:cubicBezTo>
                <a:cubicBezTo>
                  <a:pt x="1025502" y="4381614"/>
                  <a:pt x="1025502" y="4389206"/>
                  <a:pt x="1029257" y="4389206"/>
                </a:cubicBezTo>
                <a:lnTo>
                  <a:pt x="1045158" y="4398853"/>
                </a:lnTo>
                <a:lnTo>
                  <a:pt x="1085060" y="4398853"/>
                </a:lnTo>
                <a:lnTo>
                  <a:pt x="1078068" y="4393003"/>
                </a:lnTo>
                <a:lnTo>
                  <a:pt x="1077702" y="4392662"/>
                </a:lnTo>
                <a:lnTo>
                  <a:pt x="1070770" y="4391260"/>
                </a:lnTo>
                <a:cubicBezTo>
                  <a:pt x="1065138" y="4391260"/>
                  <a:pt x="1058568" y="4390311"/>
                  <a:pt x="1052936" y="4387464"/>
                </a:cubicBezTo>
                <a:close/>
                <a:moveTo>
                  <a:pt x="882957" y="3630067"/>
                </a:moveTo>
                <a:lnTo>
                  <a:pt x="876729" y="3630752"/>
                </a:lnTo>
                <a:lnTo>
                  <a:pt x="865196" y="3633710"/>
                </a:lnTo>
                <a:lnTo>
                  <a:pt x="880495" y="3633710"/>
                </a:lnTo>
                <a:close/>
                <a:moveTo>
                  <a:pt x="1323713" y="3242617"/>
                </a:moveTo>
                <a:lnTo>
                  <a:pt x="1318596" y="3244262"/>
                </a:lnTo>
                <a:lnTo>
                  <a:pt x="1315049" y="3246771"/>
                </a:lnTo>
                <a:lnTo>
                  <a:pt x="1319678" y="3245691"/>
                </a:lnTo>
                <a:lnTo>
                  <a:pt x="1329978" y="3243287"/>
                </a:lnTo>
                <a:close/>
                <a:moveTo>
                  <a:pt x="1345528" y="3225345"/>
                </a:moveTo>
                <a:lnTo>
                  <a:pt x="1338785" y="3226874"/>
                </a:lnTo>
                <a:lnTo>
                  <a:pt x="1338974" y="3228480"/>
                </a:lnTo>
                <a:lnTo>
                  <a:pt x="1344443" y="3226609"/>
                </a:lnTo>
                <a:close/>
                <a:moveTo>
                  <a:pt x="1301575" y="3214898"/>
                </a:moveTo>
                <a:lnTo>
                  <a:pt x="1309206" y="3216370"/>
                </a:lnTo>
                <a:cubicBezTo>
                  <a:pt x="1316718" y="3217820"/>
                  <a:pt x="1324230" y="3217820"/>
                  <a:pt x="1331742" y="3217457"/>
                </a:cubicBezTo>
                <a:lnTo>
                  <a:pt x="1353180" y="3216423"/>
                </a:lnTo>
                <a:lnTo>
                  <a:pt x="1354011" y="3215453"/>
                </a:lnTo>
                <a:lnTo>
                  <a:pt x="1320882" y="3214898"/>
                </a:lnTo>
                <a:close/>
                <a:moveTo>
                  <a:pt x="1072995" y="3200410"/>
                </a:moveTo>
                <a:cubicBezTo>
                  <a:pt x="1069240" y="3199685"/>
                  <a:pt x="1065484" y="3200228"/>
                  <a:pt x="1061728" y="3201224"/>
                </a:cubicBezTo>
                <a:lnTo>
                  <a:pt x="1061282" y="3201364"/>
                </a:lnTo>
                <a:lnTo>
                  <a:pt x="1065076" y="3204779"/>
                </a:lnTo>
                <a:cubicBezTo>
                  <a:pt x="1065076" y="3207677"/>
                  <a:pt x="1068832" y="3207677"/>
                  <a:pt x="1072588" y="3207677"/>
                </a:cubicBezTo>
                <a:cubicBezTo>
                  <a:pt x="1076344" y="3207677"/>
                  <a:pt x="1083855" y="3207677"/>
                  <a:pt x="1087611" y="3207677"/>
                </a:cubicBezTo>
                <a:cubicBezTo>
                  <a:pt x="1095123" y="3207677"/>
                  <a:pt x="1098878" y="3207677"/>
                  <a:pt x="1102634" y="3207677"/>
                </a:cubicBezTo>
                <a:cubicBezTo>
                  <a:pt x="1110146" y="3207677"/>
                  <a:pt x="1110146" y="3207677"/>
                  <a:pt x="1110146" y="3213472"/>
                </a:cubicBezTo>
                <a:cubicBezTo>
                  <a:pt x="1113902" y="3219268"/>
                  <a:pt x="1110146" y="3225063"/>
                  <a:pt x="1113902" y="3230859"/>
                </a:cubicBezTo>
                <a:cubicBezTo>
                  <a:pt x="1117658" y="3230859"/>
                  <a:pt x="1125170" y="3230859"/>
                  <a:pt x="1128926" y="3230859"/>
                </a:cubicBezTo>
                <a:cubicBezTo>
                  <a:pt x="1136438" y="3227961"/>
                  <a:pt x="1132682" y="3225063"/>
                  <a:pt x="1132682" y="3222166"/>
                </a:cubicBezTo>
                <a:cubicBezTo>
                  <a:pt x="1143949" y="3219268"/>
                  <a:pt x="1151460" y="3210575"/>
                  <a:pt x="1162728" y="3213472"/>
                </a:cubicBezTo>
                <a:cubicBezTo>
                  <a:pt x="1162728" y="3216370"/>
                  <a:pt x="1166484" y="3216370"/>
                  <a:pt x="1170240" y="3216370"/>
                </a:cubicBezTo>
                <a:cubicBezTo>
                  <a:pt x="1173996" y="3216370"/>
                  <a:pt x="1181508" y="3216370"/>
                  <a:pt x="1185264" y="3216370"/>
                </a:cubicBezTo>
                <a:cubicBezTo>
                  <a:pt x="1185264" y="3222166"/>
                  <a:pt x="1189020" y="3222166"/>
                  <a:pt x="1192775" y="3222166"/>
                </a:cubicBezTo>
                <a:cubicBezTo>
                  <a:pt x="1200287" y="3219268"/>
                  <a:pt x="1196531" y="3216370"/>
                  <a:pt x="1196531" y="3213472"/>
                </a:cubicBezTo>
                <a:cubicBezTo>
                  <a:pt x="1200287" y="3213472"/>
                  <a:pt x="1200287" y="3213472"/>
                  <a:pt x="1200287" y="3213472"/>
                </a:cubicBezTo>
                <a:cubicBezTo>
                  <a:pt x="1215310" y="3213472"/>
                  <a:pt x="1222822" y="3227961"/>
                  <a:pt x="1234090" y="3219268"/>
                </a:cubicBezTo>
                <a:cubicBezTo>
                  <a:pt x="1241602" y="3216370"/>
                  <a:pt x="1249113" y="3217094"/>
                  <a:pt x="1255686" y="3217457"/>
                </a:cubicBezTo>
                <a:lnTo>
                  <a:pt x="1265936" y="3214898"/>
                </a:lnTo>
                <a:lnTo>
                  <a:pt x="1234496" y="3214898"/>
                </a:lnTo>
                <a:cubicBezTo>
                  <a:pt x="1223229" y="3214898"/>
                  <a:pt x="1211962" y="3209102"/>
                  <a:pt x="1200694" y="3209102"/>
                </a:cubicBezTo>
                <a:cubicBezTo>
                  <a:pt x="1189426" y="3212000"/>
                  <a:pt x="1178159" y="3209102"/>
                  <a:pt x="1163136" y="3206204"/>
                </a:cubicBezTo>
                <a:cubicBezTo>
                  <a:pt x="1148112" y="3203306"/>
                  <a:pt x="1129332" y="3206204"/>
                  <a:pt x="1114309" y="3206204"/>
                </a:cubicBezTo>
                <a:cubicBezTo>
                  <a:pt x="1103042" y="3206204"/>
                  <a:pt x="1095530" y="3209102"/>
                  <a:pt x="1084262" y="3203306"/>
                </a:cubicBezTo>
                <a:cubicBezTo>
                  <a:pt x="1084262" y="3200410"/>
                  <a:pt x="1076750" y="3203306"/>
                  <a:pt x="1072995" y="3200410"/>
                </a:cubicBezTo>
                <a:close/>
                <a:moveTo>
                  <a:pt x="1493823" y="3145395"/>
                </a:moveTo>
                <a:lnTo>
                  <a:pt x="1504918" y="3148247"/>
                </a:lnTo>
                <a:lnTo>
                  <a:pt x="1506981" y="3147813"/>
                </a:lnTo>
                <a:close/>
                <a:moveTo>
                  <a:pt x="1578204" y="3144372"/>
                </a:moveTo>
                <a:lnTo>
                  <a:pt x="1542966" y="3147560"/>
                </a:lnTo>
                <a:lnTo>
                  <a:pt x="1546233" y="3148247"/>
                </a:lnTo>
                <a:cubicBezTo>
                  <a:pt x="1557500" y="3148247"/>
                  <a:pt x="1568768" y="3148247"/>
                  <a:pt x="1580036" y="3145350"/>
                </a:cubicBezTo>
                <a:lnTo>
                  <a:pt x="1584172" y="3144383"/>
                </a:lnTo>
                <a:close/>
                <a:moveTo>
                  <a:pt x="1467012" y="3134199"/>
                </a:moveTo>
                <a:lnTo>
                  <a:pt x="1446942" y="3144011"/>
                </a:lnTo>
                <a:lnTo>
                  <a:pt x="1445461" y="3145085"/>
                </a:lnTo>
                <a:lnTo>
                  <a:pt x="1444879" y="3145019"/>
                </a:lnTo>
                <a:lnTo>
                  <a:pt x="1442286" y="3146287"/>
                </a:lnTo>
                <a:lnTo>
                  <a:pt x="1436788" y="3146687"/>
                </a:lnTo>
                <a:lnTo>
                  <a:pt x="1441069" y="3148247"/>
                </a:lnTo>
                <a:cubicBezTo>
                  <a:pt x="1441069" y="3148247"/>
                  <a:pt x="1444825" y="3148247"/>
                  <a:pt x="1448580" y="3145350"/>
                </a:cubicBezTo>
                <a:cubicBezTo>
                  <a:pt x="1456092" y="3142452"/>
                  <a:pt x="1463604" y="3141727"/>
                  <a:pt x="1471116" y="3142090"/>
                </a:cubicBezTo>
                <a:lnTo>
                  <a:pt x="1493330" y="3145304"/>
                </a:lnTo>
                <a:lnTo>
                  <a:pt x="1488266" y="3144372"/>
                </a:lnTo>
                <a:cubicBezTo>
                  <a:pt x="1479444" y="3141738"/>
                  <a:pt x="1472022" y="3138317"/>
                  <a:pt x="1467012" y="3134199"/>
                </a:cubicBezTo>
                <a:close/>
                <a:moveTo>
                  <a:pt x="1268634" y="3133725"/>
                </a:moveTo>
                <a:lnTo>
                  <a:pt x="1257725" y="3134644"/>
                </a:lnTo>
                <a:lnTo>
                  <a:pt x="1252093" y="3137966"/>
                </a:lnTo>
                <a:lnTo>
                  <a:pt x="1257032" y="3139554"/>
                </a:lnTo>
                <a:cubicBezTo>
                  <a:pt x="1262666" y="3143900"/>
                  <a:pt x="1270178" y="3146073"/>
                  <a:pt x="1277689" y="3146436"/>
                </a:cubicBezTo>
                <a:lnTo>
                  <a:pt x="1285245" y="3144979"/>
                </a:lnTo>
                <a:lnTo>
                  <a:pt x="1271334" y="3137217"/>
                </a:lnTo>
                <a:close/>
                <a:moveTo>
                  <a:pt x="1218151" y="3127789"/>
                </a:moveTo>
                <a:lnTo>
                  <a:pt x="1211062" y="3133206"/>
                </a:lnTo>
                <a:lnTo>
                  <a:pt x="1195230" y="3141047"/>
                </a:lnTo>
                <a:lnTo>
                  <a:pt x="1206328" y="3143901"/>
                </a:lnTo>
                <a:cubicBezTo>
                  <a:pt x="1211962" y="3143177"/>
                  <a:pt x="1217596" y="3141003"/>
                  <a:pt x="1223229" y="3139554"/>
                </a:cubicBezTo>
                <a:lnTo>
                  <a:pt x="1228475" y="3137868"/>
                </a:lnTo>
                <a:close/>
                <a:moveTo>
                  <a:pt x="1058724" y="3103323"/>
                </a:moveTo>
                <a:cubicBezTo>
                  <a:pt x="1047460" y="3112814"/>
                  <a:pt x="1037135" y="3117560"/>
                  <a:pt x="1026809" y="3119932"/>
                </a:cubicBezTo>
                <a:lnTo>
                  <a:pt x="1021777" y="3120306"/>
                </a:lnTo>
                <a:lnTo>
                  <a:pt x="1020526" y="3127859"/>
                </a:lnTo>
                <a:lnTo>
                  <a:pt x="1007991" y="3121331"/>
                </a:lnTo>
                <a:lnTo>
                  <a:pt x="994894" y="3122305"/>
                </a:lnTo>
                <a:lnTo>
                  <a:pt x="985069" y="3122305"/>
                </a:lnTo>
                <a:lnTo>
                  <a:pt x="974329" y="3126028"/>
                </a:lnTo>
                <a:cubicBezTo>
                  <a:pt x="962830" y="3129988"/>
                  <a:pt x="955113" y="3132214"/>
                  <a:pt x="942839" y="3129950"/>
                </a:cubicBezTo>
                <a:lnTo>
                  <a:pt x="890571" y="3124891"/>
                </a:lnTo>
                <a:lnTo>
                  <a:pt x="859724" y="3126102"/>
                </a:lnTo>
                <a:cubicBezTo>
                  <a:pt x="848459" y="3126102"/>
                  <a:pt x="844705" y="3141287"/>
                  <a:pt x="833441" y="3129899"/>
                </a:cubicBezTo>
                <a:cubicBezTo>
                  <a:pt x="822176" y="3122305"/>
                  <a:pt x="810912" y="3129899"/>
                  <a:pt x="803403" y="3126102"/>
                </a:cubicBezTo>
                <a:cubicBezTo>
                  <a:pt x="792139" y="3126102"/>
                  <a:pt x="780874" y="3126102"/>
                  <a:pt x="769610" y="3126102"/>
                </a:cubicBezTo>
                <a:lnTo>
                  <a:pt x="766706" y="3116033"/>
                </a:lnTo>
                <a:lnTo>
                  <a:pt x="697025" y="3112049"/>
                </a:lnTo>
                <a:lnTo>
                  <a:pt x="637181" y="3107391"/>
                </a:lnTo>
                <a:lnTo>
                  <a:pt x="636377" y="3109126"/>
                </a:lnTo>
                <a:cubicBezTo>
                  <a:pt x="637316" y="3110575"/>
                  <a:pt x="641072" y="3110575"/>
                  <a:pt x="648583" y="3110575"/>
                </a:cubicBezTo>
                <a:cubicBezTo>
                  <a:pt x="659850" y="3110575"/>
                  <a:pt x="659850" y="3110575"/>
                  <a:pt x="671118" y="3122167"/>
                </a:cubicBezTo>
                <a:cubicBezTo>
                  <a:pt x="671118" y="3125065"/>
                  <a:pt x="674874" y="3125065"/>
                  <a:pt x="678630" y="3125065"/>
                </a:cubicBezTo>
                <a:cubicBezTo>
                  <a:pt x="682386" y="3125065"/>
                  <a:pt x="689897" y="3125065"/>
                  <a:pt x="693653" y="3125065"/>
                </a:cubicBezTo>
                <a:cubicBezTo>
                  <a:pt x="701165" y="3125065"/>
                  <a:pt x="704920" y="3125065"/>
                  <a:pt x="708676" y="3125065"/>
                </a:cubicBezTo>
                <a:cubicBezTo>
                  <a:pt x="716188" y="3125065"/>
                  <a:pt x="716188" y="3125065"/>
                  <a:pt x="716188" y="3130860"/>
                </a:cubicBezTo>
                <a:cubicBezTo>
                  <a:pt x="719944" y="3136656"/>
                  <a:pt x="716188" y="3142452"/>
                  <a:pt x="719944" y="3148247"/>
                </a:cubicBezTo>
                <a:cubicBezTo>
                  <a:pt x="723700" y="3148247"/>
                  <a:pt x="731212" y="3148247"/>
                  <a:pt x="734968" y="3148247"/>
                </a:cubicBezTo>
                <a:cubicBezTo>
                  <a:pt x="742480" y="3145350"/>
                  <a:pt x="738724" y="3142452"/>
                  <a:pt x="738724" y="3139554"/>
                </a:cubicBezTo>
                <a:cubicBezTo>
                  <a:pt x="749991" y="3136656"/>
                  <a:pt x="757502" y="3127962"/>
                  <a:pt x="768770" y="3130860"/>
                </a:cubicBezTo>
                <a:cubicBezTo>
                  <a:pt x="768770" y="3133758"/>
                  <a:pt x="772526" y="3133758"/>
                  <a:pt x="776282" y="3133758"/>
                </a:cubicBezTo>
                <a:cubicBezTo>
                  <a:pt x="780038" y="3133758"/>
                  <a:pt x="787550" y="3133758"/>
                  <a:pt x="791306" y="3133758"/>
                </a:cubicBezTo>
                <a:cubicBezTo>
                  <a:pt x="791306" y="3139554"/>
                  <a:pt x="795062" y="3139554"/>
                  <a:pt x="798817" y="3139554"/>
                </a:cubicBezTo>
                <a:cubicBezTo>
                  <a:pt x="806329" y="3136656"/>
                  <a:pt x="802573" y="3133758"/>
                  <a:pt x="802573" y="3130860"/>
                </a:cubicBezTo>
                <a:cubicBezTo>
                  <a:pt x="806329" y="3130860"/>
                  <a:pt x="806329" y="3130860"/>
                  <a:pt x="806329" y="3130860"/>
                </a:cubicBezTo>
                <a:cubicBezTo>
                  <a:pt x="821352" y="3130860"/>
                  <a:pt x="828864" y="3145350"/>
                  <a:pt x="840132" y="3136656"/>
                </a:cubicBezTo>
                <a:cubicBezTo>
                  <a:pt x="855155" y="3130860"/>
                  <a:pt x="870178" y="3139554"/>
                  <a:pt x="877690" y="3130860"/>
                </a:cubicBezTo>
                <a:cubicBezTo>
                  <a:pt x="888958" y="3130860"/>
                  <a:pt x="903981" y="3127962"/>
                  <a:pt x="915248" y="3133758"/>
                </a:cubicBezTo>
                <a:cubicBezTo>
                  <a:pt x="930272" y="3136656"/>
                  <a:pt x="945296" y="3133758"/>
                  <a:pt x="960319" y="3133758"/>
                </a:cubicBezTo>
                <a:cubicBezTo>
                  <a:pt x="960319" y="3133758"/>
                  <a:pt x="964075" y="3133758"/>
                  <a:pt x="964075" y="3133758"/>
                </a:cubicBezTo>
                <a:cubicBezTo>
                  <a:pt x="964075" y="3130860"/>
                  <a:pt x="967831" y="3133758"/>
                  <a:pt x="964075" y="3136656"/>
                </a:cubicBezTo>
                <a:cubicBezTo>
                  <a:pt x="964075" y="3139554"/>
                  <a:pt x="960319" y="3142452"/>
                  <a:pt x="952808" y="3142452"/>
                </a:cubicBezTo>
                <a:cubicBezTo>
                  <a:pt x="945296" y="3142452"/>
                  <a:pt x="941540" y="3145350"/>
                  <a:pt x="945296" y="3148247"/>
                </a:cubicBezTo>
                <a:cubicBezTo>
                  <a:pt x="945296" y="3154042"/>
                  <a:pt x="952808" y="3151145"/>
                  <a:pt x="956563" y="3151145"/>
                </a:cubicBezTo>
                <a:cubicBezTo>
                  <a:pt x="952808" y="3162737"/>
                  <a:pt x="941540" y="3162737"/>
                  <a:pt x="930272" y="3159839"/>
                </a:cubicBezTo>
                <a:cubicBezTo>
                  <a:pt x="926516" y="3162737"/>
                  <a:pt x="922760" y="3159839"/>
                  <a:pt x="919004" y="3165633"/>
                </a:cubicBezTo>
                <a:cubicBezTo>
                  <a:pt x="919004" y="3171431"/>
                  <a:pt x="926516" y="3168532"/>
                  <a:pt x="930272" y="3171431"/>
                </a:cubicBezTo>
                <a:cubicBezTo>
                  <a:pt x="941540" y="3171431"/>
                  <a:pt x="952808" y="3183022"/>
                  <a:pt x="956563" y="3165633"/>
                </a:cubicBezTo>
                <a:cubicBezTo>
                  <a:pt x="956563" y="3165633"/>
                  <a:pt x="964075" y="3165633"/>
                  <a:pt x="964075" y="3165633"/>
                </a:cubicBezTo>
                <a:cubicBezTo>
                  <a:pt x="982854" y="3177226"/>
                  <a:pt x="982854" y="3177226"/>
                  <a:pt x="1005390" y="3171431"/>
                </a:cubicBezTo>
                <a:cubicBezTo>
                  <a:pt x="1012901" y="3168532"/>
                  <a:pt x="1024168" y="3171431"/>
                  <a:pt x="1031680" y="3165633"/>
                </a:cubicBezTo>
                <a:cubicBezTo>
                  <a:pt x="1031680" y="3165633"/>
                  <a:pt x="1031680" y="3165633"/>
                  <a:pt x="1035436" y="3165633"/>
                </a:cubicBezTo>
                <a:cubicBezTo>
                  <a:pt x="1050460" y="3174328"/>
                  <a:pt x="1050460" y="3171431"/>
                  <a:pt x="1065483" y="3171431"/>
                </a:cubicBezTo>
                <a:cubicBezTo>
                  <a:pt x="1080506" y="3171431"/>
                  <a:pt x="1091774" y="3162737"/>
                  <a:pt x="1106798" y="3159839"/>
                </a:cubicBezTo>
                <a:cubicBezTo>
                  <a:pt x="1114309" y="3159839"/>
                  <a:pt x="1110554" y="3154042"/>
                  <a:pt x="1110554" y="3151145"/>
                </a:cubicBezTo>
                <a:cubicBezTo>
                  <a:pt x="1110554" y="3145350"/>
                  <a:pt x="1114309" y="3145350"/>
                  <a:pt x="1121821" y="3142452"/>
                </a:cubicBezTo>
                <a:lnTo>
                  <a:pt x="1129567" y="3142054"/>
                </a:lnTo>
                <a:lnTo>
                  <a:pt x="1112919" y="3131523"/>
                </a:lnTo>
                <a:lnTo>
                  <a:pt x="1098148" y="3122876"/>
                </a:lnTo>
                <a:lnTo>
                  <a:pt x="1084069" y="3129424"/>
                </a:lnTo>
                <a:cubicBezTo>
                  <a:pt x="1078436" y="3128950"/>
                  <a:pt x="1073743" y="3124204"/>
                  <a:pt x="1066233" y="3114713"/>
                </a:cubicBezTo>
                <a:cubicBezTo>
                  <a:pt x="1062479" y="3114713"/>
                  <a:pt x="1062479" y="3107119"/>
                  <a:pt x="1058724" y="3103323"/>
                </a:cubicBezTo>
                <a:close/>
                <a:moveTo>
                  <a:pt x="838398" y="2411519"/>
                </a:moveTo>
                <a:lnTo>
                  <a:pt x="834934" y="2412343"/>
                </a:lnTo>
                <a:lnTo>
                  <a:pt x="841454" y="2412343"/>
                </a:lnTo>
                <a:close/>
                <a:moveTo>
                  <a:pt x="747346" y="2386367"/>
                </a:moveTo>
                <a:cubicBezTo>
                  <a:pt x="744060" y="2386843"/>
                  <a:pt x="741244" y="2390639"/>
                  <a:pt x="735612" y="2398232"/>
                </a:cubicBezTo>
                <a:cubicBezTo>
                  <a:pt x="731858" y="2402028"/>
                  <a:pt x="728103" y="2405825"/>
                  <a:pt x="731858" y="2409621"/>
                </a:cubicBezTo>
                <a:cubicBezTo>
                  <a:pt x="735612" y="2413418"/>
                  <a:pt x="735612" y="2417214"/>
                  <a:pt x="743122" y="2417214"/>
                </a:cubicBezTo>
                <a:cubicBezTo>
                  <a:pt x="754386" y="2417214"/>
                  <a:pt x="765650" y="2417214"/>
                  <a:pt x="776914" y="2417214"/>
                </a:cubicBezTo>
                <a:cubicBezTo>
                  <a:pt x="782546" y="2424807"/>
                  <a:pt x="789117" y="2430501"/>
                  <a:pt x="797096" y="2434298"/>
                </a:cubicBezTo>
                <a:lnTo>
                  <a:pt x="815052" y="2437870"/>
                </a:lnTo>
                <a:lnTo>
                  <a:pt x="824677" y="2427529"/>
                </a:lnTo>
                <a:cubicBezTo>
                  <a:pt x="813413" y="2423733"/>
                  <a:pt x="794639" y="2427529"/>
                  <a:pt x="787130" y="2416139"/>
                </a:cubicBezTo>
                <a:lnTo>
                  <a:pt x="790453" y="2412781"/>
                </a:lnTo>
                <a:lnTo>
                  <a:pt x="776914" y="2413418"/>
                </a:lnTo>
                <a:cubicBezTo>
                  <a:pt x="776914" y="2409621"/>
                  <a:pt x="765650" y="2398232"/>
                  <a:pt x="761895" y="2394435"/>
                </a:cubicBezTo>
                <a:cubicBezTo>
                  <a:pt x="754386" y="2388740"/>
                  <a:pt x="750631" y="2385893"/>
                  <a:pt x="747346" y="2386367"/>
                </a:cubicBezTo>
                <a:close/>
                <a:moveTo>
                  <a:pt x="1055137" y="1943021"/>
                </a:moveTo>
                <a:lnTo>
                  <a:pt x="1063415" y="1951138"/>
                </a:lnTo>
                <a:lnTo>
                  <a:pt x="1081255" y="1943021"/>
                </a:lnTo>
                <a:close/>
                <a:moveTo>
                  <a:pt x="861930" y="1939319"/>
                </a:moveTo>
                <a:lnTo>
                  <a:pt x="885801" y="1950249"/>
                </a:lnTo>
                <a:cubicBezTo>
                  <a:pt x="897065" y="1961638"/>
                  <a:pt x="912084" y="1957842"/>
                  <a:pt x="923349" y="1946452"/>
                </a:cubicBezTo>
                <a:lnTo>
                  <a:pt x="933108" y="1941954"/>
                </a:lnTo>
                <a:lnTo>
                  <a:pt x="887665" y="1939319"/>
                </a:lnTo>
                <a:close/>
                <a:moveTo>
                  <a:pt x="1108783" y="1801986"/>
                </a:moveTo>
                <a:lnTo>
                  <a:pt x="1106177" y="1803742"/>
                </a:lnTo>
                <a:lnTo>
                  <a:pt x="1101879" y="1814605"/>
                </a:lnTo>
                <a:lnTo>
                  <a:pt x="1099627" y="1815972"/>
                </a:lnTo>
                <a:lnTo>
                  <a:pt x="1101273" y="1820968"/>
                </a:lnTo>
                <a:lnTo>
                  <a:pt x="1104823" y="1824556"/>
                </a:lnTo>
                <a:lnTo>
                  <a:pt x="1127752" y="1824556"/>
                </a:lnTo>
                <a:lnTo>
                  <a:pt x="1136474" y="1815273"/>
                </a:lnTo>
                <a:cubicBezTo>
                  <a:pt x="1139759" y="1811477"/>
                  <a:pt x="1142575" y="1807680"/>
                  <a:pt x="1142575" y="1805782"/>
                </a:cubicBezTo>
                <a:lnTo>
                  <a:pt x="1144495" y="1805872"/>
                </a:lnTo>
                <a:lnTo>
                  <a:pt x="1142573" y="1801986"/>
                </a:lnTo>
                <a:close/>
                <a:moveTo>
                  <a:pt x="1215599" y="1801637"/>
                </a:moveTo>
                <a:lnTo>
                  <a:pt x="1201380" y="1806538"/>
                </a:lnTo>
                <a:lnTo>
                  <a:pt x="1200244" y="1806773"/>
                </a:lnTo>
                <a:lnTo>
                  <a:pt x="1204059" y="1807680"/>
                </a:lnTo>
                <a:lnTo>
                  <a:pt x="1221212" y="1803055"/>
                </a:lnTo>
                <a:close/>
                <a:moveTo>
                  <a:pt x="839518" y="1635697"/>
                </a:moveTo>
                <a:cubicBezTo>
                  <a:pt x="836232" y="1636171"/>
                  <a:pt x="833416" y="1639968"/>
                  <a:pt x="827784" y="1647561"/>
                </a:cubicBezTo>
                <a:cubicBezTo>
                  <a:pt x="824030" y="1651357"/>
                  <a:pt x="820275" y="1655154"/>
                  <a:pt x="824030" y="1658950"/>
                </a:cubicBezTo>
                <a:cubicBezTo>
                  <a:pt x="827784" y="1662747"/>
                  <a:pt x="827784" y="1666543"/>
                  <a:pt x="835294" y="1666543"/>
                </a:cubicBezTo>
                <a:lnTo>
                  <a:pt x="853724" y="1666543"/>
                </a:lnTo>
                <a:lnTo>
                  <a:pt x="853931" y="1661516"/>
                </a:lnTo>
                <a:cubicBezTo>
                  <a:pt x="853462" y="1657720"/>
                  <a:pt x="853462" y="1653923"/>
                  <a:pt x="857216" y="1650127"/>
                </a:cubicBezTo>
                <a:lnTo>
                  <a:pt x="860045" y="1650127"/>
                </a:lnTo>
                <a:lnTo>
                  <a:pt x="854067" y="1643764"/>
                </a:lnTo>
                <a:cubicBezTo>
                  <a:pt x="846558" y="1638070"/>
                  <a:pt x="842803" y="1635222"/>
                  <a:pt x="839518" y="1635697"/>
                </a:cubicBezTo>
                <a:close/>
                <a:moveTo>
                  <a:pt x="861031" y="1098450"/>
                </a:moveTo>
                <a:lnTo>
                  <a:pt x="862314" y="1106189"/>
                </a:lnTo>
                <a:lnTo>
                  <a:pt x="863578" y="1113816"/>
                </a:lnTo>
                <a:lnTo>
                  <a:pt x="869085" y="1113816"/>
                </a:lnTo>
                <a:lnTo>
                  <a:pt x="877777" y="1121174"/>
                </a:lnTo>
                <a:lnTo>
                  <a:pt x="898260" y="1111528"/>
                </a:lnTo>
                <a:lnTo>
                  <a:pt x="889267" y="1109070"/>
                </a:lnTo>
                <a:cubicBezTo>
                  <a:pt x="883166" y="1107172"/>
                  <a:pt x="876595" y="1106223"/>
                  <a:pt x="869085" y="1110020"/>
                </a:cubicBezTo>
                <a:cubicBezTo>
                  <a:pt x="869085" y="1108121"/>
                  <a:pt x="866269" y="1104325"/>
                  <a:pt x="862984" y="1100529"/>
                </a:cubicBezTo>
                <a:close/>
                <a:moveTo>
                  <a:pt x="839517" y="1082970"/>
                </a:moveTo>
                <a:lnTo>
                  <a:pt x="829433" y="1093166"/>
                </a:lnTo>
                <a:lnTo>
                  <a:pt x="838320" y="1096246"/>
                </a:lnTo>
                <a:lnTo>
                  <a:pt x="851284" y="1089494"/>
                </a:lnTo>
                <a:close/>
                <a:moveTo>
                  <a:pt x="1429740" y="271103"/>
                </a:moveTo>
                <a:lnTo>
                  <a:pt x="1447660" y="273837"/>
                </a:lnTo>
                <a:cubicBezTo>
                  <a:pt x="1457190" y="277553"/>
                  <a:pt x="1465218" y="277289"/>
                  <a:pt x="1471743" y="273044"/>
                </a:cubicBezTo>
                <a:lnTo>
                  <a:pt x="1474226" y="272196"/>
                </a:lnTo>
                <a:lnTo>
                  <a:pt x="1470129" y="272364"/>
                </a:lnTo>
                <a:cubicBezTo>
                  <a:pt x="1458862" y="269896"/>
                  <a:pt x="1443838" y="271130"/>
                  <a:pt x="1432571" y="271130"/>
                </a:cubicBezTo>
                <a:close/>
                <a:moveTo>
                  <a:pt x="1208538" y="269896"/>
                </a:moveTo>
                <a:lnTo>
                  <a:pt x="1227679" y="274885"/>
                </a:lnTo>
                <a:cubicBezTo>
                  <a:pt x="1235590" y="275554"/>
                  <a:pt x="1243657" y="274978"/>
                  <a:pt x="1251839" y="273469"/>
                </a:cubicBezTo>
                <a:lnTo>
                  <a:pt x="1314497" y="269989"/>
                </a:lnTo>
                <a:lnTo>
                  <a:pt x="1304871" y="269896"/>
                </a:lnTo>
                <a:close/>
                <a:moveTo>
                  <a:pt x="1387521" y="148922"/>
                </a:moveTo>
                <a:lnTo>
                  <a:pt x="1384077" y="151002"/>
                </a:lnTo>
                <a:lnTo>
                  <a:pt x="1430300" y="150478"/>
                </a:lnTo>
                <a:lnTo>
                  <a:pt x="1409253" y="148942"/>
                </a:lnTo>
                <a:cubicBezTo>
                  <a:pt x="1401381" y="147962"/>
                  <a:pt x="1393923" y="147665"/>
                  <a:pt x="1387521" y="148922"/>
                </a:cubicBezTo>
                <a:close/>
                <a:moveTo>
                  <a:pt x="1178926" y="0"/>
                </a:moveTo>
                <a:lnTo>
                  <a:pt x="1191500" y="0"/>
                </a:lnTo>
                <a:lnTo>
                  <a:pt x="1197498" y="3720"/>
                </a:lnTo>
                <a:cubicBezTo>
                  <a:pt x="1240593" y="26788"/>
                  <a:pt x="1286742" y="41387"/>
                  <a:pt x="1341122" y="38045"/>
                </a:cubicBezTo>
                <a:cubicBezTo>
                  <a:pt x="1359145" y="37762"/>
                  <a:pt x="1375200" y="37233"/>
                  <a:pt x="1390324" y="44174"/>
                </a:cubicBezTo>
                <a:cubicBezTo>
                  <a:pt x="1396074" y="46154"/>
                  <a:pt x="1401823" y="48135"/>
                  <a:pt x="1406224" y="44890"/>
                </a:cubicBezTo>
                <a:cubicBezTo>
                  <a:pt x="1412439" y="43135"/>
                  <a:pt x="1408968" y="38910"/>
                  <a:pt x="1405342" y="35930"/>
                </a:cubicBezTo>
                <a:cubicBezTo>
                  <a:pt x="1398400" y="27479"/>
                  <a:pt x="1400833" y="23989"/>
                  <a:pt x="1414610" y="25705"/>
                </a:cubicBezTo>
                <a:cubicBezTo>
                  <a:pt x="1420514" y="26441"/>
                  <a:pt x="1426729" y="24686"/>
                  <a:pt x="1432788" y="24176"/>
                </a:cubicBezTo>
                <a:cubicBezTo>
                  <a:pt x="1448688" y="24892"/>
                  <a:pt x="1455212" y="20648"/>
                  <a:pt x="1446613" y="9462"/>
                </a:cubicBezTo>
                <a:cubicBezTo>
                  <a:pt x="1444877" y="7350"/>
                  <a:pt x="1443181" y="4926"/>
                  <a:pt x="1442714" y="2655"/>
                </a:cubicBezTo>
                <a:lnTo>
                  <a:pt x="1444284" y="0"/>
                </a:lnTo>
                <a:lnTo>
                  <a:pt x="1472676" y="0"/>
                </a:lnTo>
                <a:lnTo>
                  <a:pt x="1527150" y="20758"/>
                </a:lnTo>
                <a:cubicBezTo>
                  <a:pt x="1544088" y="29189"/>
                  <a:pt x="1546056" y="29434"/>
                  <a:pt x="1545793" y="15494"/>
                </a:cubicBezTo>
                <a:cubicBezTo>
                  <a:pt x="1546103" y="13004"/>
                  <a:pt x="1546414" y="10514"/>
                  <a:pt x="1546879" y="6779"/>
                </a:cubicBezTo>
                <a:cubicBezTo>
                  <a:pt x="1547499" y="1799"/>
                  <a:pt x="1551901" y="-1446"/>
                  <a:pt x="1561431" y="2270"/>
                </a:cubicBezTo>
                <a:cubicBezTo>
                  <a:pt x="1571116" y="4740"/>
                  <a:pt x="1580543" y="5282"/>
                  <a:pt x="1589593" y="4829"/>
                </a:cubicBezTo>
                <a:lnTo>
                  <a:pt x="1609798" y="2169"/>
                </a:lnTo>
                <a:lnTo>
                  <a:pt x="1609798" y="2"/>
                </a:lnTo>
                <a:lnTo>
                  <a:pt x="1629796" y="2"/>
                </a:lnTo>
                <a:lnTo>
                  <a:pt x="1629817" y="0"/>
                </a:lnTo>
                <a:lnTo>
                  <a:pt x="1674956" y="0"/>
                </a:lnTo>
                <a:lnTo>
                  <a:pt x="1674963" y="2"/>
                </a:lnTo>
                <a:lnTo>
                  <a:pt x="1979870" y="2"/>
                </a:lnTo>
                <a:lnTo>
                  <a:pt x="1979888" y="0"/>
                </a:lnTo>
                <a:lnTo>
                  <a:pt x="1999653" y="0"/>
                </a:lnTo>
                <a:lnTo>
                  <a:pt x="1999658" y="2"/>
                </a:lnTo>
                <a:lnTo>
                  <a:pt x="2074059" y="2"/>
                </a:lnTo>
                <a:lnTo>
                  <a:pt x="2074067" y="0"/>
                </a:lnTo>
                <a:lnTo>
                  <a:pt x="2179783" y="0"/>
                </a:lnTo>
                <a:lnTo>
                  <a:pt x="2179821" y="2"/>
                </a:lnTo>
                <a:lnTo>
                  <a:pt x="7251911" y="2"/>
                </a:lnTo>
                <a:lnTo>
                  <a:pt x="7251911" y="649847"/>
                </a:lnTo>
                <a:lnTo>
                  <a:pt x="7251911" y="5376007"/>
                </a:lnTo>
                <a:lnTo>
                  <a:pt x="7251911" y="5393449"/>
                </a:lnTo>
                <a:lnTo>
                  <a:pt x="7251911" y="5406557"/>
                </a:lnTo>
                <a:lnTo>
                  <a:pt x="7251911" y="5410174"/>
                </a:lnTo>
                <a:lnTo>
                  <a:pt x="7251911" y="5502056"/>
                </a:lnTo>
                <a:lnTo>
                  <a:pt x="7251911" y="5797218"/>
                </a:lnTo>
                <a:lnTo>
                  <a:pt x="7251911" y="5838514"/>
                </a:lnTo>
                <a:lnTo>
                  <a:pt x="7251911" y="5842132"/>
                </a:lnTo>
                <a:lnTo>
                  <a:pt x="7251911" y="5855240"/>
                </a:lnTo>
                <a:lnTo>
                  <a:pt x="7251911" y="5872682"/>
                </a:lnTo>
                <a:lnTo>
                  <a:pt x="7251911" y="6838532"/>
                </a:lnTo>
                <a:lnTo>
                  <a:pt x="7251911" y="6858000"/>
                </a:lnTo>
                <a:lnTo>
                  <a:pt x="1609798" y="6858000"/>
                </a:lnTo>
                <a:lnTo>
                  <a:pt x="1609798" y="6845798"/>
                </a:lnTo>
                <a:lnTo>
                  <a:pt x="1608537" y="6845671"/>
                </a:lnTo>
                <a:cubicBezTo>
                  <a:pt x="1599619" y="6845671"/>
                  <a:pt x="1591171" y="6846229"/>
                  <a:pt x="1583661" y="6846229"/>
                </a:cubicBezTo>
                <a:cubicBezTo>
                  <a:pt x="1564888" y="6846229"/>
                  <a:pt x="1546114" y="6845112"/>
                  <a:pt x="1527340" y="6847345"/>
                </a:cubicBezTo>
                <a:cubicBezTo>
                  <a:pt x="1516076" y="6849577"/>
                  <a:pt x="1497303" y="6848461"/>
                  <a:pt x="1482284" y="6848461"/>
                </a:cubicBezTo>
                <a:cubicBezTo>
                  <a:pt x="1459755" y="6847345"/>
                  <a:pt x="1433472" y="6850694"/>
                  <a:pt x="1407189" y="6850694"/>
                </a:cubicBezTo>
                <a:cubicBezTo>
                  <a:pt x="1395925" y="6849577"/>
                  <a:pt x="1384661" y="6849577"/>
                  <a:pt x="1377152" y="6846229"/>
                </a:cubicBezTo>
                <a:cubicBezTo>
                  <a:pt x="1377152" y="6845112"/>
                  <a:pt x="1373397" y="6843996"/>
                  <a:pt x="1377152" y="6842880"/>
                </a:cubicBezTo>
                <a:cubicBezTo>
                  <a:pt x="1384661" y="6841763"/>
                  <a:pt x="1392170" y="6842880"/>
                  <a:pt x="1388416" y="6839531"/>
                </a:cubicBezTo>
                <a:cubicBezTo>
                  <a:pt x="1388416" y="6837298"/>
                  <a:pt x="1380906" y="6838414"/>
                  <a:pt x="1377152" y="6838414"/>
                </a:cubicBezTo>
                <a:cubicBezTo>
                  <a:pt x="1373397" y="6838414"/>
                  <a:pt x="1369642" y="6838414"/>
                  <a:pt x="1362133" y="6838414"/>
                </a:cubicBezTo>
                <a:cubicBezTo>
                  <a:pt x="1358378" y="6838414"/>
                  <a:pt x="1350869" y="6838414"/>
                  <a:pt x="1343359" y="6838414"/>
                </a:cubicBezTo>
                <a:cubicBezTo>
                  <a:pt x="1343359" y="6837298"/>
                  <a:pt x="1343359" y="6836182"/>
                  <a:pt x="1343359" y="6835066"/>
                </a:cubicBezTo>
                <a:cubicBezTo>
                  <a:pt x="1347114" y="6835066"/>
                  <a:pt x="1350869" y="6835066"/>
                  <a:pt x="1358378" y="6835066"/>
                </a:cubicBezTo>
                <a:cubicBezTo>
                  <a:pt x="1369642" y="6835066"/>
                  <a:pt x="1373397" y="6833949"/>
                  <a:pt x="1369642" y="6830600"/>
                </a:cubicBezTo>
                <a:cubicBezTo>
                  <a:pt x="1388416" y="6831717"/>
                  <a:pt x="1403435" y="6827251"/>
                  <a:pt x="1422208" y="6828368"/>
                </a:cubicBezTo>
                <a:cubicBezTo>
                  <a:pt x="1440982" y="6835066"/>
                  <a:pt x="1471020" y="6835066"/>
                  <a:pt x="1497303" y="6833949"/>
                </a:cubicBezTo>
                <a:cubicBezTo>
                  <a:pt x="1501058" y="6833949"/>
                  <a:pt x="1501058" y="6832833"/>
                  <a:pt x="1501058" y="6831717"/>
                </a:cubicBezTo>
                <a:cubicBezTo>
                  <a:pt x="1497303" y="6829484"/>
                  <a:pt x="1489793" y="6828368"/>
                  <a:pt x="1482284" y="6828368"/>
                </a:cubicBezTo>
                <a:cubicBezTo>
                  <a:pt x="1471020" y="6829484"/>
                  <a:pt x="1459755" y="6828368"/>
                  <a:pt x="1452246" y="6828368"/>
                </a:cubicBezTo>
                <a:cubicBezTo>
                  <a:pt x="1440982" y="6829484"/>
                  <a:pt x="1433472" y="6826135"/>
                  <a:pt x="1422208" y="6827251"/>
                </a:cubicBezTo>
                <a:cubicBezTo>
                  <a:pt x="1414699" y="6826135"/>
                  <a:pt x="1407189" y="6825019"/>
                  <a:pt x="1399680" y="6825019"/>
                </a:cubicBezTo>
                <a:cubicBezTo>
                  <a:pt x="1373397" y="6825019"/>
                  <a:pt x="1350869" y="6825019"/>
                  <a:pt x="1328340" y="6825019"/>
                </a:cubicBezTo>
                <a:cubicBezTo>
                  <a:pt x="1313321" y="6825019"/>
                  <a:pt x="1298302" y="6826135"/>
                  <a:pt x="1287038" y="6822786"/>
                </a:cubicBezTo>
                <a:cubicBezTo>
                  <a:pt x="1287038" y="6822786"/>
                  <a:pt x="1283284" y="6822786"/>
                  <a:pt x="1279529" y="6822786"/>
                </a:cubicBezTo>
                <a:cubicBezTo>
                  <a:pt x="1260755" y="6826135"/>
                  <a:pt x="1241982" y="6821670"/>
                  <a:pt x="1223208" y="6822786"/>
                </a:cubicBezTo>
                <a:cubicBezTo>
                  <a:pt x="1204434" y="6823903"/>
                  <a:pt x="1185661" y="6823903"/>
                  <a:pt x="1166887" y="6822786"/>
                </a:cubicBezTo>
                <a:cubicBezTo>
                  <a:pt x="1110566" y="6819437"/>
                  <a:pt x="1058000" y="6821670"/>
                  <a:pt x="1001679" y="6820554"/>
                </a:cubicBezTo>
                <a:cubicBezTo>
                  <a:pt x="1001679" y="6820554"/>
                  <a:pt x="1001679" y="6821670"/>
                  <a:pt x="997924" y="6821670"/>
                </a:cubicBezTo>
                <a:cubicBezTo>
                  <a:pt x="1001679" y="6823903"/>
                  <a:pt x="1005434" y="6822786"/>
                  <a:pt x="1012943" y="6822786"/>
                </a:cubicBezTo>
                <a:cubicBezTo>
                  <a:pt x="1016698" y="6822786"/>
                  <a:pt x="1016698" y="6823903"/>
                  <a:pt x="1016698" y="6823903"/>
                </a:cubicBezTo>
                <a:cubicBezTo>
                  <a:pt x="1016698" y="6825019"/>
                  <a:pt x="1016698" y="6827251"/>
                  <a:pt x="1012943" y="6826135"/>
                </a:cubicBezTo>
                <a:cubicBezTo>
                  <a:pt x="1009189" y="6826135"/>
                  <a:pt x="1005434" y="6828368"/>
                  <a:pt x="1001679" y="6828368"/>
                </a:cubicBezTo>
                <a:cubicBezTo>
                  <a:pt x="979151" y="6827251"/>
                  <a:pt x="960377" y="6830600"/>
                  <a:pt x="937848" y="6830600"/>
                </a:cubicBezTo>
                <a:cubicBezTo>
                  <a:pt x="870263" y="6830600"/>
                  <a:pt x="798924" y="6830600"/>
                  <a:pt x="731339" y="6830600"/>
                </a:cubicBezTo>
                <a:cubicBezTo>
                  <a:pt x="708811" y="6830600"/>
                  <a:pt x="690037" y="6831717"/>
                  <a:pt x="678773" y="6837298"/>
                </a:cubicBezTo>
                <a:cubicBezTo>
                  <a:pt x="682527" y="6839531"/>
                  <a:pt x="690037" y="6839531"/>
                  <a:pt x="693792" y="6840647"/>
                </a:cubicBezTo>
                <a:cubicBezTo>
                  <a:pt x="716320" y="6842880"/>
                  <a:pt x="723829" y="6842880"/>
                  <a:pt x="731339" y="6836182"/>
                </a:cubicBezTo>
                <a:cubicBezTo>
                  <a:pt x="735094" y="6833949"/>
                  <a:pt x="738848" y="6833949"/>
                  <a:pt x="742603" y="6835066"/>
                </a:cubicBezTo>
                <a:cubicBezTo>
                  <a:pt x="753867" y="6837298"/>
                  <a:pt x="768886" y="6836182"/>
                  <a:pt x="780150" y="6836182"/>
                </a:cubicBezTo>
                <a:cubicBezTo>
                  <a:pt x="802678" y="6836182"/>
                  <a:pt x="821452" y="6836182"/>
                  <a:pt x="843981" y="6839531"/>
                </a:cubicBezTo>
                <a:cubicBezTo>
                  <a:pt x="851490" y="6840647"/>
                  <a:pt x="866509" y="6841763"/>
                  <a:pt x="870263" y="6840647"/>
                </a:cubicBezTo>
                <a:cubicBezTo>
                  <a:pt x="885283" y="6837298"/>
                  <a:pt x="904056" y="6839531"/>
                  <a:pt x="915320" y="6837298"/>
                </a:cubicBezTo>
                <a:cubicBezTo>
                  <a:pt x="922830" y="6836182"/>
                  <a:pt x="930339" y="6836182"/>
                  <a:pt x="937848" y="6837298"/>
                </a:cubicBezTo>
                <a:cubicBezTo>
                  <a:pt x="952868" y="6839531"/>
                  <a:pt x="964132" y="6839531"/>
                  <a:pt x="979151" y="6837298"/>
                </a:cubicBezTo>
                <a:cubicBezTo>
                  <a:pt x="990415" y="6836182"/>
                  <a:pt x="997924" y="6836182"/>
                  <a:pt x="1009189" y="6838414"/>
                </a:cubicBezTo>
                <a:cubicBezTo>
                  <a:pt x="1027962" y="6843996"/>
                  <a:pt x="1054245" y="6845112"/>
                  <a:pt x="1080528" y="6843996"/>
                </a:cubicBezTo>
                <a:cubicBezTo>
                  <a:pt x="1088038" y="6843996"/>
                  <a:pt x="1095547" y="6842880"/>
                  <a:pt x="1099302" y="6841763"/>
                </a:cubicBezTo>
                <a:cubicBezTo>
                  <a:pt x="1118075" y="6837298"/>
                  <a:pt x="1136849" y="6836182"/>
                  <a:pt x="1155623" y="6836182"/>
                </a:cubicBezTo>
                <a:cubicBezTo>
                  <a:pt x="1174397" y="6836182"/>
                  <a:pt x="1196925" y="6836182"/>
                  <a:pt x="1215698" y="6836182"/>
                </a:cubicBezTo>
                <a:cubicBezTo>
                  <a:pt x="1238227" y="6836182"/>
                  <a:pt x="1264510" y="6837298"/>
                  <a:pt x="1287038" y="6840647"/>
                </a:cubicBezTo>
                <a:cubicBezTo>
                  <a:pt x="1294548" y="6840647"/>
                  <a:pt x="1302057" y="6840647"/>
                  <a:pt x="1305812" y="6840647"/>
                </a:cubicBezTo>
                <a:cubicBezTo>
                  <a:pt x="1317076" y="6840647"/>
                  <a:pt x="1320831" y="6841763"/>
                  <a:pt x="1324585" y="6843996"/>
                </a:cubicBezTo>
                <a:cubicBezTo>
                  <a:pt x="1298302" y="6842880"/>
                  <a:pt x="1279529" y="6846229"/>
                  <a:pt x="1257000" y="6846229"/>
                </a:cubicBezTo>
                <a:cubicBezTo>
                  <a:pt x="1226963" y="6847345"/>
                  <a:pt x="1196925" y="6848461"/>
                  <a:pt x="1170642" y="6850694"/>
                </a:cubicBezTo>
                <a:cubicBezTo>
                  <a:pt x="1151868" y="6851810"/>
                  <a:pt x="1133095" y="6852926"/>
                  <a:pt x="1114321" y="6854043"/>
                </a:cubicBezTo>
                <a:cubicBezTo>
                  <a:pt x="1091792" y="6855159"/>
                  <a:pt x="1073019" y="6852926"/>
                  <a:pt x="1054245" y="6854043"/>
                </a:cubicBezTo>
                <a:cubicBezTo>
                  <a:pt x="1039226" y="6855159"/>
                  <a:pt x="1027962" y="6851810"/>
                  <a:pt x="1009189" y="6851810"/>
                </a:cubicBezTo>
                <a:cubicBezTo>
                  <a:pt x="997924" y="6852926"/>
                  <a:pt x="982905" y="6851810"/>
                  <a:pt x="967886" y="6851810"/>
                </a:cubicBezTo>
                <a:cubicBezTo>
                  <a:pt x="964132" y="6851810"/>
                  <a:pt x="964132" y="6851810"/>
                  <a:pt x="960377" y="6851810"/>
                </a:cubicBezTo>
                <a:cubicBezTo>
                  <a:pt x="945358" y="6846229"/>
                  <a:pt x="926585" y="6847345"/>
                  <a:pt x="907811" y="6849577"/>
                </a:cubicBezTo>
                <a:cubicBezTo>
                  <a:pt x="892792" y="6851810"/>
                  <a:pt x="877773" y="6850694"/>
                  <a:pt x="862754" y="6854043"/>
                </a:cubicBezTo>
                <a:cubicBezTo>
                  <a:pt x="862754" y="6854043"/>
                  <a:pt x="859000" y="6854043"/>
                  <a:pt x="855245" y="6852926"/>
                </a:cubicBezTo>
                <a:cubicBezTo>
                  <a:pt x="851490" y="6851810"/>
                  <a:pt x="847735" y="6851810"/>
                  <a:pt x="843981" y="6851810"/>
                </a:cubicBezTo>
                <a:cubicBezTo>
                  <a:pt x="806433" y="6852926"/>
                  <a:pt x="768886" y="6848461"/>
                  <a:pt x="731339" y="6850694"/>
                </a:cubicBezTo>
                <a:cubicBezTo>
                  <a:pt x="716320" y="6850694"/>
                  <a:pt x="708811" y="6847345"/>
                  <a:pt x="697546" y="6848461"/>
                </a:cubicBezTo>
                <a:cubicBezTo>
                  <a:pt x="686282" y="6848461"/>
                  <a:pt x="671263" y="6848461"/>
                  <a:pt x="659999" y="6848461"/>
                </a:cubicBezTo>
                <a:cubicBezTo>
                  <a:pt x="637471" y="6847345"/>
                  <a:pt x="618697" y="6851810"/>
                  <a:pt x="599924" y="6849577"/>
                </a:cubicBezTo>
                <a:cubicBezTo>
                  <a:pt x="592414" y="6849577"/>
                  <a:pt x="588659" y="6849577"/>
                  <a:pt x="584905" y="6849577"/>
                </a:cubicBezTo>
                <a:cubicBezTo>
                  <a:pt x="581150" y="6849577"/>
                  <a:pt x="577395" y="6850694"/>
                  <a:pt x="573641" y="6848461"/>
                </a:cubicBezTo>
                <a:cubicBezTo>
                  <a:pt x="573641" y="6847345"/>
                  <a:pt x="577395" y="6845112"/>
                  <a:pt x="581150" y="6845112"/>
                </a:cubicBezTo>
                <a:cubicBezTo>
                  <a:pt x="592414" y="6843996"/>
                  <a:pt x="603678" y="6840647"/>
                  <a:pt x="618697" y="6840647"/>
                </a:cubicBezTo>
                <a:cubicBezTo>
                  <a:pt x="626207" y="6840647"/>
                  <a:pt x="626207" y="6838414"/>
                  <a:pt x="633716" y="6837298"/>
                </a:cubicBezTo>
                <a:cubicBezTo>
                  <a:pt x="614942" y="6833949"/>
                  <a:pt x="596169" y="6833949"/>
                  <a:pt x="577395" y="6832833"/>
                </a:cubicBezTo>
                <a:cubicBezTo>
                  <a:pt x="562376" y="6831717"/>
                  <a:pt x="551112" y="6829484"/>
                  <a:pt x="536093" y="6828368"/>
                </a:cubicBezTo>
                <a:cubicBezTo>
                  <a:pt x="532338" y="6828368"/>
                  <a:pt x="524829" y="6826135"/>
                  <a:pt x="528584" y="6823903"/>
                </a:cubicBezTo>
                <a:cubicBezTo>
                  <a:pt x="532338" y="6821670"/>
                  <a:pt x="539848" y="6822786"/>
                  <a:pt x="543603" y="6822786"/>
                </a:cubicBezTo>
                <a:cubicBezTo>
                  <a:pt x="569886" y="6822786"/>
                  <a:pt x="592414" y="6822786"/>
                  <a:pt x="618697" y="6822786"/>
                </a:cubicBezTo>
                <a:cubicBezTo>
                  <a:pt x="663754" y="6822786"/>
                  <a:pt x="708811" y="6819437"/>
                  <a:pt x="750113" y="6812740"/>
                </a:cubicBezTo>
                <a:cubicBezTo>
                  <a:pt x="765131" y="6810507"/>
                  <a:pt x="783905" y="6811623"/>
                  <a:pt x="798924" y="6809391"/>
                </a:cubicBezTo>
                <a:cubicBezTo>
                  <a:pt x="813943" y="6808274"/>
                  <a:pt x="832716" y="6809391"/>
                  <a:pt x="851490" y="6810507"/>
                </a:cubicBezTo>
                <a:cubicBezTo>
                  <a:pt x="866509" y="6812740"/>
                  <a:pt x="889037" y="6813856"/>
                  <a:pt x="907811" y="6813856"/>
                </a:cubicBezTo>
                <a:cubicBezTo>
                  <a:pt x="937848" y="6812740"/>
                  <a:pt x="967886" y="6814972"/>
                  <a:pt x="997924" y="6811623"/>
                </a:cubicBezTo>
                <a:cubicBezTo>
                  <a:pt x="1001679" y="6810507"/>
                  <a:pt x="1005434" y="6810507"/>
                  <a:pt x="1009189" y="6811623"/>
                </a:cubicBezTo>
                <a:cubicBezTo>
                  <a:pt x="1039226" y="6814972"/>
                  <a:pt x="1069264" y="6812740"/>
                  <a:pt x="1099302" y="6812740"/>
                </a:cubicBezTo>
                <a:cubicBezTo>
                  <a:pt x="1133095" y="6813856"/>
                  <a:pt x="1163132" y="6814972"/>
                  <a:pt x="1196925" y="6812740"/>
                </a:cubicBezTo>
                <a:cubicBezTo>
                  <a:pt x="1223208" y="6811623"/>
                  <a:pt x="1249491" y="6811623"/>
                  <a:pt x="1275774" y="6811623"/>
                </a:cubicBezTo>
                <a:cubicBezTo>
                  <a:pt x="1283284" y="6811623"/>
                  <a:pt x="1287038" y="6810507"/>
                  <a:pt x="1290793" y="6808274"/>
                </a:cubicBezTo>
                <a:cubicBezTo>
                  <a:pt x="1294548" y="6807158"/>
                  <a:pt x="1290793" y="6806042"/>
                  <a:pt x="1287038" y="6804926"/>
                </a:cubicBezTo>
                <a:cubicBezTo>
                  <a:pt x="1279529" y="6804926"/>
                  <a:pt x="1272019" y="6804926"/>
                  <a:pt x="1264510" y="6803809"/>
                </a:cubicBezTo>
                <a:cubicBezTo>
                  <a:pt x="1268265" y="6802693"/>
                  <a:pt x="1272019" y="6801577"/>
                  <a:pt x="1275774" y="6801577"/>
                </a:cubicBezTo>
                <a:cubicBezTo>
                  <a:pt x="1290793" y="6802693"/>
                  <a:pt x="1305812" y="6797111"/>
                  <a:pt x="1324585" y="6801577"/>
                </a:cubicBezTo>
                <a:cubicBezTo>
                  <a:pt x="1324585" y="6801577"/>
                  <a:pt x="1328340" y="6801577"/>
                  <a:pt x="1328340" y="6801577"/>
                </a:cubicBezTo>
                <a:cubicBezTo>
                  <a:pt x="1354623" y="6800460"/>
                  <a:pt x="1377152" y="6804926"/>
                  <a:pt x="1403435" y="6803809"/>
                </a:cubicBezTo>
                <a:cubicBezTo>
                  <a:pt x="1403435" y="6807158"/>
                  <a:pt x="1403435" y="6809391"/>
                  <a:pt x="1403435" y="6812740"/>
                </a:cubicBezTo>
                <a:cubicBezTo>
                  <a:pt x="1410944" y="6813856"/>
                  <a:pt x="1414699" y="6812740"/>
                  <a:pt x="1422208" y="6812740"/>
                </a:cubicBezTo>
                <a:cubicBezTo>
                  <a:pt x="1422208" y="6814972"/>
                  <a:pt x="1425963" y="6814972"/>
                  <a:pt x="1429718" y="6816088"/>
                </a:cubicBezTo>
                <a:cubicBezTo>
                  <a:pt x="1440982" y="6818321"/>
                  <a:pt x="1456001" y="6816088"/>
                  <a:pt x="1467265" y="6818321"/>
                </a:cubicBezTo>
                <a:cubicBezTo>
                  <a:pt x="1471020" y="6819437"/>
                  <a:pt x="1478529" y="6816088"/>
                  <a:pt x="1489793" y="6817205"/>
                </a:cubicBezTo>
                <a:cubicBezTo>
                  <a:pt x="1497303" y="6817205"/>
                  <a:pt x="1493548" y="6814972"/>
                  <a:pt x="1493548" y="6812740"/>
                </a:cubicBezTo>
                <a:cubicBezTo>
                  <a:pt x="1493548" y="6811623"/>
                  <a:pt x="1489793" y="6811623"/>
                  <a:pt x="1486038" y="6811623"/>
                </a:cubicBezTo>
                <a:cubicBezTo>
                  <a:pt x="1471020" y="6811623"/>
                  <a:pt x="1456001" y="6811623"/>
                  <a:pt x="1444737" y="6811623"/>
                </a:cubicBezTo>
                <a:cubicBezTo>
                  <a:pt x="1440982" y="6811623"/>
                  <a:pt x="1433472" y="6811623"/>
                  <a:pt x="1437227" y="6809391"/>
                </a:cubicBezTo>
                <a:cubicBezTo>
                  <a:pt x="1437227" y="6809391"/>
                  <a:pt x="1440982" y="6809391"/>
                  <a:pt x="1440982" y="6809391"/>
                </a:cubicBezTo>
                <a:cubicBezTo>
                  <a:pt x="1444737" y="6809391"/>
                  <a:pt x="1452246" y="6810507"/>
                  <a:pt x="1456001" y="6808274"/>
                </a:cubicBezTo>
                <a:cubicBezTo>
                  <a:pt x="1456001" y="6804926"/>
                  <a:pt x="1448491" y="6806042"/>
                  <a:pt x="1440982" y="6804926"/>
                </a:cubicBezTo>
                <a:cubicBezTo>
                  <a:pt x="1433472" y="6800460"/>
                  <a:pt x="1433472" y="6799344"/>
                  <a:pt x="1444737" y="6799344"/>
                </a:cubicBezTo>
                <a:cubicBezTo>
                  <a:pt x="1456001" y="6799344"/>
                  <a:pt x="1467265" y="6798228"/>
                  <a:pt x="1474774" y="6798228"/>
                </a:cubicBezTo>
                <a:cubicBezTo>
                  <a:pt x="1497303" y="6797111"/>
                  <a:pt x="1516076" y="6794879"/>
                  <a:pt x="1542359" y="6795995"/>
                </a:cubicBezTo>
                <a:cubicBezTo>
                  <a:pt x="1531095" y="6792646"/>
                  <a:pt x="1519831" y="6791530"/>
                  <a:pt x="1508567" y="6791530"/>
                </a:cubicBezTo>
                <a:cubicBezTo>
                  <a:pt x="1467265" y="6791530"/>
                  <a:pt x="1425963" y="6791530"/>
                  <a:pt x="1388416" y="6791530"/>
                </a:cubicBezTo>
                <a:cubicBezTo>
                  <a:pt x="1380906" y="6791530"/>
                  <a:pt x="1373397" y="6791530"/>
                  <a:pt x="1369642" y="6792646"/>
                </a:cubicBezTo>
                <a:cubicBezTo>
                  <a:pt x="1354623" y="6798228"/>
                  <a:pt x="1335850" y="6794879"/>
                  <a:pt x="1317076" y="6795995"/>
                </a:cubicBezTo>
                <a:cubicBezTo>
                  <a:pt x="1305812" y="6795995"/>
                  <a:pt x="1294548" y="6792646"/>
                  <a:pt x="1275774" y="6790414"/>
                </a:cubicBezTo>
                <a:cubicBezTo>
                  <a:pt x="1309567" y="6790414"/>
                  <a:pt x="1332095" y="6789297"/>
                  <a:pt x="1354623" y="6788181"/>
                </a:cubicBezTo>
                <a:cubicBezTo>
                  <a:pt x="1410944" y="6784832"/>
                  <a:pt x="1467265" y="6787065"/>
                  <a:pt x="1527340" y="6785948"/>
                </a:cubicBezTo>
                <a:cubicBezTo>
                  <a:pt x="1508567" y="6782600"/>
                  <a:pt x="1508567" y="6782600"/>
                  <a:pt x="1471020" y="6782600"/>
                </a:cubicBezTo>
                <a:cubicBezTo>
                  <a:pt x="1463510" y="6780367"/>
                  <a:pt x="1467265" y="6778134"/>
                  <a:pt x="1467265" y="6777018"/>
                </a:cubicBezTo>
                <a:cubicBezTo>
                  <a:pt x="1467265" y="6774785"/>
                  <a:pt x="1463510" y="6773669"/>
                  <a:pt x="1459755" y="6774785"/>
                </a:cubicBezTo>
                <a:cubicBezTo>
                  <a:pt x="1437227" y="6780367"/>
                  <a:pt x="1410944" y="6779251"/>
                  <a:pt x="1384661" y="6781483"/>
                </a:cubicBezTo>
                <a:cubicBezTo>
                  <a:pt x="1377152" y="6782600"/>
                  <a:pt x="1369642" y="6780367"/>
                  <a:pt x="1358378" y="6780367"/>
                </a:cubicBezTo>
                <a:cubicBezTo>
                  <a:pt x="1328340" y="6780367"/>
                  <a:pt x="1298302" y="6780367"/>
                  <a:pt x="1268265" y="6780367"/>
                </a:cubicBezTo>
                <a:cubicBezTo>
                  <a:pt x="1245736" y="6780367"/>
                  <a:pt x="1226963" y="6777018"/>
                  <a:pt x="1204434" y="6778134"/>
                </a:cubicBezTo>
                <a:cubicBezTo>
                  <a:pt x="1181906" y="6779251"/>
                  <a:pt x="1159377" y="6778134"/>
                  <a:pt x="1136849" y="6778134"/>
                </a:cubicBezTo>
                <a:cubicBezTo>
                  <a:pt x="1114321" y="6778134"/>
                  <a:pt x="1091792" y="6778134"/>
                  <a:pt x="1069264" y="6778134"/>
                </a:cubicBezTo>
                <a:cubicBezTo>
                  <a:pt x="1073019" y="6775902"/>
                  <a:pt x="1080528" y="6773669"/>
                  <a:pt x="1088038" y="6774785"/>
                </a:cubicBezTo>
                <a:cubicBezTo>
                  <a:pt x="1106812" y="6774785"/>
                  <a:pt x="1125585" y="6774785"/>
                  <a:pt x="1148113" y="6774785"/>
                </a:cubicBezTo>
                <a:cubicBezTo>
                  <a:pt x="1151868" y="6774785"/>
                  <a:pt x="1155623" y="6774785"/>
                  <a:pt x="1163132" y="6773669"/>
                </a:cubicBezTo>
                <a:cubicBezTo>
                  <a:pt x="1155623" y="6765855"/>
                  <a:pt x="1136849" y="6761390"/>
                  <a:pt x="1118075" y="6756924"/>
                </a:cubicBezTo>
                <a:cubicBezTo>
                  <a:pt x="1114321" y="6755808"/>
                  <a:pt x="1106812" y="6754692"/>
                  <a:pt x="1099302" y="6754692"/>
                </a:cubicBezTo>
                <a:cubicBezTo>
                  <a:pt x="1091792" y="6754692"/>
                  <a:pt x="1080528" y="6754692"/>
                  <a:pt x="1069264" y="6753576"/>
                </a:cubicBezTo>
                <a:cubicBezTo>
                  <a:pt x="1065509" y="6752459"/>
                  <a:pt x="1058000" y="6752459"/>
                  <a:pt x="1050490" y="6753576"/>
                </a:cubicBezTo>
                <a:cubicBezTo>
                  <a:pt x="1046736" y="6755808"/>
                  <a:pt x="1039226" y="6754692"/>
                  <a:pt x="1035471" y="6754692"/>
                </a:cubicBezTo>
                <a:cubicBezTo>
                  <a:pt x="1027962" y="6754692"/>
                  <a:pt x="1024207" y="6755808"/>
                  <a:pt x="1024207" y="6753576"/>
                </a:cubicBezTo>
                <a:cubicBezTo>
                  <a:pt x="1024207" y="6751343"/>
                  <a:pt x="1027962" y="6751343"/>
                  <a:pt x="1035471" y="6751343"/>
                </a:cubicBezTo>
                <a:cubicBezTo>
                  <a:pt x="1046736" y="6751343"/>
                  <a:pt x="1058000" y="6751343"/>
                  <a:pt x="1065509" y="6751343"/>
                </a:cubicBezTo>
                <a:cubicBezTo>
                  <a:pt x="1080528" y="6751343"/>
                  <a:pt x="1084283" y="6747994"/>
                  <a:pt x="1076774" y="6744645"/>
                </a:cubicBezTo>
                <a:cubicBezTo>
                  <a:pt x="1076774" y="6744645"/>
                  <a:pt x="1076774" y="6743529"/>
                  <a:pt x="1076774" y="6742413"/>
                </a:cubicBezTo>
                <a:cubicBezTo>
                  <a:pt x="1065509" y="6735715"/>
                  <a:pt x="1065509" y="6735715"/>
                  <a:pt x="1035471" y="6735715"/>
                </a:cubicBezTo>
                <a:cubicBezTo>
                  <a:pt x="1035471" y="6735715"/>
                  <a:pt x="1031717" y="6735715"/>
                  <a:pt x="1031717" y="6735715"/>
                </a:cubicBezTo>
                <a:cubicBezTo>
                  <a:pt x="1020453" y="6732366"/>
                  <a:pt x="1009189" y="6732366"/>
                  <a:pt x="997924" y="6735715"/>
                </a:cubicBezTo>
                <a:cubicBezTo>
                  <a:pt x="990415" y="6735715"/>
                  <a:pt x="986660" y="6735715"/>
                  <a:pt x="979151" y="6735715"/>
                </a:cubicBezTo>
                <a:cubicBezTo>
                  <a:pt x="975396" y="6735715"/>
                  <a:pt x="967886" y="6734598"/>
                  <a:pt x="964132" y="6737947"/>
                </a:cubicBezTo>
                <a:cubicBezTo>
                  <a:pt x="956622" y="6737947"/>
                  <a:pt x="945358" y="6736831"/>
                  <a:pt x="937848" y="6737947"/>
                </a:cubicBezTo>
                <a:cubicBezTo>
                  <a:pt x="922830" y="6737947"/>
                  <a:pt x="911566" y="6736831"/>
                  <a:pt x="904056" y="6735715"/>
                </a:cubicBezTo>
                <a:cubicBezTo>
                  <a:pt x="892792" y="6733482"/>
                  <a:pt x="881528" y="6733482"/>
                  <a:pt x="870263" y="6735715"/>
                </a:cubicBezTo>
                <a:cubicBezTo>
                  <a:pt x="862754" y="6736831"/>
                  <a:pt x="847735" y="6737947"/>
                  <a:pt x="836471" y="6737947"/>
                </a:cubicBezTo>
                <a:cubicBezTo>
                  <a:pt x="832716" y="6736831"/>
                  <a:pt x="825207" y="6736831"/>
                  <a:pt x="821452" y="6739064"/>
                </a:cubicBezTo>
                <a:cubicBezTo>
                  <a:pt x="817698" y="6740180"/>
                  <a:pt x="813943" y="6740180"/>
                  <a:pt x="810188" y="6739064"/>
                </a:cubicBezTo>
                <a:cubicBezTo>
                  <a:pt x="791415" y="6735715"/>
                  <a:pt x="768886" y="6737947"/>
                  <a:pt x="750113" y="6737947"/>
                </a:cubicBezTo>
                <a:cubicBezTo>
                  <a:pt x="750113" y="6735715"/>
                  <a:pt x="753867" y="6734598"/>
                  <a:pt x="746358" y="6733482"/>
                </a:cubicBezTo>
                <a:cubicBezTo>
                  <a:pt x="742603" y="6733482"/>
                  <a:pt x="735094" y="6733482"/>
                  <a:pt x="738848" y="6735715"/>
                </a:cubicBezTo>
                <a:cubicBezTo>
                  <a:pt x="731339" y="6735715"/>
                  <a:pt x="723829" y="6735715"/>
                  <a:pt x="716320" y="6735715"/>
                </a:cubicBezTo>
                <a:cubicBezTo>
                  <a:pt x="716320" y="6734598"/>
                  <a:pt x="720075" y="6732366"/>
                  <a:pt x="712565" y="6731250"/>
                </a:cubicBezTo>
                <a:cubicBezTo>
                  <a:pt x="708811" y="6731250"/>
                  <a:pt x="705056" y="6732366"/>
                  <a:pt x="705056" y="6733482"/>
                </a:cubicBezTo>
                <a:cubicBezTo>
                  <a:pt x="697546" y="6733482"/>
                  <a:pt x="690037" y="6733482"/>
                  <a:pt x="686282" y="6733482"/>
                </a:cubicBezTo>
                <a:cubicBezTo>
                  <a:pt x="682527" y="6732366"/>
                  <a:pt x="686282" y="6730133"/>
                  <a:pt x="678773" y="6730133"/>
                </a:cubicBezTo>
                <a:cubicBezTo>
                  <a:pt x="675018" y="6730133"/>
                  <a:pt x="667509" y="6729017"/>
                  <a:pt x="663754" y="6731250"/>
                </a:cubicBezTo>
                <a:cubicBezTo>
                  <a:pt x="656244" y="6732366"/>
                  <a:pt x="644980" y="6729017"/>
                  <a:pt x="637471" y="6730133"/>
                </a:cubicBezTo>
                <a:cubicBezTo>
                  <a:pt x="626207" y="6732366"/>
                  <a:pt x="618697" y="6731250"/>
                  <a:pt x="611188" y="6731250"/>
                </a:cubicBezTo>
                <a:cubicBezTo>
                  <a:pt x="603678" y="6732366"/>
                  <a:pt x="599924" y="6731250"/>
                  <a:pt x="592414" y="6731250"/>
                </a:cubicBezTo>
                <a:cubicBezTo>
                  <a:pt x="581150" y="6729017"/>
                  <a:pt x="562376" y="6729017"/>
                  <a:pt x="547357" y="6731250"/>
                </a:cubicBezTo>
                <a:cubicBezTo>
                  <a:pt x="536093" y="6731250"/>
                  <a:pt x="524829" y="6727901"/>
                  <a:pt x="509810" y="6730133"/>
                </a:cubicBezTo>
                <a:cubicBezTo>
                  <a:pt x="509810" y="6729017"/>
                  <a:pt x="498546" y="6725668"/>
                  <a:pt x="494791" y="6724552"/>
                </a:cubicBezTo>
                <a:cubicBezTo>
                  <a:pt x="479772" y="6721203"/>
                  <a:pt x="479772" y="6721203"/>
                  <a:pt x="468508" y="6725668"/>
                </a:cubicBezTo>
                <a:cubicBezTo>
                  <a:pt x="464753" y="6726784"/>
                  <a:pt x="460999" y="6727901"/>
                  <a:pt x="464753" y="6729017"/>
                </a:cubicBezTo>
                <a:cubicBezTo>
                  <a:pt x="468508" y="6730133"/>
                  <a:pt x="468508" y="6731250"/>
                  <a:pt x="476018" y="6731250"/>
                </a:cubicBezTo>
                <a:cubicBezTo>
                  <a:pt x="487282" y="6731250"/>
                  <a:pt x="498546" y="6731250"/>
                  <a:pt x="509810" y="6731250"/>
                </a:cubicBezTo>
                <a:cubicBezTo>
                  <a:pt x="521074" y="6735715"/>
                  <a:pt x="536093" y="6737947"/>
                  <a:pt x="558622" y="6737947"/>
                </a:cubicBezTo>
                <a:cubicBezTo>
                  <a:pt x="566131" y="6737947"/>
                  <a:pt x="573641" y="6737947"/>
                  <a:pt x="581150" y="6737947"/>
                </a:cubicBezTo>
                <a:cubicBezTo>
                  <a:pt x="618697" y="6736831"/>
                  <a:pt x="656244" y="6740180"/>
                  <a:pt x="693792" y="6741296"/>
                </a:cubicBezTo>
                <a:cubicBezTo>
                  <a:pt x="697546" y="6741296"/>
                  <a:pt x="701301" y="6743529"/>
                  <a:pt x="708811" y="6744645"/>
                </a:cubicBezTo>
                <a:cubicBezTo>
                  <a:pt x="686282" y="6745761"/>
                  <a:pt x="663754" y="6745761"/>
                  <a:pt x="644980" y="6745761"/>
                </a:cubicBezTo>
                <a:cubicBezTo>
                  <a:pt x="644980" y="6745761"/>
                  <a:pt x="644980" y="6746878"/>
                  <a:pt x="644980" y="6746878"/>
                </a:cubicBezTo>
                <a:cubicBezTo>
                  <a:pt x="667509" y="6746878"/>
                  <a:pt x="690037" y="6746878"/>
                  <a:pt x="708811" y="6746878"/>
                </a:cubicBezTo>
                <a:cubicBezTo>
                  <a:pt x="731339" y="6746878"/>
                  <a:pt x="750113" y="6746878"/>
                  <a:pt x="768886" y="6746878"/>
                </a:cubicBezTo>
                <a:cubicBezTo>
                  <a:pt x="772641" y="6746878"/>
                  <a:pt x="780150" y="6746878"/>
                  <a:pt x="783905" y="6747994"/>
                </a:cubicBezTo>
                <a:cubicBezTo>
                  <a:pt x="791415" y="6750227"/>
                  <a:pt x="787660" y="6754692"/>
                  <a:pt x="802678" y="6753576"/>
                </a:cubicBezTo>
                <a:cubicBezTo>
                  <a:pt x="813943" y="6752459"/>
                  <a:pt x="821452" y="6755808"/>
                  <a:pt x="832716" y="6754692"/>
                </a:cubicBezTo>
                <a:cubicBezTo>
                  <a:pt x="840226" y="6754692"/>
                  <a:pt x="851490" y="6755808"/>
                  <a:pt x="859000" y="6753576"/>
                </a:cubicBezTo>
                <a:cubicBezTo>
                  <a:pt x="862754" y="6752459"/>
                  <a:pt x="866509" y="6753576"/>
                  <a:pt x="874018" y="6753576"/>
                </a:cubicBezTo>
                <a:cubicBezTo>
                  <a:pt x="870263" y="6755808"/>
                  <a:pt x="862754" y="6756924"/>
                  <a:pt x="862754" y="6758041"/>
                </a:cubicBezTo>
                <a:cubicBezTo>
                  <a:pt x="859000" y="6760273"/>
                  <a:pt x="862754" y="6762506"/>
                  <a:pt x="870263" y="6762506"/>
                </a:cubicBezTo>
                <a:cubicBezTo>
                  <a:pt x="877773" y="6762506"/>
                  <a:pt x="889037" y="6762506"/>
                  <a:pt x="889037" y="6765855"/>
                </a:cubicBezTo>
                <a:cubicBezTo>
                  <a:pt x="889037" y="6766971"/>
                  <a:pt x="896546" y="6766971"/>
                  <a:pt x="900301" y="6766971"/>
                </a:cubicBezTo>
                <a:cubicBezTo>
                  <a:pt x="919075" y="6763622"/>
                  <a:pt x="937848" y="6768088"/>
                  <a:pt x="952868" y="6768088"/>
                </a:cubicBezTo>
                <a:cubicBezTo>
                  <a:pt x="956622" y="6769204"/>
                  <a:pt x="960377" y="6769204"/>
                  <a:pt x="960377" y="6770320"/>
                </a:cubicBezTo>
                <a:cubicBezTo>
                  <a:pt x="960377" y="6771437"/>
                  <a:pt x="956622" y="6772553"/>
                  <a:pt x="952868" y="6772553"/>
                </a:cubicBezTo>
                <a:cubicBezTo>
                  <a:pt x="934094" y="6774785"/>
                  <a:pt x="915320" y="6777018"/>
                  <a:pt x="900301" y="6781483"/>
                </a:cubicBezTo>
                <a:cubicBezTo>
                  <a:pt x="892792" y="6782600"/>
                  <a:pt x="889037" y="6780367"/>
                  <a:pt x="889037" y="6779251"/>
                </a:cubicBezTo>
                <a:cubicBezTo>
                  <a:pt x="889037" y="6775902"/>
                  <a:pt x="885283" y="6773669"/>
                  <a:pt x="874018" y="6771437"/>
                </a:cubicBezTo>
                <a:cubicBezTo>
                  <a:pt x="870263" y="6770320"/>
                  <a:pt x="866509" y="6770320"/>
                  <a:pt x="862754" y="6770320"/>
                </a:cubicBezTo>
                <a:cubicBezTo>
                  <a:pt x="851490" y="6773669"/>
                  <a:pt x="832716" y="6771437"/>
                  <a:pt x="821452" y="6773669"/>
                </a:cubicBezTo>
                <a:cubicBezTo>
                  <a:pt x="813943" y="6774785"/>
                  <a:pt x="806433" y="6774785"/>
                  <a:pt x="795169" y="6774785"/>
                </a:cubicBezTo>
                <a:cubicBezTo>
                  <a:pt x="787660" y="6774785"/>
                  <a:pt x="783905" y="6771437"/>
                  <a:pt x="780150" y="6769204"/>
                </a:cubicBezTo>
                <a:cubicBezTo>
                  <a:pt x="772641" y="6765855"/>
                  <a:pt x="757622" y="6764739"/>
                  <a:pt x="750113" y="6769204"/>
                </a:cubicBezTo>
                <a:cubicBezTo>
                  <a:pt x="750113" y="6771437"/>
                  <a:pt x="746358" y="6772553"/>
                  <a:pt x="742603" y="6774785"/>
                </a:cubicBezTo>
                <a:cubicBezTo>
                  <a:pt x="742603" y="6777018"/>
                  <a:pt x="735094" y="6778134"/>
                  <a:pt x="723829" y="6778134"/>
                </a:cubicBezTo>
                <a:cubicBezTo>
                  <a:pt x="716320" y="6778134"/>
                  <a:pt x="708811" y="6778134"/>
                  <a:pt x="701301" y="6780367"/>
                </a:cubicBezTo>
                <a:cubicBezTo>
                  <a:pt x="690037" y="6781483"/>
                  <a:pt x="678773" y="6779251"/>
                  <a:pt x="671263" y="6775902"/>
                </a:cubicBezTo>
                <a:cubicBezTo>
                  <a:pt x="659999" y="6769204"/>
                  <a:pt x="637471" y="6769204"/>
                  <a:pt x="618697" y="6766971"/>
                </a:cubicBezTo>
                <a:cubicBezTo>
                  <a:pt x="611188" y="6765855"/>
                  <a:pt x="603678" y="6768088"/>
                  <a:pt x="592414" y="6769204"/>
                </a:cubicBezTo>
                <a:cubicBezTo>
                  <a:pt x="581150" y="6769204"/>
                  <a:pt x="569886" y="6771437"/>
                  <a:pt x="562376" y="6773669"/>
                </a:cubicBezTo>
                <a:cubicBezTo>
                  <a:pt x="539848" y="6778134"/>
                  <a:pt x="536093" y="6778134"/>
                  <a:pt x="521074" y="6772553"/>
                </a:cubicBezTo>
                <a:cubicBezTo>
                  <a:pt x="517320" y="6772553"/>
                  <a:pt x="517320" y="6770320"/>
                  <a:pt x="513565" y="6769204"/>
                </a:cubicBezTo>
                <a:cubicBezTo>
                  <a:pt x="491037" y="6774785"/>
                  <a:pt x="472263" y="6774785"/>
                  <a:pt x="449735" y="6774785"/>
                </a:cubicBezTo>
                <a:cubicBezTo>
                  <a:pt x="434716" y="6774785"/>
                  <a:pt x="423451" y="6774785"/>
                  <a:pt x="408433" y="6774785"/>
                </a:cubicBezTo>
                <a:cubicBezTo>
                  <a:pt x="378395" y="6773669"/>
                  <a:pt x="348357" y="6777018"/>
                  <a:pt x="314564" y="6775902"/>
                </a:cubicBezTo>
                <a:cubicBezTo>
                  <a:pt x="303300" y="6775902"/>
                  <a:pt x="299546" y="6780367"/>
                  <a:pt x="288281" y="6777018"/>
                </a:cubicBezTo>
                <a:cubicBezTo>
                  <a:pt x="277017" y="6774785"/>
                  <a:pt x="265753" y="6777018"/>
                  <a:pt x="258244" y="6775902"/>
                </a:cubicBezTo>
                <a:cubicBezTo>
                  <a:pt x="246979" y="6775902"/>
                  <a:pt x="235715" y="6775902"/>
                  <a:pt x="224451" y="6775902"/>
                </a:cubicBezTo>
                <a:cubicBezTo>
                  <a:pt x="216942" y="6773669"/>
                  <a:pt x="224451" y="6771437"/>
                  <a:pt x="220696" y="6769204"/>
                </a:cubicBezTo>
                <a:cubicBezTo>
                  <a:pt x="209432" y="6764739"/>
                  <a:pt x="194413" y="6763622"/>
                  <a:pt x="175640" y="6765855"/>
                </a:cubicBezTo>
                <a:cubicBezTo>
                  <a:pt x="171885" y="6765855"/>
                  <a:pt x="171885" y="6766971"/>
                  <a:pt x="164376" y="6766971"/>
                </a:cubicBezTo>
                <a:cubicBezTo>
                  <a:pt x="160621" y="6766971"/>
                  <a:pt x="156866" y="6765855"/>
                  <a:pt x="156866" y="6763622"/>
                </a:cubicBezTo>
                <a:cubicBezTo>
                  <a:pt x="156866" y="6762506"/>
                  <a:pt x="156866" y="6760273"/>
                  <a:pt x="164376" y="6760273"/>
                </a:cubicBezTo>
                <a:cubicBezTo>
                  <a:pt x="175640" y="6761390"/>
                  <a:pt x="186904" y="6760273"/>
                  <a:pt x="194413" y="6761390"/>
                </a:cubicBezTo>
                <a:cubicBezTo>
                  <a:pt x="209432" y="6761390"/>
                  <a:pt x="216942" y="6759157"/>
                  <a:pt x="228206" y="6759157"/>
                </a:cubicBezTo>
                <a:cubicBezTo>
                  <a:pt x="235715" y="6758041"/>
                  <a:pt x="239470" y="6754692"/>
                  <a:pt x="239470" y="6752459"/>
                </a:cubicBezTo>
                <a:cubicBezTo>
                  <a:pt x="246979" y="6749110"/>
                  <a:pt x="246979" y="6747994"/>
                  <a:pt x="258244" y="6750227"/>
                </a:cubicBezTo>
                <a:cubicBezTo>
                  <a:pt x="273263" y="6751343"/>
                  <a:pt x="288281" y="6752459"/>
                  <a:pt x="303300" y="6754692"/>
                </a:cubicBezTo>
                <a:cubicBezTo>
                  <a:pt x="307055" y="6755808"/>
                  <a:pt x="314564" y="6754692"/>
                  <a:pt x="322074" y="6754692"/>
                </a:cubicBezTo>
                <a:cubicBezTo>
                  <a:pt x="325829" y="6754692"/>
                  <a:pt x="325829" y="6752459"/>
                  <a:pt x="329583" y="6751343"/>
                </a:cubicBezTo>
                <a:cubicBezTo>
                  <a:pt x="337093" y="6749110"/>
                  <a:pt x="329583" y="6747994"/>
                  <a:pt x="325829" y="6745761"/>
                </a:cubicBezTo>
                <a:cubicBezTo>
                  <a:pt x="322074" y="6743529"/>
                  <a:pt x="310810" y="6743529"/>
                  <a:pt x="303300" y="6741296"/>
                </a:cubicBezTo>
                <a:cubicBezTo>
                  <a:pt x="299546" y="6740180"/>
                  <a:pt x="299546" y="6740180"/>
                  <a:pt x="299546" y="6739064"/>
                </a:cubicBezTo>
                <a:cubicBezTo>
                  <a:pt x="299546" y="6737947"/>
                  <a:pt x="303300" y="6737947"/>
                  <a:pt x="307055" y="6737947"/>
                </a:cubicBezTo>
                <a:cubicBezTo>
                  <a:pt x="318319" y="6737947"/>
                  <a:pt x="333338" y="6736831"/>
                  <a:pt x="344602" y="6739064"/>
                </a:cubicBezTo>
                <a:cubicBezTo>
                  <a:pt x="344602" y="6740180"/>
                  <a:pt x="348357" y="6739064"/>
                  <a:pt x="348357" y="6739064"/>
                </a:cubicBezTo>
                <a:cubicBezTo>
                  <a:pt x="355866" y="6737947"/>
                  <a:pt x="348357" y="6737947"/>
                  <a:pt x="348357" y="6736831"/>
                </a:cubicBezTo>
                <a:cubicBezTo>
                  <a:pt x="344602" y="6735715"/>
                  <a:pt x="344602" y="6733482"/>
                  <a:pt x="352112" y="6733482"/>
                </a:cubicBezTo>
                <a:cubicBezTo>
                  <a:pt x="359621" y="6733482"/>
                  <a:pt x="367131" y="6733482"/>
                  <a:pt x="378395" y="6733482"/>
                </a:cubicBezTo>
                <a:cubicBezTo>
                  <a:pt x="367131" y="6731250"/>
                  <a:pt x="355866" y="6731250"/>
                  <a:pt x="344602" y="6730133"/>
                </a:cubicBezTo>
                <a:cubicBezTo>
                  <a:pt x="337093" y="6729017"/>
                  <a:pt x="337093" y="6727901"/>
                  <a:pt x="340848" y="6726784"/>
                </a:cubicBezTo>
                <a:cubicBezTo>
                  <a:pt x="344602" y="6722319"/>
                  <a:pt x="344602" y="6721203"/>
                  <a:pt x="329583" y="6720087"/>
                </a:cubicBezTo>
                <a:cubicBezTo>
                  <a:pt x="325829" y="6720087"/>
                  <a:pt x="318319" y="6720087"/>
                  <a:pt x="314564" y="6720087"/>
                </a:cubicBezTo>
                <a:cubicBezTo>
                  <a:pt x="314564" y="6718970"/>
                  <a:pt x="314564" y="6718970"/>
                  <a:pt x="314564" y="6717854"/>
                </a:cubicBezTo>
                <a:cubicBezTo>
                  <a:pt x="314564" y="6717854"/>
                  <a:pt x="314564" y="6716738"/>
                  <a:pt x="314564" y="6716738"/>
                </a:cubicBezTo>
                <a:cubicBezTo>
                  <a:pt x="340848" y="6717854"/>
                  <a:pt x="359621" y="6712272"/>
                  <a:pt x="385904" y="6712272"/>
                </a:cubicBezTo>
                <a:cubicBezTo>
                  <a:pt x="400923" y="6712272"/>
                  <a:pt x="415942" y="6710040"/>
                  <a:pt x="430961" y="6706691"/>
                </a:cubicBezTo>
                <a:cubicBezTo>
                  <a:pt x="430961" y="6705575"/>
                  <a:pt x="438470" y="6705575"/>
                  <a:pt x="438470" y="6704458"/>
                </a:cubicBezTo>
                <a:cubicBezTo>
                  <a:pt x="438470" y="6702226"/>
                  <a:pt x="430961" y="6702226"/>
                  <a:pt x="427206" y="6702226"/>
                </a:cubicBezTo>
                <a:cubicBezTo>
                  <a:pt x="415942" y="6702226"/>
                  <a:pt x="404678" y="6702226"/>
                  <a:pt x="393414" y="6702226"/>
                </a:cubicBezTo>
                <a:cubicBezTo>
                  <a:pt x="389659" y="6702226"/>
                  <a:pt x="385904" y="6702226"/>
                  <a:pt x="385904" y="6701109"/>
                </a:cubicBezTo>
                <a:cubicBezTo>
                  <a:pt x="385904" y="6699993"/>
                  <a:pt x="385904" y="6698877"/>
                  <a:pt x="389659" y="6698877"/>
                </a:cubicBezTo>
                <a:cubicBezTo>
                  <a:pt x="397168" y="6698877"/>
                  <a:pt x="400923" y="6696644"/>
                  <a:pt x="412187" y="6696644"/>
                </a:cubicBezTo>
                <a:cubicBezTo>
                  <a:pt x="423451" y="6696644"/>
                  <a:pt x="434716" y="6696644"/>
                  <a:pt x="445980" y="6696644"/>
                </a:cubicBezTo>
                <a:cubicBezTo>
                  <a:pt x="453489" y="6695528"/>
                  <a:pt x="449735" y="6693295"/>
                  <a:pt x="449735" y="6692179"/>
                </a:cubicBezTo>
                <a:cubicBezTo>
                  <a:pt x="449735" y="6691063"/>
                  <a:pt x="449735" y="6689947"/>
                  <a:pt x="449735" y="6689947"/>
                </a:cubicBezTo>
                <a:cubicBezTo>
                  <a:pt x="427206" y="6688830"/>
                  <a:pt x="415942" y="6683249"/>
                  <a:pt x="393414" y="6683249"/>
                </a:cubicBezTo>
                <a:cubicBezTo>
                  <a:pt x="348357" y="6683249"/>
                  <a:pt x="307055" y="6686598"/>
                  <a:pt x="261998" y="6685481"/>
                </a:cubicBezTo>
                <a:cubicBezTo>
                  <a:pt x="254489" y="6684365"/>
                  <a:pt x="243225" y="6686598"/>
                  <a:pt x="243225" y="6683249"/>
                </a:cubicBezTo>
                <a:cubicBezTo>
                  <a:pt x="239470" y="6678784"/>
                  <a:pt x="254489" y="6681016"/>
                  <a:pt x="261998" y="6681016"/>
                </a:cubicBezTo>
                <a:cubicBezTo>
                  <a:pt x="277017" y="6682132"/>
                  <a:pt x="292036" y="6678784"/>
                  <a:pt x="307055" y="6678784"/>
                </a:cubicBezTo>
                <a:cubicBezTo>
                  <a:pt x="322074" y="6679900"/>
                  <a:pt x="340848" y="6681016"/>
                  <a:pt x="355866" y="6678784"/>
                </a:cubicBezTo>
                <a:cubicBezTo>
                  <a:pt x="382150" y="6676551"/>
                  <a:pt x="408433" y="6677667"/>
                  <a:pt x="430961" y="6677667"/>
                </a:cubicBezTo>
                <a:cubicBezTo>
                  <a:pt x="479772" y="6676551"/>
                  <a:pt x="524829" y="6673202"/>
                  <a:pt x="558622" y="6663155"/>
                </a:cubicBezTo>
                <a:cubicBezTo>
                  <a:pt x="573641" y="6659806"/>
                  <a:pt x="588659" y="6659806"/>
                  <a:pt x="603678" y="6659806"/>
                </a:cubicBezTo>
                <a:cubicBezTo>
                  <a:pt x="607433" y="6659806"/>
                  <a:pt x="618697" y="6660923"/>
                  <a:pt x="618697" y="6658690"/>
                </a:cubicBezTo>
                <a:cubicBezTo>
                  <a:pt x="618697" y="6654225"/>
                  <a:pt x="607433" y="6656458"/>
                  <a:pt x="603678" y="6656458"/>
                </a:cubicBezTo>
                <a:cubicBezTo>
                  <a:pt x="539848" y="6656458"/>
                  <a:pt x="476018" y="6656458"/>
                  <a:pt x="408433" y="6656458"/>
                </a:cubicBezTo>
                <a:cubicBezTo>
                  <a:pt x="385904" y="6656458"/>
                  <a:pt x="370885" y="6650876"/>
                  <a:pt x="352112" y="6645295"/>
                </a:cubicBezTo>
                <a:cubicBezTo>
                  <a:pt x="352112" y="6645295"/>
                  <a:pt x="352112" y="6644178"/>
                  <a:pt x="352112" y="6643062"/>
                </a:cubicBezTo>
                <a:cubicBezTo>
                  <a:pt x="359621" y="6639713"/>
                  <a:pt x="363376" y="6637480"/>
                  <a:pt x="367131" y="6634132"/>
                </a:cubicBezTo>
                <a:cubicBezTo>
                  <a:pt x="367131" y="6630783"/>
                  <a:pt x="378395" y="6627434"/>
                  <a:pt x="389659" y="6627434"/>
                </a:cubicBezTo>
                <a:cubicBezTo>
                  <a:pt x="419697" y="6627434"/>
                  <a:pt x="419697" y="6619620"/>
                  <a:pt x="423451" y="6614038"/>
                </a:cubicBezTo>
                <a:cubicBezTo>
                  <a:pt x="427206" y="6606224"/>
                  <a:pt x="445980" y="6600643"/>
                  <a:pt x="464753" y="6595061"/>
                </a:cubicBezTo>
                <a:cubicBezTo>
                  <a:pt x="468508" y="6592829"/>
                  <a:pt x="476018" y="6593945"/>
                  <a:pt x="479772" y="6593945"/>
                </a:cubicBezTo>
                <a:cubicBezTo>
                  <a:pt x="494791" y="6593945"/>
                  <a:pt x="509810" y="6595061"/>
                  <a:pt x="521074" y="6591712"/>
                </a:cubicBezTo>
                <a:cubicBezTo>
                  <a:pt x="524829" y="6590596"/>
                  <a:pt x="528584" y="6590596"/>
                  <a:pt x="536093" y="6590596"/>
                </a:cubicBezTo>
                <a:cubicBezTo>
                  <a:pt x="547357" y="6590596"/>
                  <a:pt x="558622" y="6590596"/>
                  <a:pt x="566131" y="6590596"/>
                </a:cubicBezTo>
                <a:cubicBezTo>
                  <a:pt x="584905" y="6589480"/>
                  <a:pt x="603678" y="6590596"/>
                  <a:pt x="618697" y="6593945"/>
                </a:cubicBezTo>
                <a:lnTo>
                  <a:pt x="631816" y="6593555"/>
                </a:lnTo>
                <a:lnTo>
                  <a:pt x="633716" y="6591754"/>
                </a:lnTo>
                <a:cubicBezTo>
                  <a:pt x="614943" y="6580365"/>
                  <a:pt x="596169" y="6580365"/>
                  <a:pt x="577395" y="6576568"/>
                </a:cubicBezTo>
                <a:cubicBezTo>
                  <a:pt x="562376" y="6572772"/>
                  <a:pt x="551112" y="6565179"/>
                  <a:pt x="536093" y="6561382"/>
                </a:cubicBezTo>
                <a:cubicBezTo>
                  <a:pt x="532339" y="6561382"/>
                  <a:pt x="524829" y="6553789"/>
                  <a:pt x="528584" y="6546196"/>
                </a:cubicBezTo>
                <a:cubicBezTo>
                  <a:pt x="532339" y="6538603"/>
                  <a:pt x="539848" y="6542400"/>
                  <a:pt x="543603" y="6542400"/>
                </a:cubicBezTo>
                <a:cubicBezTo>
                  <a:pt x="569886" y="6542400"/>
                  <a:pt x="592414" y="6542400"/>
                  <a:pt x="618697" y="6542400"/>
                </a:cubicBezTo>
                <a:cubicBezTo>
                  <a:pt x="663754" y="6542400"/>
                  <a:pt x="708811" y="6531010"/>
                  <a:pt x="750113" y="6508232"/>
                </a:cubicBezTo>
                <a:cubicBezTo>
                  <a:pt x="765132" y="6500639"/>
                  <a:pt x="783905" y="6504435"/>
                  <a:pt x="798924" y="6496842"/>
                </a:cubicBezTo>
                <a:cubicBezTo>
                  <a:pt x="813943" y="6493046"/>
                  <a:pt x="832717" y="6496842"/>
                  <a:pt x="851490" y="6500639"/>
                </a:cubicBezTo>
                <a:cubicBezTo>
                  <a:pt x="866509" y="6508232"/>
                  <a:pt x="889037" y="6512028"/>
                  <a:pt x="907811" y="6512028"/>
                </a:cubicBezTo>
                <a:cubicBezTo>
                  <a:pt x="937849" y="6508232"/>
                  <a:pt x="967887" y="6515825"/>
                  <a:pt x="997924" y="6504435"/>
                </a:cubicBezTo>
                <a:lnTo>
                  <a:pt x="1007813" y="6504435"/>
                </a:lnTo>
                <a:lnTo>
                  <a:pt x="1006036" y="6502508"/>
                </a:lnTo>
                <a:cubicBezTo>
                  <a:pt x="1006975" y="6501429"/>
                  <a:pt x="1010731" y="6500812"/>
                  <a:pt x="1018242" y="6500195"/>
                </a:cubicBezTo>
                <a:cubicBezTo>
                  <a:pt x="1033266" y="6498961"/>
                  <a:pt x="1037022" y="6495259"/>
                  <a:pt x="1052045" y="6496493"/>
                </a:cubicBezTo>
                <a:cubicBezTo>
                  <a:pt x="1063313" y="6497727"/>
                  <a:pt x="1074580" y="6496493"/>
                  <a:pt x="1085848" y="6496493"/>
                </a:cubicBezTo>
                <a:cubicBezTo>
                  <a:pt x="1089604" y="6496493"/>
                  <a:pt x="1093360" y="6496493"/>
                  <a:pt x="1100871" y="6495259"/>
                </a:cubicBezTo>
                <a:cubicBezTo>
                  <a:pt x="1085848" y="6495259"/>
                  <a:pt x="1074580" y="6494025"/>
                  <a:pt x="1063313" y="6494025"/>
                </a:cubicBezTo>
                <a:cubicBezTo>
                  <a:pt x="1063313" y="6491557"/>
                  <a:pt x="1059557" y="6489089"/>
                  <a:pt x="1070824" y="6485387"/>
                </a:cubicBezTo>
                <a:cubicBezTo>
                  <a:pt x="1074580" y="6482919"/>
                  <a:pt x="1082092" y="6482919"/>
                  <a:pt x="1093360" y="6482919"/>
                </a:cubicBezTo>
                <a:cubicBezTo>
                  <a:pt x="1097115" y="6482919"/>
                  <a:pt x="1100871" y="6481685"/>
                  <a:pt x="1097115" y="6479217"/>
                </a:cubicBezTo>
                <a:cubicBezTo>
                  <a:pt x="1093360" y="6479217"/>
                  <a:pt x="1093360" y="6477983"/>
                  <a:pt x="1089604" y="6477983"/>
                </a:cubicBezTo>
                <a:cubicBezTo>
                  <a:pt x="1070824" y="6477983"/>
                  <a:pt x="1052045" y="6475515"/>
                  <a:pt x="1037022" y="6479217"/>
                </a:cubicBezTo>
                <a:cubicBezTo>
                  <a:pt x="1025754" y="6481685"/>
                  <a:pt x="1010731" y="6481685"/>
                  <a:pt x="1003219" y="6479217"/>
                </a:cubicBezTo>
                <a:cubicBezTo>
                  <a:pt x="995707" y="6475515"/>
                  <a:pt x="984440" y="6475515"/>
                  <a:pt x="969416" y="6475515"/>
                </a:cubicBezTo>
                <a:cubicBezTo>
                  <a:pt x="958149" y="6475515"/>
                  <a:pt x="946881" y="6475515"/>
                  <a:pt x="946881" y="6469345"/>
                </a:cubicBezTo>
                <a:cubicBezTo>
                  <a:pt x="946881" y="6466877"/>
                  <a:pt x="935614" y="6466877"/>
                  <a:pt x="928102" y="6465643"/>
                </a:cubicBezTo>
                <a:cubicBezTo>
                  <a:pt x="920590" y="6465643"/>
                  <a:pt x="913078" y="6465643"/>
                  <a:pt x="909323" y="6465643"/>
                </a:cubicBezTo>
                <a:cubicBezTo>
                  <a:pt x="894299" y="6465643"/>
                  <a:pt x="890543" y="6463175"/>
                  <a:pt x="901811" y="6459473"/>
                </a:cubicBezTo>
                <a:cubicBezTo>
                  <a:pt x="905567" y="6457005"/>
                  <a:pt x="909323" y="6453303"/>
                  <a:pt x="920590" y="6454537"/>
                </a:cubicBezTo>
                <a:cubicBezTo>
                  <a:pt x="935614" y="6455771"/>
                  <a:pt x="950637" y="6455771"/>
                  <a:pt x="965660" y="6454537"/>
                </a:cubicBezTo>
                <a:cubicBezTo>
                  <a:pt x="984440" y="6453303"/>
                  <a:pt x="999463" y="6454537"/>
                  <a:pt x="1014487" y="6454537"/>
                </a:cubicBezTo>
                <a:cubicBezTo>
                  <a:pt x="1029510" y="6454537"/>
                  <a:pt x="1040778" y="6452069"/>
                  <a:pt x="1055801" y="6452069"/>
                </a:cubicBezTo>
                <a:cubicBezTo>
                  <a:pt x="1067069" y="6452069"/>
                  <a:pt x="1070824" y="6448367"/>
                  <a:pt x="1070824" y="6442197"/>
                </a:cubicBezTo>
                <a:cubicBezTo>
                  <a:pt x="1067069" y="6439728"/>
                  <a:pt x="1082092" y="6434792"/>
                  <a:pt x="1089604" y="6436026"/>
                </a:cubicBezTo>
                <a:cubicBezTo>
                  <a:pt x="1104627" y="6436026"/>
                  <a:pt x="1115895" y="6433558"/>
                  <a:pt x="1130918" y="6437260"/>
                </a:cubicBezTo>
                <a:cubicBezTo>
                  <a:pt x="1138430" y="6438494"/>
                  <a:pt x="1149697" y="6437260"/>
                  <a:pt x="1149697" y="6434792"/>
                </a:cubicBezTo>
                <a:cubicBezTo>
                  <a:pt x="1149697" y="6429856"/>
                  <a:pt x="1157209" y="6431090"/>
                  <a:pt x="1164721" y="6432324"/>
                </a:cubicBezTo>
                <a:cubicBezTo>
                  <a:pt x="1187256" y="6433558"/>
                  <a:pt x="1187256" y="6433558"/>
                  <a:pt x="1209791" y="6432324"/>
                </a:cubicBezTo>
                <a:cubicBezTo>
                  <a:pt x="1224815" y="6431090"/>
                  <a:pt x="1239838" y="6429856"/>
                  <a:pt x="1254861" y="6429856"/>
                </a:cubicBezTo>
                <a:cubicBezTo>
                  <a:pt x="1273641" y="6428622"/>
                  <a:pt x="1296176" y="6427388"/>
                  <a:pt x="1314955" y="6427388"/>
                </a:cubicBezTo>
                <a:cubicBezTo>
                  <a:pt x="1318711" y="6427388"/>
                  <a:pt x="1318711" y="6427388"/>
                  <a:pt x="1322467" y="6427388"/>
                </a:cubicBezTo>
                <a:cubicBezTo>
                  <a:pt x="1326223" y="6427388"/>
                  <a:pt x="1322467" y="6423686"/>
                  <a:pt x="1329979" y="6423686"/>
                </a:cubicBezTo>
                <a:lnTo>
                  <a:pt x="1344944" y="6426145"/>
                </a:lnTo>
                <a:lnTo>
                  <a:pt x="1354623" y="6424709"/>
                </a:lnTo>
                <a:cubicBezTo>
                  <a:pt x="1410944" y="6413320"/>
                  <a:pt x="1467265" y="6420913"/>
                  <a:pt x="1527340" y="6417117"/>
                </a:cubicBezTo>
                <a:cubicBezTo>
                  <a:pt x="1508567" y="6405727"/>
                  <a:pt x="1508567" y="6405727"/>
                  <a:pt x="1471020" y="6405727"/>
                </a:cubicBezTo>
                <a:cubicBezTo>
                  <a:pt x="1463510" y="6398134"/>
                  <a:pt x="1467265" y="6390541"/>
                  <a:pt x="1467265" y="6386745"/>
                </a:cubicBezTo>
                <a:cubicBezTo>
                  <a:pt x="1467265" y="6379152"/>
                  <a:pt x="1463510" y="6375355"/>
                  <a:pt x="1459755" y="6379152"/>
                </a:cubicBezTo>
                <a:cubicBezTo>
                  <a:pt x="1437227" y="6398134"/>
                  <a:pt x="1410944" y="6394338"/>
                  <a:pt x="1384661" y="6401931"/>
                </a:cubicBezTo>
                <a:cubicBezTo>
                  <a:pt x="1377151" y="6405727"/>
                  <a:pt x="1369642" y="6398134"/>
                  <a:pt x="1358378" y="6398134"/>
                </a:cubicBezTo>
                <a:cubicBezTo>
                  <a:pt x="1328340" y="6398134"/>
                  <a:pt x="1298302" y="6398134"/>
                  <a:pt x="1268264" y="6398134"/>
                </a:cubicBezTo>
                <a:cubicBezTo>
                  <a:pt x="1245736" y="6398134"/>
                  <a:pt x="1226963" y="6386745"/>
                  <a:pt x="1204434" y="6390541"/>
                </a:cubicBezTo>
                <a:cubicBezTo>
                  <a:pt x="1181906" y="6394338"/>
                  <a:pt x="1159378" y="6390541"/>
                  <a:pt x="1136849" y="6390541"/>
                </a:cubicBezTo>
                <a:cubicBezTo>
                  <a:pt x="1114321" y="6390541"/>
                  <a:pt x="1091792" y="6390541"/>
                  <a:pt x="1069264" y="6390541"/>
                </a:cubicBezTo>
                <a:cubicBezTo>
                  <a:pt x="1073019" y="6382948"/>
                  <a:pt x="1080528" y="6375355"/>
                  <a:pt x="1088038" y="6379152"/>
                </a:cubicBezTo>
                <a:cubicBezTo>
                  <a:pt x="1106811" y="6379152"/>
                  <a:pt x="1125585" y="6379152"/>
                  <a:pt x="1148113" y="6379152"/>
                </a:cubicBezTo>
                <a:cubicBezTo>
                  <a:pt x="1151868" y="6379152"/>
                  <a:pt x="1155623" y="6379152"/>
                  <a:pt x="1163132" y="6375355"/>
                </a:cubicBezTo>
                <a:cubicBezTo>
                  <a:pt x="1155623" y="6348780"/>
                  <a:pt x="1136849" y="6333594"/>
                  <a:pt x="1118076" y="6318408"/>
                </a:cubicBezTo>
                <a:cubicBezTo>
                  <a:pt x="1114321" y="6314612"/>
                  <a:pt x="1106811" y="6310815"/>
                  <a:pt x="1099302" y="6310815"/>
                </a:cubicBezTo>
                <a:cubicBezTo>
                  <a:pt x="1091792" y="6310815"/>
                  <a:pt x="1080528" y="6310815"/>
                  <a:pt x="1069264" y="6307019"/>
                </a:cubicBezTo>
                <a:cubicBezTo>
                  <a:pt x="1065509" y="6303223"/>
                  <a:pt x="1058000" y="6303223"/>
                  <a:pt x="1050491" y="6307019"/>
                </a:cubicBezTo>
                <a:cubicBezTo>
                  <a:pt x="1046736" y="6314612"/>
                  <a:pt x="1039226" y="6310815"/>
                  <a:pt x="1035472" y="6310815"/>
                </a:cubicBezTo>
                <a:cubicBezTo>
                  <a:pt x="1027962" y="6310815"/>
                  <a:pt x="1024207" y="6314612"/>
                  <a:pt x="1024207" y="6307019"/>
                </a:cubicBezTo>
                <a:cubicBezTo>
                  <a:pt x="1024207" y="6299426"/>
                  <a:pt x="1027962" y="6299426"/>
                  <a:pt x="1035472" y="6299426"/>
                </a:cubicBezTo>
                <a:cubicBezTo>
                  <a:pt x="1046736" y="6299426"/>
                  <a:pt x="1058000" y="6299426"/>
                  <a:pt x="1065509" y="6299426"/>
                </a:cubicBezTo>
                <a:cubicBezTo>
                  <a:pt x="1080528" y="6299426"/>
                  <a:pt x="1084283" y="6288037"/>
                  <a:pt x="1076774" y="6276647"/>
                </a:cubicBezTo>
                <a:cubicBezTo>
                  <a:pt x="1076774" y="6276647"/>
                  <a:pt x="1076774" y="6272851"/>
                  <a:pt x="1076774" y="6269054"/>
                </a:cubicBezTo>
                <a:cubicBezTo>
                  <a:pt x="1065509" y="6246276"/>
                  <a:pt x="1065509" y="6246276"/>
                  <a:pt x="1035472" y="6246276"/>
                </a:cubicBezTo>
                <a:cubicBezTo>
                  <a:pt x="1035472" y="6246276"/>
                  <a:pt x="1031717" y="6246276"/>
                  <a:pt x="1031717" y="6246276"/>
                </a:cubicBezTo>
                <a:cubicBezTo>
                  <a:pt x="1020453" y="6234886"/>
                  <a:pt x="1009189" y="6234886"/>
                  <a:pt x="997924" y="6246276"/>
                </a:cubicBezTo>
                <a:cubicBezTo>
                  <a:pt x="990415" y="6246276"/>
                  <a:pt x="986660" y="6246276"/>
                  <a:pt x="979151" y="6246276"/>
                </a:cubicBezTo>
                <a:cubicBezTo>
                  <a:pt x="975396" y="6246276"/>
                  <a:pt x="967887" y="6242479"/>
                  <a:pt x="964132" y="6253869"/>
                </a:cubicBezTo>
                <a:cubicBezTo>
                  <a:pt x="956622" y="6253869"/>
                  <a:pt x="945358" y="6250072"/>
                  <a:pt x="937849" y="6253869"/>
                </a:cubicBezTo>
                <a:cubicBezTo>
                  <a:pt x="922830" y="6253869"/>
                  <a:pt x="911566" y="6250072"/>
                  <a:pt x="904056" y="6246276"/>
                </a:cubicBezTo>
                <a:cubicBezTo>
                  <a:pt x="892792" y="6238683"/>
                  <a:pt x="881528" y="6238683"/>
                  <a:pt x="870264" y="6246276"/>
                </a:cubicBezTo>
                <a:cubicBezTo>
                  <a:pt x="862754" y="6250072"/>
                  <a:pt x="847735" y="6253869"/>
                  <a:pt x="836471" y="6253869"/>
                </a:cubicBezTo>
                <a:cubicBezTo>
                  <a:pt x="832717" y="6250072"/>
                  <a:pt x="825207" y="6250072"/>
                  <a:pt x="821452" y="6257665"/>
                </a:cubicBezTo>
                <a:cubicBezTo>
                  <a:pt x="817698" y="6261461"/>
                  <a:pt x="813943" y="6261461"/>
                  <a:pt x="810188" y="6257665"/>
                </a:cubicBezTo>
                <a:cubicBezTo>
                  <a:pt x="791415" y="6246276"/>
                  <a:pt x="768886" y="6253869"/>
                  <a:pt x="750113" y="6253869"/>
                </a:cubicBezTo>
                <a:cubicBezTo>
                  <a:pt x="750113" y="6246276"/>
                  <a:pt x="753867" y="6242479"/>
                  <a:pt x="746358" y="6238683"/>
                </a:cubicBezTo>
                <a:cubicBezTo>
                  <a:pt x="742603" y="6238683"/>
                  <a:pt x="735094" y="6238683"/>
                  <a:pt x="738848" y="6246276"/>
                </a:cubicBezTo>
                <a:cubicBezTo>
                  <a:pt x="731339" y="6246276"/>
                  <a:pt x="723830" y="6246276"/>
                  <a:pt x="716320" y="6246276"/>
                </a:cubicBezTo>
                <a:cubicBezTo>
                  <a:pt x="716320" y="6242479"/>
                  <a:pt x="720075" y="6234886"/>
                  <a:pt x="712565" y="6231090"/>
                </a:cubicBezTo>
                <a:cubicBezTo>
                  <a:pt x="708811" y="6231090"/>
                  <a:pt x="705056" y="6234886"/>
                  <a:pt x="705056" y="6238683"/>
                </a:cubicBezTo>
                <a:cubicBezTo>
                  <a:pt x="697546" y="6238683"/>
                  <a:pt x="690037" y="6238683"/>
                  <a:pt x="686282" y="6238683"/>
                </a:cubicBezTo>
                <a:cubicBezTo>
                  <a:pt x="682528" y="6234886"/>
                  <a:pt x="686282" y="6227293"/>
                  <a:pt x="678773" y="6227293"/>
                </a:cubicBezTo>
                <a:cubicBezTo>
                  <a:pt x="675018" y="6227293"/>
                  <a:pt x="667509" y="6223497"/>
                  <a:pt x="663754" y="6231090"/>
                </a:cubicBezTo>
                <a:cubicBezTo>
                  <a:pt x="656245" y="6234886"/>
                  <a:pt x="644980" y="6223497"/>
                  <a:pt x="637471" y="6227293"/>
                </a:cubicBezTo>
                <a:cubicBezTo>
                  <a:pt x="626207" y="6234886"/>
                  <a:pt x="618697" y="6231090"/>
                  <a:pt x="611188" y="6231090"/>
                </a:cubicBezTo>
                <a:cubicBezTo>
                  <a:pt x="603678" y="6234886"/>
                  <a:pt x="599924" y="6231090"/>
                  <a:pt x="592414" y="6231090"/>
                </a:cubicBezTo>
                <a:cubicBezTo>
                  <a:pt x="581150" y="6223497"/>
                  <a:pt x="562376" y="6223497"/>
                  <a:pt x="547358" y="6231090"/>
                </a:cubicBezTo>
                <a:cubicBezTo>
                  <a:pt x="536093" y="6231090"/>
                  <a:pt x="524829" y="6219700"/>
                  <a:pt x="509810" y="6227293"/>
                </a:cubicBezTo>
                <a:cubicBezTo>
                  <a:pt x="509810" y="6223497"/>
                  <a:pt x="498546" y="6212107"/>
                  <a:pt x="494791" y="6208311"/>
                </a:cubicBezTo>
                <a:cubicBezTo>
                  <a:pt x="479772" y="6196922"/>
                  <a:pt x="479772" y="6196922"/>
                  <a:pt x="468508" y="6212107"/>
                </a:cubicBezTo>
                <a:cubicBezTo>
                  <a:pt x="464754" y="6215904"/>
                  <a:pt x="460999" y="6219700"/>
                  <a:pt x="464754" y="6223497"/>
                </a:cubicBezTo>
                <a:cubicBezTo>
                  <a:pt x="468508" y="6227293"/>
                  <a:pt x="468508" y="6231090"/>
                  <a:pt x="476018" y="6231090"/>
                </a:cubicBezTo>
                <a:cubicBezTo>
                  <a:pt x="487282" y="6231090"/>
                  <a:pt x="498546" y="6231090"/>
                  <a:pt x="509810" y="6231090"/>
                </a:cubicBezTo>
                <a:cubicBezTo>
                  <a:pt x="521074" y="6246276"/>
                  <a:pt x="536093" y="6253869"/>
                  <a:pt x="558622" y="6253869"/>
                </a:cubicBezTo>
                <a:cubicBezTo>
                  <a:pt x="566131" y="6253869"/>
                  <a:pt x="573641" y="6253869"/>
                  <a:pt x="581150" y="6253869"/>
                </a:cubicBezTo>
                <a:cubicBezTo>
                  <a:pt x="618697" y="6250072"/>
                  <a:pt x="656245" y="6261461"/>
                  <a:pt x="693792" y="6265258"/>
                </a:cubicBezTo>
                <a:cubicBezTo>
                  <a:pt x="697546" y="6265258"/>
                  <a:pt x="701301" y="6272851"/>
                  <a:pt x="708811" y="6276647"/>
                </a:cubicBezTo>
                <a:cubicBezTo>
                  <a:pt x="686282" y="6280444"/>
                  <a:pt x="663754" y="6280444"/>
                  <a:pt x="644980" y="6280444"/>
                </a:cubicBezTo>
                <a:cubicBezTo>
                  <a:pt x="644980" y="6280444"/>
                  <a:pt x="644980" y="6284240"/>
                  <a:pt x="644980" y="6284240"/>
                </a:cubicBezTo>
                <a:cubicBezTo>
                  <a:pt x="667509" y="6284240"/>
                  <a:pt x="690037" y="6284240"/>
                  <a:pt x="708811" y="6284240"/>
                </a:cubicBezTo>
                <a:cubicBezTo>
                  <a:pt x="731339" y="6284240"/>
                  <a:pt x="750113" y="6284240"/>
                  <a:pt x="768886" y="6284240"/>
                </a:cubicBezTo>
                <a:cubicBezTo>
                  <a:pt x="772641" y="6284240"/>
                  <a:pt x="780150" y="6284240"/>
                  <a:pt x="783905" y="6288037"/>
                </a:cubicBezTo>
                <a:cubicBezTo>
                  <a:pt x="791415" y="6295630"/>
                  <a:pt x="787660" y="6310815"/>
                  <a:pt x="802679" y="6307019"/>
                </a:cubicBezTo>
                <a:cubicBezTo>
                  <a:pt x="813943" y="6303223"/>
                  <a:pt x="821452" y="6314612"/>
                  <a:pt x="832717" y="6310815"/>
                </a:cubicBezTo>
                <a:cubicBezTo>
                  <a:pt x="840226" y="6310815"/>
                  <a:pt x="851490" y="6314612"/>
                  <a:pt x="859000" y="6307019"/>
                </a:cubicBezTo>
                <a:cubicBezTo>
                  <a:pt x="862754" y="6303223"/>
                  <a:pt x="866509" y="6307019"/>
                  <a:pt x="874019" y="6307019"/>
                </a:cubicBezTo>
                <a:cubicBezTo>
                  <a:pt x="870264" y="6314612"/>
                  <a:pt x="862754" y="6318408"/>
                  <a:pt x="862754" y="6322205"/>
                </a:cubicBezTo>
                <a:cubicBezTo>
                  <a:pt x="859000" y="6329798"/>
                  <a:pt x="862754" y="6337391"/>
                  <a:pt x="870264" y="6337391"/>
                </a:cubicBezTo>
                <a:cubicBezTo>
                  <a:pt x="877773" y="6337391"/>
                  <a:pt x="889037" y="6337391"/>
                  <a:pt x="889037" y="6348780"/>
                </a:cubicBezTo>
                <a:cubicBezTo>
                  <a:pt x="889037" y="6352577"/>
                  <a:pt x="896547" y="6352577"/>
                  <a:pt x="900302" y="6352577"/>
                </a:cubicBezTo>
                <a:cubicBezTo>
                  <a:pt x="919075" y="6341187"/>
                  <a:pt x="937849" y="6356373"/>
                  <a:pt x="952868" y="6356373"/>
                </a:cubicBezTo>
                <a:cubicBezTo>
                  <a:pt x="956622" y="6360170"/>
                  <a:pt x="960377" y="6360170"/>
                  <a:pt x="960377" y="6363966"/>
                </a:cubicBezTo>
                <a:cubicBezTo>
                  <a:pt x="960377" y="6367762"/>
                  <a:pt x="956622" y="6371559"/>
                  <a:pt x="952868" y="6371559"/>
                </a:cubicBezTo>
                <a:cubicBezTo>
                  <a:pt x="934094" y="6379152"/>
                  <a:pt x="915320" y="6386745"/>
                  <a:pt x="900302" y="6401931"/>
                </a:cubicBezTo>
                <a:cubicBezTo>
                  <a:pt x="892792" y="6405727"/>
                  <a:pt x="889037" y="6398134"/>
                  <a:pt x="889037" y="6394338"/>
                </a:cubicBezTo>
                <a:cubicBezTo>
                  <a:pt x="889037" y="6382948"/>
                  <a:pt x="885283" y="6375355"/>
                  <a:pt x="874019" y="6367762"/>
                </a:cubicBezTo>
                <a:cubicBezTo>
                  <a:pt x="870264" y="6363966"/>
                  <a:pt x="866509" y="6363966"/>
                  <a:pt x="862754" y="6363966"/>
                </a:cubicBezTo>
                <a:cubicBezTo>
                  <a:pt x="851490" y="6375355"/>
                  <a:pt x="832717" y="6367762"/>
                  <a:pt x="821452" y="6375355"/>
                </a:cubicBezTo>
                <a:cubicBezTo>
                  <a:pt x="813943" y="6379152"/>
                  <a:pt x="806433" y="6379152"/>
                  <a:pt x="795169" y="6379152"/>
                </a:cubicBezTo>
                <a:cubicBezTo>
                  <a:pt x="787660" y="6379152"/>
                  <a:pt x="783905" y="6367762"/>
                  <a:pt x="780150" y="6360170"/>
                </a:cubicBezTo>
                <a:cubicBezTo>
                  <a:pt x="772641" y="6348780"/>
                  <a:pt x="757622" y="6344984"/>
                  <a:pt x="750113" y="6360170"/>
                </a:cubicBezTo>
                <a:cubicBezTo>
                  <a:pt x="750113" y="6367762"/>
                  <a:pt x="746358" y="6371559"/>
                  <a:pt x="742603" y="6379152"/>
                </a:cubicBezTo>
                <a:cubicBezTo>
                  <a:pt x="742603" y="6386745"/>
                  <a:pt x="735094" y="6390541"/>
                  <a:pt x="723830" y="6390541"/>
                </a:cubicBezTo>
                <a:cubicBezTo>
                  <a:pt x="716320" y="6390541"/>
                  <a:pt x="708811" y="6390541"/>
                  <a:pt x="701301" y="6398134"/>
                </a:cubicBezTo>
                <a:cubicBezTo>
                  <a:pt x="690037" y="6401931"/>
                  <a:pt x="678773" y="6394338"/>
                  <a:pt x="671263" y="6382948"/>
                </a:cubicBezTo>
                <a:cubicBezTo>
                  <a:pt x="659999" y="6360170"/>
                  <a:pt x="637471" y="6360170"/>
                  <a:pt x="618697" y="6352577"/>
                </a:cubicBezTo>
                <a:cubicBezTo>
                  <a:pt x="611188" y="6348780"/>
                  <a:pt x="603678" y="6356373"/>
                  <a:pt x="592414" y="6360170"/>
                </a:cubicBezTo>
                <a:cubicBezTo>
                  <a:pt x="581150" y="6360170"/>
                  <a:pt x="569886" y="6367762"/>
                  <a:pt x="562376" y="6375355"/>
                </a:cubicBezTo>
                <a:cubicBezTo>
                  <a:pt x="539848" y="6390541"/>
                  <a:pt x="536093" y="6390541"/>
                  <a:pt x="521074" y="6371559"/>
                </a:cubicBezTo>
                <a:cubicBezTo>
                  <a:pt x="517320" y="6371559"/>
                  <a:pt x="517320" y="6363966"/>
                  <a:pt x="513565" y="6360170"/>
                </a:cubicBezTo>
                <a:cubicBezTo>
                  <a:pt x="491037" y="6379152"/>
                  <a:pt x="472263" y="6379152"/>
                  <a:pt x="449735" y="6379152"/>
                </a:cubicBezTo>
                <a:cubicBezTo>
                  <a:pt x="434716" y="6379152"/>
                  <a:pt x="423452" y="6379152"/>
                  <a:pt x="408432" y="6379152"/>
                </a:cubicBezTo>
                <a:cubicBezTo>
                  <a:pt x="378394" y="6375355"/>
                  <a:pt x="348357" y="6386745"/>
                  <a:pt x="314564" y="6382948"/>
                </a:cubicBezTo>
                <a:cubicBezTo>
                  <a:pt x="303300" y="6382948"/>
                  <a:pt x="299545" y="6398134"/>
                  <a:pt x="288281" y="6386745"/>
                </a:cubicBezTo>
                <a:cubicBezTo>
                  <a:pt x="277017" y="6379152"/>
                  <a:pt x="265753" y="6386745"/>
                  <a:pt x="258243" y="6382948"/>
                </a:cubicBezTo>
                <a:cubicBezTo>
                  <a:pt x="246979" y="6382948"/>
                  <a:pt x="235715" y="6382948"/>
                  <a:pt x="224451" y="6382948"/>
                </a:cubicBezTo>
                <a:cubicBezTo>
                  <a:pt x="216941" y="6375355"/>
                  <a:pt x="224451" y="6367762"/>
                  <a:pt x="220696" y="6360170"/>
                </a:cubicBezTo>
                <a:cubicBezTo>
                  <a:pt x="209432" y="6344984"/>
                  <a:pt x="194413" y="6341187"/>
                  <a:pt x="175639" y="6348780"/>
                </a:cubicBezTo>
                <a:cubicBezTo>
                  <a:pt x="171885" y="6348780"/>
                  <a:pt x="171885" y="6352577"/>
                  <a:pt x="164375" y="6352577"/>
                </a:cubicBezTo>
                <a:cubicBezTo>
                  <a:pt x="160620" y="6352577"/>
                  <a:pt x="156866" y="6348780"/>
                  <a:pt x="156866" y="6341187"/>
                </a:cubicBezTo>
                <a:cubicBezTo>
                  <a:pt x="156866" y="6337391"/>
                  <a:pt x="156866" y="6329798"/>
                  <a:pt x="164375" y="6329798"/>
                </a:cubicBezTo>
                <a:cubicBezTo>
                  <a:pt x="175639" y="6333594"/>
                  <a:pt x="186904" y="6329798"/>
                  <a:pt x="194413" y="6333594"/>
                </a:cubicBezTo>
                <a:cubicBezTo>
                  <a:pt x="209432" y="6333594"/>
                  <a:pt x="216941" y="6326001"/>
                  <a:pt x="228206" y="6326001"/>
                </a:cubicBezTo>
                <a:cubicBezTo>
                  <a:pt x="235715" y="6322205"/>
                  <a:pt x="239470" y="6310815"/>
                  <a:pt x="239470" y="6303223"/>
                </a:cubicBezTo>
                <a:cubicBezTo>
                  <a:pt x="246979" y="6291833"/>
                  <a:pt x="246979" y="6288037"/>
                  <a:pt x="258243" y="6295630"/>
                </a:cubicBezTo>
                <a:cubicBezTo>
                  <a:pt x="273262" y="6299426"/>
                  <a:pt x="288281" y="6303223"/>
                  <a:pt x="303300" y="6310815"/>
                </a:cubicBezTo>
                <a:cubicBezTo>
                  <a:pt x="307055" y="6314612"/>
                  <a:pt x="314564" y="6310815"/>
                  <a:pt x="322074" y="6310815"/>
                </a:cubicBezTo>
                <a:cubicBezTo>
                  <a:pt x="325828" y="6310815"/>
                  <a:pt x="325828" y="6303223"/>
                  <a:pt x="329583" y="6299426"/>
                </a:cubicBezTo>
                <a:cubicBezTo>
                  <a:pt x="337093" y="6291833"/>
                  <a:pt x="329583" y="6288037"/>
                  <a:pt x="325828" y="6280444"/>
                </a:cubicBezTo>
                <a:cubicBezTo>
                  <a:pt x="322074" y="6272851"/>
                  <a:pt x="310809" y="6272851"/>
                  <a:pt x="303300" y="6265258"/>
                </a:cubicBezTo>
                <a:cubicBezTo>
                  <a:pt x="299545" y="6261461"/>
                  <a:pt x="299545" y="6261461"/>
                  <a:pt x="299545" y="6257665"/>
                </a:cubicBezTo>
                <a:cubicBezTo>
                  <a:pt x="299545" y="6253869"/>
                  <a:pt x="303300" y="6253869"/>
                  <a:pt x="307055" y="6253869"/>
                </a:cubicBezTo>
                <a:cubicBezTo>
                  <a:pt x="318319" y="6253869"/>
                  <a:pt x="333338" y="6250072"/>
                  <a:pt x="344602" y="6257665"/>
                </a:cubicBezTo>
                <a:cubicBezTo>
                  <a:pt x="344602" y="6261461"/>
                  <a:pt x="348357" y="6257665"/>
                  <a:pt x="348357" y="6257665"/>
                </a:cubicBezTo>
                <a:cubicBezTo>
                  <a:pt x="355866" y="6253869"/>
                  <a:pt x="348357" y="6253869"/>
                  <a:pt x="348357" y="6250072"/>
                </a:cubicBezTo>
                <a:cubicBezTo>
                  <a:pt x="344602" y="6246276"/>
                  <a:pt x="344602" y="6238683"/>
                  <a:pt x="352111" y="6238683"/>
                </a:cubicBezTo>
                <a:cubicBezTo>
                  <a:pt x="359621" y="6238683"/>
                  <a:pt x="367130" y="6238683"/>
                  <a:pt x="378394" y="6238683"/>
                </a:cubicBezTo>
                <a:cubicBezTo>
                  <a:pt x="367130" y="6231090"/>
                  <a:pt x="355866" y="6231090"/>
                  <a:pt x="344602" y="6227293"/>
                </a:cubicBezTo>
                <a:cubicBezTo>
                  <a:pt x="337093" y="6223497"/>
                  <a:pt x="337093" y="6219700"/>
                  <a:pt x="340847" y="6215904"/>
                </a:cubicBezTo>
                <a:cubicBezTo>
                  <a:pt x="344602" y="6200718"/>
                  <a:pt x="344602" y="6196922"/>
                  <a:pt x="329583" y="6193125"/>
                </a:cubicBezTo>
                <a:cubicBezTo>
                  <a:pt x="325828" y="6193125"/>
                  <a:pt x="318319" y="6193125"/>
                  <a:pt x="314564" y="6193125"/>
                </a:cubicBezTo>
                <a:cubicBezTo>
                  <a:pt x="314564" y="6189329"/>
                  <a:pt x="314564" y="6189329"/>
                  <a:pt x="314564" y="6185532"/>
                </a:cubicBezTo>
                <a:cubicBezTo>
                  <a:pt x="314564" y="6185532"/>
                  <a:pt x="314564" y="6181736"/>
                  <a:pt x="314564" y="6181736"/>
                </a:cubicBezTo>
                <a:cubicBezTo>
                  <a:pt x="340847" y="6185532"/>
                  <a:pt x="359621" y="6166550"/>
                  <a:pt x="385904" y="6166550"/>
                </a:cubicBezTo>
                <a:cubicBezTo>
                  <a:pt x="400923" y="6166550"/>
                  <a:pt x="415942" y="6158957"/>
                  <a:pt x="430961" y="6147568"/>
                </a:cubicBezTo>
                <a:cubicBezTo>
                  <a:pt x="430961" y="6143771"/>
                  <a:pt x="438471" y="6143771"/>
                  <a:pt x="438471" y="6139975"/>
                </a:cubicBezTo>
                <a:cubicBezTo>
                  <a:pt x="438471" y="6132382"/>
                  <a:pt x="430961" y="6132382"/>
                  <a:pt x="427206" y="6132382"/>
                </a:cubicBezTo>
                <a:cubicBezTo>
                  <a:pt x="415942" y="6132382"/>
                  <a:pt x="404678" y="6132382"/>
                  <a:pt x="393413" y="6132382"/>
                </a:cubicBezTo>
                <a:cubicBezTo>
                  <a:pt x="389659" y="6132382"/>
                  <a:pt x="385904" y="6132382"/>
                  <a:pt x="385904" y="6128585"/>
                </a:cubicBezTo>
                <a:cubicBezTo>
                  <a:pt x="385904" y="6124789"/>
                  <a:pt x="385904" y="6120992"/>
                  <a:pt x="389659" y="6120992"/>
                </a:cubicBezTo>
                <a:cubicBezTo>
                  <a:pt x="397168" y="6120992"/>
                  <a:pt x="400923" y="6113399"/>
                  <a:pt x="412187" y="6113399"/>
                </a:cubicBezTo>
                <a:cubicBezTo>
                  <a:pt x="423452" y="6113399"/>
                  <a:pt x="434716" y="6113399"/>
                  <a:pt x="445980" y="6113399"/>
                </a:cubicBezTo>
                <a:cubicBezTo>
                  <a:pt x="453489" y="6109603"/>
                  <a:pt x="449735" y="6102010"/>
                  <a:pt x="449735" y="6098213"/>
                </a:cubicBezTo>
                <a:cubicBezTo>
                  <a:pt x="449735" y="6094417"/>
                  <a:pt x="449735" y="6090621"/>
                  <a:pt x="449735" y="6090621"/>
                </a:cubicBezTo>
                <a:cubicBezTo>
                  <a:pt x="427206" y="6086824"/>
                  <a:pt x="415942" y="6067842"/>
                  <a:pt x="393413" y="6067842"/>
                </a:cubicBezTo>
                <a:cubicBezTo>
                  <a:pt x="348357" y="6067842"/>
                  <a:pt x="307055" y="6079231"/>
                  <a:pt x="261998" y="6075435"/>
                </a:cubicBezTo>
                <a:cubicBezTo>
                  <a:pt x="254489" y="6071638"/>
                  <a:pt x="243224" y="6079231"/>
                  <a:pt x="243224" y="6067842"/>
                </a:cubicBezTo>
                <a:cubicBezTo>
                  <a:pt x="239470" y="6052656"/>
                  <a:pt x="254489" y="6060249"/>
                  <a:pt x="261998" y="6060249"/>
                </a:cubicBezTo>
                <a:cubicBezTo>
                  <a:pt x="277017" y="6064045"/>
                  <a:pt x="292036" y="6052656"/>
                  <a:pt x="307055" y="6052656"/>
                </a:cubicBezTo>
                <a:cubicBezTo>
                  <a:pt x="322074" y="6056452"/>
                  <a:pt x="340847" y="6060249"/>
                  <a:pt x="355866" y="6052656"/>
                </a:cubicBezTo>
                <a:cubicBezTo>
                  <a:pt x="382149" y="6045063"/>
                  <a:pt x="408432" y="6048859"/>
                  <a:pt x="430961" y="6048859"/>
                </a:cubicBezTo>
                <a:cubicBezTo>
                  <a:pt x="479772" y="6045063"/>
                  <a:pt x="524829" y="6033674"/>
                  <a:pt x="558622" y="5999505"/>
                </a:cubicBezTo>
                <a:cubicBezTo>
                  <a:pt x="573641" y="5988116"/>
                  <a:pt x="588659" y="5988116"/>
                  <a:pt x="603678" y="5988116"/>
                </a:cubicBezTo>
                <a:cubicBezTo>
                  <a:pt x="607433" y="5988116"/>
                  <a:pt x="618697" y="5991912"/>
                  <a:pt x="618697" y="5984320"/>
                </a:cubicBezTo>
                <a:cubicBezTo>
                  <a:pt x="618697" y="5969134"/>
                  <a:pt x="607433" y="5976727"/>
                  <a:pt x="603678" y="5976727"/>
                </a:cubicBezTo>
                <a:cubicBezTo>
                  <a:pt x="539848" y="5976727"/>
                  <a:pt x="476018" y="5976727"/>
                  <a:pt x="408432" y="5976727"/>
                </a:cubicBezTo>
                <a:cubicBezTo>
                  <a:pt x="385904" y="5976727"/>
                  <a:pt x="370885" y="5957744"/>
                  <a:pt x="352111" y="5938762"/>
                </a:cubicBezTo>
                <a:cubicBezTo>
                  <a:pt x="352111" y="5938762"/>
                  <a:pt x="352111" y="5934965"/>
                  <a:pt x="352111" y="5931169"/>
                </a:cubicBezTo>
                <a:cubicBezTo>
                  <a:pt x="359621" y="5919780"/>
                  <a:pt x="363376" y="5912187"/>
                  <a:pt x="367130" y="5900797"/>
                </a:cubicBezTo>
                <a:cubicBezTo>
                  <a:pt x="367130" y="5889408"/>
                  <a:pt x="378394" y="5878018"/>
                  <a:pt x="389659" y="5878018"/>
                </a:cubicBezTo>
                <a:cubicBezTo>
                  <a:pt x="419697" y="5878018"/>
                  <a:pt x="419697" y="5851443"/>
                  <a:pt x="423452" y="5832461"/>
                </a:cubicBezTo>
                <a:cubicBezTo>
                  <a:pt x="427206" y="5805886"/>
                  <a:pt x="445980" y="5786903"/>
                  <a:pt x="464754" y="5767921"/>
                </a:cubicBezTo>
                <a:cubicBezTo>
                  <a:pt x="468508" y="5760328"/>
                  <a:pt x="476018" y="5764125"/>
                  <a:pt x="479772" y="5764125"/>
                </a:cubicBezTo>
                <a:cubicBezTo>
                  <a:pt x="494791" y="5764125"/>
                  <a:pt x="509810" y="5767921"/>
                  <a:pt x="521074" y="5756532"/>
                </a:cubicBezTo>
                <a:cubicBezTo>
                  <a:pt x="524829" y="5752735"/>
                  <a:pt x="528584" y="5752735"/>
                  <a:pt x="536093" y="5752735"/>
                </a:cubicBezTo>
                <a:cubicBezTo>
                  <a:pt x="547358" y="5752735"/>
                  <a:pt x="558622" y="5752735"/>
                  <a:pt x="566131" y="5752735"/>
                </a:cubicBezTo>
                <a:cubicBezTo>
                  <a:pt x="584905" y="5748939"/>
                  <a:pt x="603678" y="5752735"/>
                  <a:pt x="618697" y="5764125"/>
                </a:cubicBezTo>
                <a:cubicBezTo>
                  <a:pt x="629961" y="5775514"/>
                  <a:pt x="644980" y="5771717"/>
                  <a:pt x="656245" y="5760328"/>
                </a:cubicBezTo>
                <a:cubicBezTo>
                  <a:pt x="665632" y="5752735"/>
                  <a:pt x="676896" y="5748939"/>
                  <a:pt x="688160" y="5745617"/>
                </a:cubicBezTo>
                <a:lnTo>
                  <a:pt x="703517" y="5739908"/>
                </a:lnTo>
                <a:lnTo>
                  <a:pt x="695462" y="5734949"/>
                </a:lnTo>
                <a:cubicBezTo>
                  <a:pt x="706729" y="5731095"/>
                  <a:pt x="717997" y="5727242"/>
                  <a:pt x="729265" y="5727242"/>
                </a:cubicBezTo>
                <a:cubicBezTo>
                  <a:pt x="744288" y="5727242"/>
                  <a:pt x="759312" y="5727242"/>
                  <a:pt x="774335" y="5727242"/>
                </a:cubicBezTo>
                <a:cubicBezTo>
                  <a:pt x="781847" y="5727242"/>
                  <a:pt x="796870" y="5727242"/>
                  <a:pt x="793114" y="5711828"/>
                </a:cubicBezTo>
                <a:cubicBezTo>
                  <a:pt x="793114" y="5704121"/>
                  <a:pt x="800626" y="5704121"/>
                  <a:pt x="804382" y="5704121"/>
                </a:cubicBezTo>
                <a:cubicBezTo>
                  <a:pt x="826917" y="5704121"/>
                  <a:pt x="849452" y="5704121"/>
                  <a:pt x="871987" y="5704121"/>
                </a:cubicBezTo>
                <a:cubicBezTo>
                  <a:pt x="875743" y="5704121"/>
                  <a:pt x="879499" y="5704121"/>
                  <a:pt x="883255" y="5704121"/>
                </a:cubicBezTo>
                <a:cubicBezTo>
                  <a:pt x="887011" y="5704121"/>
                  <a:pt x="887011" y="5700268"/>
                  <a:pt x="887011" y="5696414"/>
                </a:cubicBezTo>
                <a:cubicBezTo>
                  <a:pt x="887011" y="5696414"/>
                  <a:pt x="887011" y="5696414"/>
                  <a:pt x="887011" y="5692561"/>
                </a:cubicBezTo>
                <a:cubicBezTo>
                  <a:pt x="887011" y="5692561"/>
                  <a:pt x="883255" y="5692561"/>
                  <a:pt x="883255" y="5692561"/>
                </a:cubicBezTo>
                <a:cubicBezTo>
                  <a:pt x="856964" y="5696414"/>
                  <a:pt x="830673" y="5688708"/>
                  <a:pt x="804382" y="5684854"/>
                </a:cubicBezTo>
                <a:cubicBezTo>
                  <a:pt x="785603" y="5684854"/>
                  <a:pt x="770579" y="5684854"/>
                  <a:pt x="751800" y="5677147"/>
                </a:cubicBezTo>
                <a:cubicBezTo>
                  <a:pt x="748044" y="5673294"/>
                  <a:pt x="744288" y="5673294"/>
                  <a:pt x="744288" y="5673294"/>
                </a:cubicBezTo>
                <a:cubicBezTo>
                  <a:pt x="721753" y="5684854"/>
                  <a:pt x="702974" y="5677147"/>
                  <a:pt x="680439" y="5681001"/>
                </a:cubicBezTo>
                <a:cubicBezTo>
                  <a:pt x="672927" y="5681001"/>
                  <a:pt x="661659" y="5677147"/>
                  <a:pt x="650392" y="5684854"/>
                </a:cubicBezTo>
                <a:cubicBezTo>
                  <a:pt x="642880" y="5688708"/>
                  <a:pt x="635368" y="5684854"/>
                  <a:pt x="631612" y="5673294"/>
                </a:cubicBezTo>
                <a:cubicBezTo>
                  <a:pt x="624101" y="5657880"/>
                  <a:pt x="624101" y="5654027"/>
                  <a:pt x="639124" y="5650173"/>
                </a:cubicBezTo>
                <a:cubicBezTo>
                  <a:pt x="654147" y="5646320"/>
                  <a:pt x="657904" y="5634760"/>
                  <a:pt x="672927" y="5638613"/>
                </a:cubicBezTo>
                <a:cubicBezTo>
                  <a:pt x="684195" y="5642467"/>
                  <a:pt x="695462" y="5638613"/>
                  <a:pt x="706729" y="5638613"/>
                </a:cubicBezTo>
                <a:cubicBezTo>
                  <a:pt x="710485" y="5638613"/>
                  <a:pt x="714241" y="5638613"/>
                  <a:pt x="721753" y="5634760"/>
                </a:cubicBezTo>
                <a:cubicBezTo>
                  <a:pt x="706729" y="5634760"/>
                  <a:pt x="695462" y="5630906"/>
                  <a:pt x="684195" y="5630906"/>
                </a:cubicBezTo>
                <a:cubicBezTo>
                  <a:pt x="684195" y="5623199"/>
                  <a:pt x="680439" y="5615493"/>
                  <a:pt x="691706" y="5603932"/>
                </a:cubicBezTo>
                <a:cubicBezTo>
                  <a:pt x="695462" y="5596226"/>
                  <a:pt x="702974" y="5596226"/>
                  <a:pt x="714241" y="5596226"/>
                </a:cubicBezTo>
                <a:cubicBezTo>
                  <a:pt x="717997" y="5596226"/>
                  <a:pt x="721753" y="5592372"/>
                  <a:pt x="717997" y="5584665"/>
                </a:cubicBezTo>
                <a:cubicBezTo>
                  <a:pt x="714241" y="5584665"/>
                  <a:pt x="714241" y="5580812"/>
                  <a:pt x="710485" y="5580812"/>
                </a:cubicBezTo>
                <a:cubicBezTo>
                  <a:pt x="691706" y="5580812"/>
                  <a:pt x="672927" y="5573105"/>
                  <a:pt x="657904" y="5584665"/>
                </a:cubicBezTo>
                <a:cubicBezTo>
                  <a:pt x="646636" y="5592372"/>
                  <a:pt x="631612" y="5592372"/>
                  <a:pt x="624101" y="5584665"/>
                </a:cubicBezTo>
                <a:cubicBezTo>
                  <a:pt x="616589" y="5573105"/>
                  <a:pt x="605321" y="5573105"/>
                  <a:pt x="590298" y="5573105"/>
                </a:cubicBezTo>
                <a:cubicBezTo>
                  <a:pt x="579031" y="5573105"/>
                  <a:pt x="567763" y="5573105"/>
                  <a:pt x="567763" y="5553838"/>
                </a:cubicBezTo>
                <a:cubicBezTo>
                  <a:pt x="567763" y="5546131"/>
                  <a:pt x="556495" y="5546131"/>
                  <a:pt x="548983" y="5542277"/>
                </a:cubicBezTo>
                <a:cubicBezTo>
                  <a:pt x="541472" y="5542277"/>
                  <a:pt x="533960" y="5542277"/>
                  <a:pt x="530204" y="5542277"/>
                </a:cubicBezTo>
                <a:cubicBezTo>
                  <a:pt x="515181" y="5542277"/>
                  <a:pt x="511425" y="5534571"/>
                  <a:pt x="522693" y="5523010"/>
                </a:cubicBezTo>
                <a:cubicBezTo>
                  <a:pt x="526448" y="5515303"/>
                  <a:pt x="530204" y="5503743"/>
                  <a:pt x="541472" y="5507597"/>
                </a:cubicBezTo>
                <a:cubicBezTo>
                  <a:pt x="556495" y="5511450"/>
                  <a:pt x="571519" y="5511450"/>
                  <a:pt x="586542" y="5507597"/>
                </a:cubicBezTo>
                <a:cubicBezTo>
                  <a:pt x="605321" y="5503743"/>
                  <a:pt x="620345" y="5507597"/>
                  <a:pt x="635368" y="5507597"/>
                </a:cubicBezTo>
                <a:cubicBezTo>
                  <a:pt x="650392" y="5507597"/>
                  <a:pt x="661659" y="5499890"/>
                  <a:pt x="676683" y="5499890"/>
                </a:cubicBezTo>
                <a:lnTo>
                  <a:pt x="678503" y="5498620"/>
                </a:lnTo>
                <a:lnTo>
                  <a:pt x="656245" y="5488360"/>
                </a:lnTo>
                <a:cubicBezTo>
                  <a:pt x="644980" y="5476971"/>
                  <a:pt x="629961" y="5473175"/>
                  <a:pt x="618697" y="5484564"/>
                </a:cubicBezTo>
                <a:cubicBezTo>
                  <a:pt x="603678" y="5495953"/>
                  <a:pt x="584905" y="5499750"/>
                  <a:pt x="566131" y="5495953"/>
                </a:cubicBezTo>
                <a:cubicBezTo>
                  <a:pt x="558622" y="5495953"/>
                  <a:pt x="547358" y="5495953"/>
                  <a:pt x="536093" y="5495953"/>
                </a:cubicBezTo>
                <a:cubicBezTo>
                  <a:pt x="528584" y="5495953"/>
                  <a:pt x="524829" y="5495953"/>
                  <a:pt x="521074" y="5492157"/>
                </a:cubicBezTo>
                <a:cubicBezTo>
                  <a:pt x="509810" y="5480767"/>
                  <a:pt x="494791" y="5484564"/>
                  <a:pt x="479772" y="5484564"/>
                </a:cubicBezTo>
                <a:cubicBezTo>
                  <a:pt x="476018" y="5484564"/>
                  <a:pt x="468508" y="5488360"/>
                  <a:pt x="464754" y="5480767"/>
                </a:cubicBezTo>
                <a:cubicBezTo>
                  <a:pt x="445980" y="5461785"/>
                  <a:pt x="427206" y="5442803"/>
                  <a:pt x="423452" y="5416228"/>
                </a:cubicBezTo>
                <a:cubicBezTo>
                  <a:pt x="419697" y="5397245"/>
                  <a:pt x="419697" y="5370670"/>
                  <a:pt x="389659" y="5370670"/>
                </a:cubicBezTo>
                <a:cubicBezTo>
                  <a:pt x="378394" y="5370670"/>
                  <a:pt x="367130" y="5359281"/>
                  <a:pt x="367130" y="5347891"/>
                </a:cubicBezTo>
                <a:cubicBezTo>
                  <a:pt x="363376" y="5336502"/>
                  <a:pt x="359621" y="5328909"/>
                  <a:pt x="352111" y="5317519"/>
                </a:cubicBezTo>
                <a:cubicBezTo>
                  <a:pt x="352111" y="5313723"/>
                  <a:pt x="352111" y="5309927"/>
                  <a:pt x="352111" y="5309927"/>
                </a:cubicBezTo>
                <a:cubicBezTo>
                  <a:pt x="370885" y="5290944"/>
                  <a:pt x="385904" y="5271962"/>
                  <a:pt x="408432" y="5271962"/>
                </a:cubicBezTo>
                <a:cubicBezTo>
                  <a:pt x="476018" y="5271962"/>
                  <a:pt x="539848" y="5271962"/>
                  <a:pt x="603678" y="5271962"/>
                </a:cubicBezTo>
                <a:cubicBezTo>
                  <a:pt x="607433" y="5271962"/>
                  <a:pt x="618697" y="5279555"/>
                  <a:pt x="618697" y="5264369"/>
                </a:cubicBezTo>
                <a:cubicBezTo>
                  <a:pt x="618697" y="5256776"/>
                  <a:pt x="607433" y="5260572"/>
                  <a:pt x="603678" y="5260572"/>
                </a:cubicBezTo>
                <a:cubicBezTo>
                  <a:pt x="588659" y="5260572"/>
                  <a:pt x="573641" y="5260572"/>
                  <a:pt x="558622" y="5249183"/>
                </a:cubicBezTo>
                <a:cubicBezTo>
                  <a:pt x="524829" y="5215015"/>
                  <a:pt x="479772" y="5203626"/>
                  <a:pt x="430961" y="5199829"/>
                </a:cubicBezTo>
                <a:cubicBezTo>
                  <a:pt x="408432" y="5199829"/>
                  <a:pt x="382149" y="5203626"/>
                  <a:pt x="355866" y="5196033"/>
                </a:cubicBezTo>
                <a:cubicBezTo>
                  <a:pt x="340847" y="5188440"/>
                  <a:pt x="322074" y="5192236"/>
                  <a:pt x="307055" y="5196033"/>
                </a:cubicBezTo>
                <a:cubicBezTo>
                  <a:pt x="292036" y="5196033"/>
                  <a:pt x="277017" y="5184643"/>
                  <a:pt x="261998" y="5188440"/>
                </a:cubicBezTo>
                <a:cubicBezTo>
                  <a:pt x="254489" y="5188440"/>
                  <a:pt x="239470" y="5196033"/>
                  <a:pt x="243224" y="5180847"/>
                </a:cubicBezTo>
                <a:cubicBezTo>
                  <a:pt x="243224" y="5169457"/>
                  <a:pt x="254489" y="5177050"/>
                  <a:pt x="261998" y="5173254"/>
                </a:cubicBezTo>
                <a:cubicBezTo>
                  <a:pt x="307055" y="5169457"/>
                  <a:pt x="348357" y="5180847"/>
                  <a:pt x="393413" y="5180847"/>
                </a:cubicBezTo>
                <a:cubicBezTo>
                  <a:pt x="415942" y="5180847"/>
                  <a:pt x="427206" y="5161864"/>
                  <a:pt x="449735" y="5158068"/>
                </a:cubicBezTo>
                <a:cubicBezTo>
                  <a:pt x="449735" y="5158068"/>
                  <a:pt x="449735" y="5154271"/>
                  <a:pt x="449735" y="5150475"/>
                </a:cubicBezTo>
                <a:cubicBezTo>
                  <a:pt x="449735" y="5146679"/>
                  <a:pt x="453489" y="5139086"/>
                  <a:pt x="445980" y="5135289"/>
                </a:cubicBezTo>
                <a:cubicBezTo>
                  <a:pt x="434716" y="5135289"/>
                  <a:pt x="423452" y="5135289"/>
                  <a:pt x="412187" y="5135289"/>
                </a:cubicBezTo>
                <a:cubicBezTo>
                  <a:pt x="400923" y="5135289"/>
                  <a:pt x="397168" y="5127696"/>
                  <a:pt x="389659" y="5127696"/>
                </a:cubicBezTo>
                <a:cubicBezTo>
                  <a:pt x="385904" y="5127696"/>
                  <a:pt x="385904" y="5123900"/>
                  <a:pt x="385904" y="5120103"/>
                </a:cubicBezTo>
                <a:cubicBezTo>
                  <a:pt x="385904" y="5116307"/>
                  <a:pt x="389659" y="5116307"/>
                  <a:pt x="393413" y="5116307"/>
                </a:cubicBezTo>
                <a:cubicBezTo>
                  <a:pt x="404678" y="5116307"/>
                  <a:pt x="415942" y="5116307"/>
                  <a:pt x="427206" y="5116307"/>
                </a:cubicBezTo>
                <a:cubicBezTo>
                  <a:pt x="430961" y="5116307"/>
                  <a:pt x="438471" y="5116307"/>
                  <a:pt x="438471" y="5108714"/>
                </a:cubicBezTo>
                <a:cubicBezTo>
                  <a:pt x="438471" y="5104917"/>
                  <a:pt x="430961" y="5104917"/>
                  <a:pt x="430961" y="5101121"/>
                </a:cubicBezTo>
                <a:cubicBezTo>
                  <a:pt x="415942" y="5089732"/>
                  <a:pt x="400923" y="5082139"/>
                  <a:pt x="385904" y="5082139"/>
                </a:cubicBezTo>
                <a:cubicBezTo>
                  <a:pt x="359621" y="5082139"/>
                  <a:pt x="340847" y="5063156"/>
                  <a:pt x="314564" y="5066953"/>
                </a:cubicBezTo>
                <a:cubicBezTo>
                  <a:pt x="314564" y="5066953"/>
                  <a:pt x="314564" y="5063156"/>
                  <a:pt x="314564" y="5063156"/>
                </a:cubicBezTo>
                <a:cubicBezTo>
                  <a:pt x="314564" y="5059360"/>
                  <a:pt x="314564" y="5059360"/>
                  <a:pt x="314564" y="5055563"/>
                </a:cubicBezTo>
                <a:cubicBezTo>
                  <a:pt x="318319" y="5055563"/>
                  <a:pt x="325828" y="5055563"/>
                  <a:pt x="329583" y="5055563"/>
                </a:cubicBezTo>
                <a:cubicBezTo>
                  <a:pt x="344602" y="5051767"/>
                  <a:pt x="344602" y="5047970"/>
                  <a:pt x="340847" y="5032785"/>
                </a:cubicBezTo>
                <a:cubicBezTo>
                  <a:pt x="337093" y="5028988"/>
                  <a:pt x="337093" y="5025192"/>
                  <a:pt x="344602" y="5021395"/>
                </a:cubicBezTo>
                <a:cubicBezTo>
                  <a:pt x="355866" y="5017599"/>
                  <a:pt x="367130" y="5017599"/>
                  <a:pt x="378394" y="5010006"/>
                </a:cubicBezTo>
                <a:cubicBezTo>
                  <a:pt x="367130" y="5010006"/>
                  <a:pt x="359621" y="5010006"/>
                  <a:pt x="352111" y="5010006"/>
                </a:cubicBezTo>
                <a:cubicBezTo>
                  <a:pt x="344602" y="5010006"/>
                  <a:pt x="344602" y="5002413"/>
                  <a:pt x="348357" y="4998616"/>
                </a:cubicBezTo>
                <a:cubicBezTo>
                  <a:pt x="348357" y="4994820"/>
                  <a:pt x="355866" y="4994820"/>
                  <a:pt x="348357" y="4991023"/>
                </a:cubicBezTo>
                <a:cubicBezTo>
                  <a:pt x="348357" y="4991023"/>
                  <a:pt x="344602" y="4987227"/>
                  <a:pt x="344602" y="4991023"/>
                </a:cubicBezTo>
                <a:cubicBezTo>
                  <a:pt x="333338" y="4998616"/>
                  <a:pt x="318319" y="4994820"/>
                  <a:pt x="307055" y="4994820"/>
                </a:cubicBezTo>
                <a:cubicBezTo>
                  <a:pt x="303300" y="4994820"/>
                  <a:pt x="299545" y="4994820"/>
                  <a:pt x="299545" y="4991023"/>
                </a:cubicBezTo>
                <a:cubicBezTo>
                  <a:pt x="299545" y="4987227"/>
                  <a:pt x="299545" y="4987227"/>
                  <a:pt x="303300" y="4983431"/>
                </a:cubicBezTo>
                <a:cubicBezTo>
                  <a:pt x="310809" y="4975838"/>
                  <a:pt x="322074" y="4975838"/>
                  <a:pt x="325828" y="4968245"/>
                </a:cubicBezTo>
                <a:cubicBezTo>
                  <a:pt x="329583" y="4960652"/>
                  <a:pt x="337093" y="4956855"/>
                  <a:pt x="329583" y="4949262"/>
                </a:cubicBezTo>
                <a:cubicBezTo>
                  <a:pt x="325828" y="4945466"/>
                  <a:pt x="325828" y="4937873"/>
                  <a:pt x="322074" y="4937873"/>
                </a:cubicBezTo>
                <a:cubicBezTo>
                  <a:pt x="314564" y="4937873"/>
                  <a:pt x="307055" y="4934076"/>
                  <a:pt x="303300" y="4937873"/>
                </a:cubicBezTo>
                <a:cubicBezTo>
                  <a:pt x="288281" y="4945466"/>
                  <a:pt x="273262" y="4949262"/>
                  <a:pt x="258243" y="4953059"/>
                </a:cubicBezTo>
                <a:cubicBezTo>
                  <a:pt x="246979" y="4960652"/>
                  <a:pt x="246979" y="4956855"/>
                  <a:pt x="239470" y="4945466"/>
                </a:cubicBezTo>
                <a:cubicBezTo>
                  <a:pt x="239470" y="4937873"/>
                  <a:pt x="235715" y="4926484"/>
                  <a:pt x="228206" y="4922687"/>
                </a:cubicBezTo>
                <a:cubicBezTo>
                  <a:pt x="216941" y="4922687"/>
                  <a:pt x="209432" y="4915094"/>
                  <a:pt x="194413" y="4915094"/>
                </a:cubicBezTo>
                <a:cubicBezTo>
                  <a:pt x="186904" y="4918891"/>
                  <a:pt x="175639" y="4915094"/>
                  <a:pt x="164375" y="4918891"/>
                </a:cubicBezTo>
                <a:cubicBezTo>
                  <a:pt x="156866" y="4918891"/>
                  <a:pt x="156866" y="4911298"/>
                  <a:pt x="156866" y="4907501"/>
                </a:cubicBezTo>
                <a:cubicBezTo>
                  <a:pt x="156866" y="4899908"/>
                  <a:pt x="160620" y="4896112"/>
                  <a:pt x="164375" y="4896112"/>
                </a:cubicBezTo>
                <a:cubicBezTo>
                  <a:pt x="171885" y="4896112"/>
                  <a:pt x="171885" y="4899908"/>
                  <a:pt x="175639" y="4899908"/>
                </a:cubicBezTo>
                <a:cubicBezTo>
                  <a:pt x="194413" y="4907501"/>
                  <a:pt x="209432" y="4903705"/>
                  <a:pt x="220696" y="4888519"/>
                </a:cubicBezTo>
                <a:cubicBezTo>
                  <a:pt x="224451" y="4880926"/>
                  <a:pt x="216941" y="4873333"/>
                  <a:pt x="224451" y="4865740"/>
                </a:cubicBezTo>
                <a:cubicBezTo>
                  <a:pt x="235715" y="4865740"/>
                  <a:pt x="246979" y="4865740"/>
                  <a:pt x="258243" y="4865740"/>
                </a:cubicBezTo>
                <a:cubicBezTo>
                  <a:pt x="265753" y="4861944"/>
                  <a:pt x="277017" y="4869537"/>
                  <a:pt x="288281" y="4861944"/>
                </a:cubicBezTo>
                <a:cubicBezTo>
                  <a:pt x="299545" y="4850554"/>
                  <a:pt x="303300" y="4865740"/>
                  <a:pt x="314564" y="4865740"/>
                </a:cubicBezTo>
                <a:cubicBezTo>
                  <a:pt x="348357" y="4861944"/>
                  <a:pt x="378394" y="4873333"/>
                  <a:pt x="408432" y="4869537"/>
                </a:cubicBezTo>
                <a:cubicBezTo>
                  <a:pt x="423452" y="4869537"/>
                  <a:pt x="434716" y="4869537"/>
                  <a:pt x="449735" y="4869537"/>
                </a:cubicBezTo>
                <a:cubicBezTo>
                  <a:pt x="472263" y="4869537"/>
                  <a:pt x="491037" y="4869537"/>
                  <a:pt x="513565" y="4888519"/>
                </a:cubicBezTo>
                <a:cubicBezTo>
                  <a:pt x="517320" y="4884722"/>
                  <a:pt x="517320" y="4877129"/>
                  <a:pt x="521074" y="4877129"/>
                </a:cubicBezTo>
                <a:cubicBezTo>
                  <a:pt x="536093" y="4858147"/>
                  <a:pt x="539848" y="4858147"/>
                  <a:pt x="562376" y="4873333"/>
                </a:cubicBezTo>
                <a:cubicBezTo>
                  <a:pt x="569886" y="4880926"/>
                  <a:pt x="581150" y="4888519"/>
                  <a:pt x="592414" y="4888519"/>
                </a:cubicBezTo>
                <a:cubicBezTo>
                  <a:pt x="603678" y="4892315"/>
                  <a:pt x="611188" y="4899908"/>
                  <a:pt x="618697" y="4896112"/>
                </a:cubicBezTo>
                <a:cubicBezTo>
                  <a:pt x="637471" y="4888519"/>
                  <a:pt x="659999" y="4888519"/>
                  <a:pt x="671263" y="4865740"/>
                </a:cubicBezTo>
                <a:cubicBezTo>
                  <a:pt x="678773" y="4854351"/>
                  <a:pt x="690037" y="4846758"/>
                  <a:pt x="701301" y="4850554"/>
                </a:cubicBezTo>
                <a:cubicBezTo>
                  <a:pt x="708811" y="4858147"/>
                  <a:pt x="716320" y="4858147"/>
                  <a:pt x="723830" y="4858147"/>
                </a:cubicBezTo>
                <a:cubicBezTo>
                  <a:pt x="735094" y="4858147"/>
                  <a:pt x="742603" y="4861944"/>
                  <a:pt x="742603" y="4869537"/>
                </a:cubicBezTo>
                <a:cubicBezTo>
                  <a:pt x="746358" y="4877129"/>
                  <a:pt x="750113" y="4880926"/>
                  <a:pt x="750113" y="4888519"/>
                </a:cubicBezTo>
                <a:cubicBezTo>
                  <a:pt x="757622" y="4903705"/>
                  <a:pt x="772641" y="4899908"/>
                  <a:pt x="780150" y="4888519"/>
                </a:cubicBezTo>
                <a:cubicBezTo>
                  <a:pt x="783905" y="4880926"/>
                  <a:pt x="787660" y="4869537"/>
                  <a:pt x="795169" y="4869537"/>
                </a:cubicBezTo>
                <a:lnTo>
                  <a:pt x="802294" y="4870566"/>
                </a:lnTo>
                <a:lnTo>
                  <a:pt x="834077" y="4868245"/>
                </a:lnTo>
                <a:cubicBezTo>
                  <a:pt x="849100" y="4868245"/>
                  <a:pt x="864124" y="4868245"/>
                  <a:pt x="879147" y="4868245"/>
                </a:cubicBezTo>
                <a:lnTo>
                  <a:pt x="881239" y="4868150"/>
                </a:lnTo>
                <a:lnTo>
                  <a:pt x="889037" y="4854351"/>
                </a:lnTo>
                <a:lnTo>
                  <a:pt x="889298" y="4853737"/>
                </a:lnTo>
                <a:lnTo>
                  <a:pt x="856612" y="4852203"/>
                </a:lnTo>
                <a:cubicBezTo>
                  <a:pt x="852856" y="4850969"/>
                  <a:pt x="849100" y="4850969"/>
                  <a:pt x="849100" y="4850969"/>
                </a:cubicBezTo>
                <a:cubicBezTo>
                  <a:pt x="826565" y="4854671"/>
                  <a:pt x="807786" y="4852203"/>
                  <a:pt x="785251" y="4853437"/>
                </a:cubicBezTo>
                <a:cubicBezTo>
                  <a:pt x="777739" y="4853437"/>
                  <a:pt x="766472" y="4852203"/>
                  <a:pt x="755204" y="4854671"/>
                </a:cubicBezTo>
                <a:cubicBezTo>
                  <a:pt x="747692" y="4855905"/>
                  <a:pt x="740181" y="4854671"/>
                  <a:pt x="736425" y="4850969"/>
                </a:cubicBezTo>
                <a:cubicBezTo>
                  <a:pt x="728913" y="4846033"/>
                  <a:pt x="728913" y="4844799"/>
                  <a:pt x="743936" y="4843565"/>
                </a:cubicBezTo>
                <a:cubicBezTo>
                  <a:pt x="758960" y="4842331"/>
                  <a:pt x="762716" y="4838629"/>
                  <a:pt x="777739" y="4839863"/>
                </a:cubicBezTo>
                <a:cubicBezTo>
                  <a:pt x="789007" y="4841097"/>
                  <a:pt x="800274" y="4839863"/>
                  <a:pt x="811542" y="4839863"/>
                </a:cubicBezTo>
                <a:cubicBezTo>
                  <a:pt x="815298" y="4839863"/>
                  <a:pt x="819054" y="4839863"/>
                  <a:pt x="826565" y="4838629"/>
                </a:cubicBezTo>
                <a:cubicBezTo>
                  <a:pt x="811542" y="4838629"/>
                  <a:pt x="800274" y="4837395"/>
                  <a:pt x="789007" y="4837395"/>
                </a:cubicBezTo>
                <a:cubicBezTo>
                  <a:pt x="789007" y="4834927"/>
                  <a:pt x="785251" y="4832459"/>
                  <a:pt x="796518" y="4828757"/>
                </a:cubicBezTo>
                <a:cubicBezTo>
                  <a:pt x="800274" y="4826289"/>
                  <a:pt x="807786" y="4826289"/>
                  <a:pt x="819054" y="4826289"/>
                </a:cubicBezTo>
                <a:cubicBezTo>
                  <a:pt x="822809" y="4826289"/>
                  <a:pt x="826565" y="4825055"/>
                  <a:pt x="822809" y="4822587"/>
                </a:cubicBezTo>
                <a:cubicBezTo>
                  <a:pt x="819054" y="4822587"/>
                  <a:pt x="819054" y="4821353"/>
                  <a:pt x="815298" y="4821353"/>
                </a:cubicBezTo>
                <a:cubicBezTo>
                  <a:pt x="796518" y="4821353"/>
                  <a:pt x="777739" y="4818885"/>
                  <a:pt x="762716" y="4822587"/>
                </a:cubicBezTo>
                <a:cubicBezTo>
                  <a:pt x="751448" y="4825055"/>
                  <a:pt x="736425" y="4825055"/>
                  <a:pt x="728913" y="4822587"/>
                </a:cubicBezTo>
                <a:cubicBezTo>
                  <a:pt x="721401" y="4818885"/>
                  <a:pt x="710134" y="4818885"/>
                  <a:pt x="695110" y="4818885"/>
                </a:cubicBezTo>
                <a:cubicBezTo>
                  <a:pt x="683843" y="4818885"/>
                  <a:pt x="672575" y="4818885"/>
                  <a:pt x="672575" y="4812715"/>
                </a:cubicBezTo>
                <a:cubicBezTo>
                  <a:pt x="672575" y="4810247"/>
                  <a:pt x="661308" y="4810247"/>
                  <a:pt x="653796" y="4809013"/>
                </a:cubicBezTo>
                <a:cubicBezTo>
                  <a:pt x="646284" y="4809013"/>
                  <a:pt x="638772" y="4809013"/>
                  <a:pt x="635017" y="4809013"/>
                </a:cubicBezTo>
                <a:cubicBezTo>
                  <a:pt x="619993" y="4809013"/>
                  <a:pt x="616237" y="4806545"/>
                  <a:pt x="627505" y="4802843"/>
                </a:cubicBezTo>
                <a:cubicBezTo>
                  <a:pt x="631261" y="4800375"/>
                  <a:pt x="635017" y="4796673"/>
                  <a:pt x="646284" y="4797907"/>
                </a:cubicBezTo>
                <a:cubicBezTo>
                  <a:pt x="661308" y="4799141"/>
                  <a:pt x="676331" y="4799141"/>
                  <a:pt x="691354" y="4797907"/>
                </a:cubicBezTo>
                <a:cubicBezTo>
                  <a:pt x="710134" y="4796673"/>
                  <a:pt x="725157" y="4797907"/>
                  <a:pt x="740181" y="4797907"/>
                </a:cubicBezTo>
                <a:cubicBezTo>
                  <a:pt x="755204" y="4797907"/>
                  <a:pt x="766472" y="4795439"/>
                  <a:pt x="781495" y="4795439"/>
                </a:cubicBezTo>
                <a:cubicBezTo>
                  <a:pt x="792763" y="4795439"/>
                  <a:pt x="796518" y="4791737"/>
                  <a:pt x="796518" y="4785567"/>
                </a:cubicBezTo>
                <a:cubicBezTo>
                  <a:pt x="792763" y="4783098"/>
                  <a:pt x="807786" y="4778162"/>
                  <a:pt x="815298" y="4779396"/>
                </a:cubicBezTo>
                <a:cubicBezTo>
                  <a:pt x="830321" y="4779396"/>
                  <a:pt x="841589" y="4776928"/>
                  <a:pt x="856612" y="4780630"/>
                </a:cubicBezTo>
                <a:cubicBezTo>
                  <a:pt x="864124" y="4781864"/>
                  <a:pt x="875391" y="4780630"/>
                  <a:pt x="875391" y="4778162"/>
                </a:cubicBezTo>
                <a:cubicBezTo>
                  <a:pt x="875391" y="4773226"/>
                  <a:pt x="882903" y="4774460"/>
                  <a:pt x="890415" y="4775694"/>
                </a:cubicBezTo>
                <a:cubicBezTo>
                  <a:pt x="912950" y="4776928"/>
                  <a:pt x="912950" y="4776928"/>
                  <a:pt x="935485" y="4775694"/>
                </a:cubicBezTo>
                <a:cubicBezTo>
                  <a:pt x="950509" y="4774460"/>
                  <a:pt x="965532" y="4773226"/>
                  <a:pt x="980555" y="4773226"/>
                </a:cubicBezTo>
                <a:cubicBezTo>
                  <a:pt x="999335" y="4771992"/>
                  <a:pt x="1021870" y="4770758"/>
                  <a:pt x="1040649" y="4770758"/>
                </a:cubicBezTo>
                <a:lnTo>
                  <a:pt x="1047947" y="4770758"/>
                </a:lnTo>
                <a:lnTo>
                  <a:pt x="1047303" y="4770433"/>
                </a:lnTo>
                <a:cubicBezTo>
                  <a:pt x="1047303" y="4769009"/>
                  <a:pt x="1050119" y="4767111"/>
                  <a:pt x="1055751" y="4763314"/>
                </a:cubicBezTo>
                <a:cubicBezTo>
                  <a:pt x="1063260" y="4755721"/>
                  <a:pt x="1063260" y="4755721"/>
                  <a:pt x="1055751" y="4751925"/>
                </a:cubicBezTo>
                <a:cubicBezTo>
                  <a:pt x="1051996" y="4750026"/>
                  <a:pt x="1049180" y="4748128"/>
                  <a:pt x="1047772" y="4745756"/>
                </a:cubicBezTo>
                <a:lnTo>
                  <a:pt x="1048128" y="4738922"/>
                </a:lnTo>
                <a:lnTo>
                  <a:pt x="1009189" y="4744253"/>
                </a:lnTo>
                <a:cubicBezTo>
                  <a:pt x="1005434" y="4748050"/>
                  <a:pt x="1001679" y="4748050"/>
                  <a:pt x="997924" y="4744253"/>
                </a:cubicBezTo>
                <a:cubicBezTo>
                  <a:pt x="967887" y="4732864"/>
                  <a:pt x="937849" y="4740457"/>
                  <a:pt x="907811" y="4736660"/>
                </a:cubicBezTo>
                <a:cubicBezTo>
                  <a:pt x="889037" y="4736660"/>
                  <a:pt x="866509" y="4740457"/>
                  <a:pt x="851490" y="4748050"/>
                </a:cubicBezTo>
                <a:cubicBezTo>
                  <a:pt x="832717" y="4751846"/>
                  <a:pt x="813943" y="4755643"/>
                  <a:pt x="798924" y="4751846"/>
                </a:cubicBezTo>
                <a:cubicBezTo>
                  <a:pt x="783905" y="4744253"/>
                  <a:pt x="765132" y="4748050"/>
                  <a:pt x="750113" y="4740457"/>
                </a:cubicBezTo>
                <a:cubicBezTo>
                  <a:pt x="708811" y="4717678"/>
                  <a:pt x="663754" y="4706289"/>
                  <a:pt x="618697" y="4706289"/>
                </a:cubicBezTo>
                <a:cubicBezTo>
                  <a:pt x="592414" y="4706289"/>
                  <a:pt x="569886" y="4706289"/>
                  <a:pt x="543603" y="4706289"/>
                </a:cubicBezTo>
                <a:cubicBezTo>
                  <a:pt x="539848" y="4706289"/>
                  <a:pt x="532339" y="4710085"/>
                  <a:pt x="528584" y="4702492"/>
                </a:cubicBezTo>
                <a:cubicBezTo>
                  <a:pt x="524829" y="4694899"/>
                  <a:pt x="532339" y="4687306"/>
                  <a:pt x="536093" y="4687306"/>
                </a:cubicBezTo>
                <a:cubicBezTo>
                  <a:pt x="551112" y="4683510"/>
                  <a:pt x="562376" y="4675917"/>
                  <a:pt x="577395" y="4672120"/>
                </a:cubicBezTo>
                <a:cubicBezTo>
                  <a:pt x="596169" y="4668324"/>
                  <a:pt x="614943" y="4668324"/>
                  <a:pt x="633716" y="4656935"/>
                </a:cubicBezTo>
                <a:cubicBezTo>
                  <a:pt x="626207" y="4653138"/>
                  <a:pt x="626207" y="4645545"/>
                  <a:pt x="618697" y="4645545"/>
                </a:cubicBezTo>
                <a:cubicBezTo>
                  <a:pt x="603678" y="4645545"/>
                  <a:pt x="592414" y="4634156"/>
                  <a:pt x="581150" y="4630359"/>
                </a:cubicBezTo>
                <a:cubicBezTo>
                  <a:pt x="577395" y="4630359"/>
                  <a:pt x="573641" y="4622766"/>
                  <a:pt x="573641" y="4618970"/>
                </a:cubicBezTo>
                <a:cubicBezTo>
                  <a:pt x="577395" y="4611377"/>
                  <a:pt x="581150" y="4615173"/>
                  <a:pt x="584905" y="4615173"/>
                </a:cubicBezTo>
                <a:cubicBezTo>
                  <a:pt x="588659" y="4615173"/>
                  <a:pt x="592414" y="4615173"/>
                  <a:pt x="599924" y="4615173"/>
                </a:cubicBezTo>
                <a:cubicBezTo>
                  <a:pt x="618697" y="4607580"/>
                  <a:pt x="637471" y="4622766"/>
                  <a:pt x="659999" y="4618970"/>
                </a:cubicBezTo>
                <a:cubicBezTo>
                  <a:pt x="671263" y="4618970"/>
                  <a:pt x="686282" y="4618970"/>
                  <a:pt x="697546" y="4618970"/>
                </a:cubicBezTo>
                <a:cubicBezTo>
                  <a:pt x="708811" y="4622766"/>
                  <a:pt x="716320" y="4611377"/>
                  <a:pt x="731339" y="4611377"/>
                </a:cubicBezTo>
                <a:cubicBezTo>
                  <a:pt x="768886" y="4618970"/>
                  <a:pt x="806433" y="4603784"/>
                  <a:pt x="843981" y="4607580"/>
                </a:cubicBezTo>
                <a:cubicBezTo>
                  <a:pt x="847735" y="4607580"/>
                  <a:pt x="851490" y="4607580"/>
                  <a:pt x="855245" y="4603784"/>
                </a:cubicBezTo>
                <a:cubicBezTo>
                  <a:pt x="859000" y="4599988"/>
                  <a:pt x="862754" y="4599988"/>
                  <a:pt x="862754" y="4599988"/>
                </a:cubicBezTo>
                <a:cubicBezTo>
                  <a:pt x="877773" y="4611377"/>
                  <a:pt x="892792" y="4607580"/>
                  <a:pt x="907811" y="4615173"/>
                </a:cubicBezTo>
                <a:cubicBezTo>
                  <a:pt x="926585" y="4622766"/>
                  <a:pt x="945358" y="4626563"/>
                  <a:pt x="960377" y="4607580"/>
                </a:cubicBezTo>
                <a:cubicBezTo>
                  <a:pt x="964132" y="4607580"/>
                  <a:pt x="964132" y="4607580"/>
                  <a:pt x="967887" y="4607580"/>
                </a:cubicBezTo>
                <a:cubicBezTo>
                  <a:pt x="982905" y="4607580"/>
                  <a:pt x="997924" y="4603784"/>
                  <a:pt x="1009189" y="4607580"/>
                </a:cubicBezTo>
                <a:cubicBezTo>
                  <a:pt x="1027962" y="4607580"/>
                  <a:pt x="1039226" y="4596191"/>
                  <a:pt x="1054245" y="4599988"/>
                </a:cubicBezTo>
                <a:lnTo>
                  <a:pt x="1067911" y="4599988"/>
                </a:lnTo>
                <a:lnTo>
                  <a:pt x="1068423" y="4593422"/>
                </a:lnTo>
                <a:cubicBezTo>
                  <a:pt x="1067954" y="4587728"/>
                  <a:pt x="1065138" y="4582982"/>
                  <a:pt x="1055751" y="4581084"/>
                </a:cubicBezTo>
                <a:cubicBezTo>
                  <a:pt x="1055751" y="4581084"/>
                  <a:pt x="1055751" y="4577287"/>
                  <a:pt x="1055751" y="4573491"/>
                </a:cubicBezTo>
                <a:cubicBezTo>
                  <a:pt x="1059506" y="4569695"/>
                  <a:pt x="1063260" y="4573491"/>
                  <a:pt x="1067015" y="4569695"/>
                </a:cubicBezTo>
                <a:cubicBezTo>
                  <a:pt x="1078279" y="4569695"/>
                  <a:pt x="1093298" y="4573491"/>
                  <a:pt x="1104562" y="4569695"/>
                </a:cubicBezTo>
                <a:cubicBezTo>
                  <a:pt x="1104562" y="4569695"/>
                  <a:pt x="1108317" y="4565898"/>
                  <a:pt x="1108317" y="4562102"/>
                </a:cubicBezTo>
                <a:cubicBezTo>
                  <a:pt x="1104562" y="4562102"/>
                  <a:pt x="1104562" y="4558305"/>
                  <a:pt x="1104562" y="4558305"/>
                </a:cubicBezTo>
                <a:cubicBezTo>
                  <a:pt x="1093298" y="4558305"/>
                  <a:pt x="1078279" y="4558305"/>
                  <a:pt x="1067015" y="4558305"/>
                </a:cubicBezTo>
                <a:cubicBezTo>
                  <a:pt x="1055751" y="4558305"/>
                  <a:pt x="1040732" y="4558305"/>
                  <a:pt x="1029468" y="4558305"/>
                </a:cubicBezTo>
                <a:cubicBezTo>
                  <a:pt x="1021958" y="4558305"/>
                  <a:pt x="1014449" y="4558305"/>
                  <a:pt x="1010694" y="4558305"/>
                </a:cubicBezTo>
                <a:lnTo>
                  <a:pt x="1004133" y="4554159"/>
                </a:lnTo>
                <a:lnTo>
                  <a:pt x="966941" y="4552002"/>
                </a:lnTo>
                <a:cubicBezTo>
                  <a:pt x="959430" y="4552002"/>
                  <a:pt x="948162" y="4550768"/>
                  <a:pt x="940650" y="4552002"/>
                </a:cubicBezTo>
                <a:cubicBezTo>
                  <a:pt x="929383" y="4554470"/>
                  <a:pt x="914359" y="4553236"/>
                  <a:pt x="903092" y="4553236"/>
                </a:cubicBezTo>
                <a:cubicBezTo>
                  <a:pt x="891824" y="4553236"/>
                  <a:pt x="876801" y="4555704"/>
                  <a:pt x="865533" y="4552002"/>
                </a:cubicBezTo>
                <a:cubicBezTo>
                  <a:pt x="858021" y="4549534"/>
                  <a:pt x="854266" y="4553236"/>
                  <a:pt x="846754" y="4553236"/>
                </a:cubicBezTo>
                <a:cubicBezTo>
                  <a:pt x="801683" y="4553236"/>
                  <a:pt x="752857" y="4553236"/>
                  <a:pt x="704031" y="4553236"/>
                </a:cubicBezTo>
                <a:cubicBezTo>
                  <a:pt x="673984" y="4549534"/>
                  <a:pt x="643937" y="4552002"/>
                  <a:pt x="613891" y="4552002"/>
                </a:cubicBezTo>
                <a:cubicBezTo>
                  <a:pt x="606379" y="4552002"/>
                  <a:pt x="598867" y="4550768"/>
                  <a:pt x="595111" y="4548300"/>
                </a:cubicBezTo>
                <a:cubicBezTo>
                  <a:pt x="606379" y="4547066"/>
                  <a:pt x="617646" y="4545832"/>
                  <a:pt x="628914" y="4545832"/>
                </a:cubicBezTo>
                <a:cubicBezTo>
                  <a:pt x="643937" y="4545832"/>
                  <a:pt x="658961" y="4545832"/>
                  <a:pt x="673984" y="4545832"/>
                </a:cubicBezTo>
                <a:cubicBezTo>
                  <a:pt x="681496" y="4545832"/>
                  <a:pt x="696519" y="4545832"/>
                  <a:pt x="692764" y="4540896"/>
                </a:cubicBezTo>
                <a:cubicBezTo>
                  <a:pt x="692764" y="4538428"/>
                  <a:pt x="700275" y="4538428"/>
                  <a:pt x="704031" y="4538428"/>
                </a:cubicBezTo>
                <a:cubicBezTo>
                  <a:pt x="726566" y="4538428"/>
                  <a:pt x="749101" y="4538428"/>
                  <a:pt x="771637" y="4538428"/>
                </a:cubicBezTo>
                <a:cubicBezTo>
                  <a:pt x="775392" y="4538428"/>
                  <a:pt x="779148" y="4538428"/>
                  <a:pt x="782904" y="4538428"/>
                </a:cubicBezTo>
                <a:cubicBezTo>
                  <a:pt x="786660" y="4538428"/>
                  <a:pt x="786660" y="4537194"/>
                  <a:pt x="786660" y="4535960"/>
                </a:cubicBezTo>
                <a:cubicBezTo>
                  <a:pt x="786660" y="4535960"/>
                  <a:pt x="786660" y="4535960"/>
                  <a:pt x="786660" y="4534726"/>
                </a:cubicBezTo>
                <a:cubicBezTo>
                  <a:pt x="786660" y="4534726"/>
                  <a:pt x="782904" y="4534726"/>
                  <a:pt x="782904" y="4534726"/>
                </a:cubicBezTo>
                <a:cubicBezTo>
                  <a:pt x="756613" y="4535960"/>
                  <a:pt x="730322" y="4533492"/>
                  <a:pt x="704031" y="4532258"/>
                </a:cubicBezTo>
                <a:cubicBezTo>
                  <a:pt x="685252" y="4532258"/>
                  <a:pt x="670228" y="4532258"/>
                  <a:pt x="651449" y="4529790"/>
                </a:cubicBezTo>
                <a:cubicBezTo>
                  <a:pt x="647693" y="4528556"/>
                  <a:pt x="643937" y="4528556"/>
                  <a:pt x="643937" y="4528556"/>
                </a:cubicBezTo>
                <a:cubicBezTo>
                  <a:pt x="621402" y="4532258"/>
                  <a:pt x="602623" y="4529790"/>
                  <a:pt x="580088" y="4531024"/>
                </a:cubicBezTo>
                <a:cubicBezTo>
                  <a:pt x="572576" y="4531024"/>
                  <a:pt x="561309" y="4529790"/>
                  <a:pt x="550041" y="4532258"/>
                </a:cubicBezTo>
                <a:cubicBezTo>
                  <a:pt x="542529" y="4533492"/>
                  <a:pt x="535018" y="4532258"/>
                  <a:pt x="531262" y="4528556"/>
                </a:cubicBezTo>
                <a:cubicBezTo>
                  <a:pt x="523750" y="4523620"/>
                  <a:pt x="523750" y="4522386"/>
                  <a:pt x="538773" y="4521152"/>
                </a:cubicBezTo>
                <a:cubicBezTo>
                  <a:pt x="553797" y="4519918"/>
                  <a:pt x="557553" y="4516216"/>
                  <a:pt x="572576" y="4517450"/>
                </a:cubicBezTo>
                <a:cubicBezTo>
                  <a:pt x="583844" y="4518684"/>
                  <a:pt x="595111" y="4517450"/>
                  <a:pt x="606379" y="4517450"/>
                </a:cubicBezTo>
                <a:cubicBezTo>
                  <a:pt x="610135" y="4517450"/>
                  <a:pt x="613891" y="4517450"/>
                  <a:pt x="621402" y="4516216"/>
                </a:cubicBezTo>
                <a:cubicBezTo>
                  <a:pt x="606379" y="4516216"/>
                  <a:pt x="595111" y="4514982"/>
                  <a:pt x="583844" y="4514982"/>
                </a:cubicBezTo>
                <a:cubicBezTo>
                  <a:pt x="583844" y="4512514"/>
                  <a:pt x="580088" y="4510046"/>
                  <a:pt x="591355" y="4506344"/>
                </a:cubicBezTo>
                <a:cubicBezTo>
                  <a:pt x="595111" y="4503876"/>
                  <a:pt x="602623" y="4503876"/>
                  <a:pt x="613891" y="4503876"/>
                </a:cubicBezTo>
                <a:cubicBezTo>
                  <a:pt x="617646" y="4503876"/>
                  <a:pt x="621402" y="4502642"/>
                  <a:pt x="617646" y="4500174"/>
                </a:cubicBezTo>
                <a:cubicBezTo>
                  <a:pt x="613891" y="4500174"/>
                  <a:pt x="613891" y="4498940"/>
                  <a:pt x="610135" y="4498940"/>
                </a:cubicBezTo>
                <a:cubicBezTo>
                  <a:pt x="591355" y="4498940"/>
                  <a:pt x="572576" y="4496472"/>
                  <a:pt x="557553" y="4500174"/>
                </a:cubicBezTo>
                <a:cubicBezTo>
                  <a:pt x="546285" y="4502642"/>
                  <a:pt x="531262" y="4502642"/>
                  <a:pt x="523750" y="4500174"/>
                </a:cubicBezTo>
                <a:cubicBezTo>
                  <a:pt x="516238" y="4496472"/>
                  <a:pt x="504971" y="4496472"/>
                  <a:pt x="489947" y="4496472"/>
                </a:cubicBezTo>
                <a:cubicBezTo>
                  <a:pt x="478680" y="4496472"/>
                  <a:pt x="467412" y="4496472"/>
                  <a:pt x="467412" y="4490302"/>
                </a:cubicBezTo>
                <a:cubicBezTo>
                  <a:pt x="467412" y="4487834"/>
                  <a:pt x="456145" y="4487834"/>
                  <a:pt x="448633" y="4486600"/>
                </a:cubicBezTo>
                <a:cubicBezTo>
                  <a:pt x="441121" y="4486600"/>
                  <a:pt x="433609" y="4486600"/>
                  <a:pt x="429854" y="4486600"/>
                </a:cubicBezTo>
                <a:cubicBezTo>
                  <a:pt x="414830" y="4486600"/>
                  <a:pt x="411074" y="4484132"/>
                  <a:pt x="422342" y="4480430"/>
                </a:cubicBezTo>
                <a:cubicBezTo>
                  <a:pt x="426098" y="4477962"/>
                  <a:pt x="429854" y="4474260"/>
                  <a:pt x="441121" y="4475494"/>
                </a:cubicBezTo>
                <a:cubicBezTo>
                  <a:pt x="456145" y="4476728"/>
                  <a:pt x="471168" y="4476728"/>
                  <a:pt x="486191" y="4475494"/>
                </a:cubicBezTo>
                <a:cubicBezTo>
                  <a:pt x="504971" y="4474260"/>
                  <a:pt x="519994" y="4475494"/>
                  <a:pt x="535018" y="4475494"/>
                </a:cubicBezTo>
                <a:cubicBezTo>
                  <a:pt x="550041" y="4475494"/>
                  <a:pt x="561309" y="4473026"/>
                  <a:pt x="576332" y="4473026"/>
                </a:cubicBezTo>
                <a:cubicBezTo>
                  <a:pt x="587600" y="4473026"/>
                  <a:pt x="591355" y="4469324"/>
                  <a:pt x="591355" y="4463154"/>
                </a:cubicBezTo>
                <a:cubicBezTo>
                  <a:pt x="587600" y="4460685"/>
                  <a:pt x="602623" y="4455749"/>
                  <a:pt x="610135" y="4456983"/>
                </a:cubicBezTo>
                <a:cubicBezTo>
                  <a:pt x="625158" y="4456983"/>
                  <a:pt x="636426" y="4454515"/>
                  <a:pt x="651449" y="4458217"/>
                </a:cubicBezTo>
                <a:cubicBezTo>
                  <a:pt x="658961" y="4459451"/>
                  <a:pt x="670228" y="4458217"/>
                  <a:pt x="670228" y="4455749"/>
                </a:cubicBezTo>
                <a:cubicBezTo>
                  <a:pt x="670228" y="4450813"/>
                  <a:pt x="677740" y="4452047"/>
                  <a:pt x="685252" y="4453281"/>
                </a:cubicBezTo>
                <a:cubicBezTo>
                  <a:pt x="707787" y="4454515"/>
                  <a:pt x="707787" y="4454515"/>
                  <a:pt x="730322" y="4453281"/>
                </a:cubicBezTo>
                <a:cubicBezTo>
                  <a:pt x="745346" y="4452047"/>
                  <a:pt x="760369" y="4450813"/>
                  <a:pt x="775392" y="4450813"/>
                </a:cubicBezTo>
                <a:cubicBezTo>
                  <a:pt x="794172" y="4449579"/>
                  <a:pt x="816707" y="4448345"/>
                  <a:pt x="835486" y="4448345"/>
                </a:cubicBezTo>
                <a:cubicBezTo>
                  <a:pt x="839242" y="4448345"/>
                  <a:pt x="839242" y="4448345"/>
                  <a:pt x="842998" y="4448345"/>
                </a:cubicBezTo>
                <a:cubicBezTo>
                  <a:pt x="846754" y="4448345"/>
                  <a:pt x="842998" y="4444643"/>
                  <a:pt x="850510" y="4444643"/>
                </a:cubicBezTo>
                <a:cubicBezTo>
                  <a:pt x="858021" y="4445877"/>
                  <a:pt x="861777" y="4447111"/>
                  <a:pt x="865533" y="4447111"/>
                </a:cubicBezTo>
                <a:cubicBezTo>
                  <a:pt x="876801" y="4447111"/>
                  <a:pt x="884312" y="4444643"/>
                  <a:pt x="891824" y="4444643"/>
                </a:cubicBezTo>
                <a:cubicBezTo>
                  <a:pt x="903092" y="4444643"/>
                  <a:pt x="910603" y="4445877"/>
                  <a:pt x="918115" y="4444643"/>
                </a:cubicBezTo>
                <a:cubicBezTo>
                  <a:pt x="925627" y="4443409"/>
                  <a:pt x="929383" y="4443409"/>
                  <a:pt x="936894" y="4443409"/>
                </a:cubicBezTo>
                <a:lnTo>
                  <a:pt x="937384" y="4443382"/>
                </a:lnTo>
                <a:lnTo>
                  <a:pt x="939354" y="4440615"/>
                </a:lnTo>
                <a:cubicBezTo>
                  <a:pt x="946864" y="4433022"/>
                  <a:pt x="961883" y="4429225"/>
                  <a:pt x="969392" y="4414039"/>
                </a:cubicBezTo>
                <a:lnTo>
                  <a:pt x="962015" y="4412998"/>
                </a:lnTo>
                <a:lnTo>
                  <a:pt x="916615" y="4411985"/>
                </a:lnTo>
                <a:cubicBezTo>
                  <a:pt x="871558" y="4404392"/>
                  <a:pt x="826502" y="4408189"/>
                  <a:pt x="781445" y="4404392"/>
                </a:cubicBezTo>
                <a:cubicBezTo>
                  <a:pt x="773935" y="4404392"/>
                  <a:pt x="770181" y="4408189"/>
                  <a:pt x="766426" y="4400596"/>
                </a:cubicBezTo>
                <a:cubicBezTo>
                  <a:pt x="766426" y="4393003"/>
                  <a:pt x="773935" y="4385410"/>
                  <a:pt x="777690" y="4385410"/>
                </a:cubicBezTo>
                <a:cubicBezTo>
                  <a:pt x="788954" y="4385410"/>
                  <a:pt x="800218" y="4381614"/>
                  <a:pt x="811483" y="4389206"/>
                </a:cubicBezTo>
                <a:cubicBezTo>
                  <a:pt x="830256" y="4396799"/>
                  <a:pt x="852785" y="4389206"/>
                  <a:pt x="871558" y="4393003"/>
                </a:cubicBezTo>
                <a:cubicBezTo>
                  <a:pt x="882822" y="4381614"/>
                  <a:pt x="894087" y="4385410"/>
                  <a:pt x="901596" y="4385410"/>
                </a:cubicBezTo>
                <a:cubicBezTo>
                  <a:pt x="916615" y="4385410"/>
                  <a:pt x="927879" y="4385410"/>
                  <a:pt x="931634" y="4370224"/>
                </a:cubicBezTo>
                <a:cubicBezTo>
                  <a:pt x="931634" y="4362631"/>
                  <a:pt x="939143" y="4358835"/>
                  <a:pt x="942898" y="4355038"/>
                </a:cubicBezTo>
                <a:cubicBezTo>
                  <a:pt x="939143" y="4347445"/>
                  <a:pt x="927879" y="4355038"/>
                  <a:pt x="924124" y="4351242"/>
                </a:cubicBezTo>
                <a:cubicBezTo>
                  <a:pt x="886577" y="4351242"/>
                  <a:pt x="852785" y="4351242"/>
                  <a:pt x="818992" y="4351242"/>
                </a:cubicBezTo>
                <a:cubicBezTo>
                  <a:pt x="796464" y="4351242"/>
                  <a:pt x="777690" y="4355038"/>
                  <a:pt x="755162" y="4347445"/>
                </a:cubicBezTo>
                <a:cubicBezTo>
                  <a:pt x="740143" y="4339852"/>
                  <a:pt x="725124" y="4336056"/>
                  <a:pt x="706350" y="4339852"/>
                </a:cubicBezTo>
                <a:cubicBezTo>
                  <a:pt x="698841" y="4339852"/>
                  <a:pt x="695086" y="4336056"/>
                  <a:pt x="691331" y="4332260"/>
                </a:cubicBezTo>
                <a:cubicBezTo>
                  <a:pt x="687577" y="4328463"/>
                  <a:pt x="687577" y="4324667"/>
                  <a:pt x="691331" y="4320870"/>
                </a:cubicBezTo>
                <a:cubicBezTo>
                  <a:pt x="698841" y="4313277"/>
                  <a:pt x="702596" y="4305684"/>
                  <a:pt x="717615" y="4305684"/>
                </a:cubicBezTo>
                <a:cubicBezTo>
                  <a:pt x="728879" y="4309481"/>
                  <a:pt x="740143" y="4305684"/>
                  <a:pt x="758917" y="4305684"/>
                </a:cubicBezTo>
                <a:cubicBezTo>
                  <a:pt x="743898" y="4298091"/>
                  <a:pt x="736388" y="4301888"/>
                  <a:pt x="725124" y="4301888"/>
                </a:cubicBezTo>
                <a:cubicBezTo>
                  <a:pt x="698841" y="4298091"/>
                  <a:pt x="672558" y="4298091"/>
                  <a:pt x="646275" y="4301888"/>
                </a:cubicBezTo>
                <a:cubicBezTo>
                  <a:pt x="638765" y="4301888"/>
                  <a:pt x="635011" y="4294295"/>
                  <a:pt x="635011" y="4290498"/>
                </a:cubicBezTo>
                <a:cubicBezTo>
                  <a:pt x="635011" y="4282905"/>
                  <a:pt x="638765" y="4279109"/>
                  <a:pt x="646275" y="4279109"/>
                </a:cubicBezTo>
                <a:cubicBezTo>
                  <a:pt x="657539" y="4279109"/>
                  <a:pt x="672558" y="4282905"/>
                  <a:pt x="680067" y="4279109"/>
                </a:cubicBezTo>
                <a:cubicBezTo>
                  <a:pt x="691331" y="4271516"/>
                  <a:pt x="702596" y="4279109"/>
                  <a:pt x="713860" y="4267720"/>
                </a:cubicBezTo>
                <a:cubicBezTo>
                  <a:pt x="717615" y="4263923"/>
                  <a:pt x="732633" y="4267720"/>
                  <a:pt x="740143" y="4267720"/>
                </a:cubicBezTo>
                <a:cubicBezTo>
                  <a:pt x="736388" y="4256330"/>
                  <a:pt x="728879" y="4260127"/>
                  <a:pt x="725124" y="4260127"/>
                </a:cubicBezTo>
                <a:cubicBezTo>
                  <a:pt x="691331" y="4260127"/>
                  <a:pt x="661294" y="4260127"/>
                  <a:pt x="631256" y="4260127"/>
                </a:cubicBezTo>
                <a:cubicBezTo>
                  <a:pt x="623746" y="4260127"/>
                  <a:pt x="616237" y="4263923"/>
                  <a:pt x="616237" y="4256330"/>
                </a:cubicBezTo>
                <a:cubicBezTo>
                  <a:pt x="616237" y="4244941"/>
                  <a:pt x="623746" y="4244941"/>
                  <a:pt x="627501" y="4248737"/>
                </a:cubicBezTo>
                <a:cubicBezTo>
                  <a:pt x="650030" y="4248737"/>
                  <a:pt x="668803" y="4237348"/>
                  <a:pt x="687577" y="4233551"/>
                </a:cubicBezTo>
                <a:cubicBezTo>
                  <a:pt x="668803" y="4233551"/>
                  <a:pt x="650030" y="4233551"/>
                  <a:pt x="631256" y="4233551"/>
                </a:cubicBezTo>
                <a:cubicBezTo>
                  <a:pt x="627501" y="4233551"/>
                  <a:pt x="623746" y="4233551"/>
                  <a:pt x="623746" y="4225959"/>
                </a:cubicBezTo>
                <a:cubicBezTo>
                  <a:pt x="623746" y="4222162"/>
                  <a:pt x="623746" y="4214569"/>
                  <a:pt x="627501" y="4214569"/>
                </a:cubicBezTo>
                <a:cubicBezTo>
                  <a:pt x="635011" y="4218366"/>
                  <a:pt x="638765" y="4203180"/>
                  <a:pt x="646275" y="4206976"/>
                </a:cubicBezTo>
                <a:cubicBezTo>
                  <a:pt x="650030" y="4210773"/>
                  <a:pt x="657539" y="4206976"/>
                  <a:pt x="661294" y="4206976"/>
                </a:cubicBezTo>
                <a:cubicBezTo>
                  <a:pt x="695086" y="4210773"/>
                  <a:pt x="728879" y="4203180"/>
                  <a:pt x="758917" y="4199383"/>
                </a:cubicBezTo>
                <a:cubicBezTo>
                  <a:pt x="755162" y="4191790"/>
                  <a:pt x="747652" y="4191790"/>
                  <a:pt x="743898" y="4195587"/>
                </a:cubicBezTo>
                <a:cubicBezTo>
                  <a:pt x="728879" y="4199383"/>
                  <a:pt x="713860" y="4184197"/>
                  <a:pt x="695086" y="4191790"/>
                </a:cubicBezTo>
                <a:cubicBezTo>
                  <a:pt x="680067" y="4199383"/>
                  <a:pt x="661294" y="4195587"/>
                  <a:pt x="646275" y="4195587"/>
                </a:cubicBezTo>
                <a:cubicBezTo>
                  <a:pt x="638765" y="4195587"/>
                  <a:pt x="635011" y="4195587"/>
                  <a:pt x="627501" y="4195587"/>
                </a:cubicBezTo>
                <a:cubicBezTo>
                  <a:pt x="623746" y="4191790"/>
                  <a:pt x="623746" y="4187994"/>
                  <a:pt x="623746" y="4184197"/>
                </a:cubicBezTo>
                <a:cubicBezTo>
                  <a:pt x="627501" y="4180401"/>
                  <a:pt x="631256" y="4172808"/>
                  <a:pt x="638765" y="4172808"/>
                </a:cubicBezTo>
                <a:cubicBezTo>
                  <a:pt x="650030" y="4176605"/>
                  <a:pt x="661294" y="4176605"/>
                  <a:pt x="672558" y="4176605"/>
                </a:cubicBezTo>
                <a:cubicBezTo>
                  <a:pt x="687577" y="4176605"/>
                  <a:pt x="702596" y="4176605"/>
                  <a:pt x="717615" y="4176605"/>
                </a:cubicBezTo>
                <a:cubicBezTo>
                  <a:pt x="728879" y="4161419"/>
                  <a:pt x="747652" y="4176605"/>
                  <a:pt x="758917" y="4161419"/>
                </a:cubicBezTo>
                <a:cubicBezTo>
                  <a:pt x="773935" y="4165215"/>
                  <a:pt x="785200" y="4153826"/>
                  <a:pt x="800218" y="4153826"/>
                </a:cubicBezTo>
                <a:lnTo>
                  <a:pt x="809465" y="4150086"/>
                </a:lnTo>
                <a:lnTo>
                  <a:pt x="800845" y="4140133"/>
                </a:lnTo>
                <a:cubicBezTo>
                  <a:pt x="798567" y="4137888"/>
                  <a:pt x="796288" y="4135643"/>
                  <a:pt x="794165" y="4134644"/>
                </a:cubicBezTo>
                <a:lnTo>
                  <a:pt x="778765" y="4127251"/>
                </a:lnTo>
                <a:lnTo>
                  <a:pt x="726257" y="4127251"/>
                </a:lnTo>
                <a:lnTo>
                  <a:pt x="719484" y="4128774"/>
                </a:lnTo>
                <a:cubicBezTo>
                  <a:pt x="702547" y="4137205"/>
                  <a:pt x="690273" y="4134941"/>
                  <a:pt x="686754" y="4122736"/>
                </a:cubicBezTo>
                <a:cubicBezTo>
                  <a:pt x="684011" y="4116756"/>
                  <a:pt x="683235" y="4110531"/>
                  <a:pt x="684428" y="4104060"/>
                </a:cubicBezTo>
                <a:cubicBezTo>
                  <a:pt x="688161" y="4085895"/>
                  <a:pt x="713126" y="4077728"/>
                  <a:pt x="734203" y="4086482"/>
                </a:cubicBezTo>
                <a:lnTo>
                  <a:pt x="769840" y="4092631"/>
                </a:lnTo>
                <a:lnTo>
                  <a:pt x="778630" y="4081693"/>
                </a:lnTo>
                <a:cubicBezTo>
                  <a:pt x="784262" y="4078846"/>
                  <a:pt x="790832" y="4077896"/>
                  <a:pt x="796464" y="4077896"/>
                </a:cubicBezTo>
                <a:cubicBezTo>
                  <a:pt x="800218" y="4074100"/>
                  <a:pt x="807728" y="4074100"/>
                  <a:pt x="815237" y="4074100"/>
                </a:cubicBezTo>
                <a:cubicBezTo>
                  <a:pt x="807728" y="4074100"/>
                  <a:pt x="815237" y="4074100"/>
                  <a:pt x="811483" y="4070304"/>
                </a:cubicBezTo>
                <a:cubicBezTo>
                  <a:pt x="758917" y="4070304"/>
                  <a:pt x="710105" y="4070304"/>
                  <a:pt x="661294" y="4070304"/>
                </a:cubicBezTo>
                <a:cubicBezTo>
                  <a:pt x="657539" y="4070304"/>
                  <a:pt x="657539" y="4066507"/>
                  <a:pt x="657539" y="4066507"/>
                </a:cubicBezTo>
                <a:cubicBezTo>
                  <a:pt x="665048" y="4055118"/>
                  <a:pt x="683822" y="4058914"/>
                  <a:pt x="695086" y="4055118"/>
                </a:cubicBezTo>
                <a:cubicBezTo>
                  <a:pt x="687577" y="4039932"/>
                  <a:pt x="672558" y="4036135"/>
                  <a:pt x="665048" y="4028542"/>
                </a:cubicBezTo>
                <a:cubicBezTo>
                  <a:pt x="653784" y="4017153"/>
                  <a:pt x="653784" y="4017153"/>
                  <a:pt x="665048" y="4001967"/>
                </a:cubicBezTo>
                <a:cubicBezTo>
                  <a:pt x="668803" y="4001967"/>
                  <a:pt x="668803" y="4001967"/>
                  <a:pt x="668803" y="4001967"/>
                </a:cubicBezTo>
                <a:cubicBezTo>
                  <a:pt x="668803" y="3998171"/>
                  <a:pt x="672558" y="3990578"/>
                  <a:pt x="668803" y="3990578"/>
                </a:cubicBezTo>
                <a:cubicBezTo>
                  <a:pt x="650030" y="3986781"/>
                  <a:pt x="661294" y="3982985"/>
                  <a:pt x="665048" y="3975392"/>
                </a:cubicBezTo>
                <a:cubicBezTo>
                  <a:pt x="672558" y="3967799"/>
                  <a:pt x="672558" y="3967799"/>
                  <a:pt x="661294" y="3964003"/>
                </a:cubicBezTo>
                <a:cubicBezTo>
                  <a:pt x="653784" y="3964003"/>
                  <a:pt x="650030" y="3964003"/>
                  <a:pt x="650030" y="3956410"/>
                </a:cubicBezTo>
                <a:cubicBezTo>
                  <a:pt x="650030" y="3948817"/>
                  <a:pt x="650030" y="3945020"/>
                  <a:pt x="661294" y="3945020"/>
                </a:cubicBezTo>
                <a:cubicBezTo>
                  <a:pt x="676313" y="3941224"/>
                  <a:pt x="691331" y="3933631"/>
                  <a:pt x="706350" y="3929834"/>
                </a:cubicBezTo>
                <a:cubicBezTo>
                  <a:pt x="717615" y="3926038"/>
                  <a:pt x="725124" y="3918445"/>
                  <a:pt x="736388" y="3910852"/>
                </a:cubicBezTo>
                <a:cubicBezTo>
                  <a:pt x="740143" y="3910852"/>
                  <a:pt x="747652" y="3910852"/>
                  <a:pt x="755162" y="3910852"/>
                </a:cubicBezTo>
                <a:cubicBezTo>
                  <a:pt x="766426" y="3910852"/>
                  <a:pt x="781445" y="3910852"/>
                  <a:pt x="792709" y="3910852"/>
                </a:cubicBezTo>
                <a:cubicBezTo>
                  <a:pt x="803973" y="3910852"/>
                  <a:pt x="818992" y="3910852"/>
                  <a:pt x="830256" y="3910852"/>
                </a:cubicBezTo>
                <a:cubicBezTo>
                  <a:pt x="830256" y="3910852"/>
                  <a:pt x="830256" y="3907056"/>
                  <a:pt x="834011" y="3907056"/>
                </a:cubicBezTo>
                <a:cubicBezTo>
                  <a:pt x="834011" y="3903259"/>
                  <a:pt x="830256" y="3899463"/>
                  <a:pt x="830256" y="3899463"/>
                </a:cubicBezTo>
                <a:lnTo>
                  <a:pt x="815982" y="3898380"/>
                </a:lnTo>
                <a:lnTo>
                  <a:pt x="767600" y="3905316"/>
                </a:lnTo>
                <a:cubicBezTo>
                  <a:pt x="750197" y="3910012"/>
                  <a:pt x="743983" y="3908258"/>
                  <a:pt x="742587" y="3897053"/>
                </a:cubicBezTo>
                <a:cubicBezTo>
                  <a:pt x="742122" y="3893317"/>
                  <a:pt x="741656" y="3889582"/>
                  <a:pt x="739378" y="3887337"/>
                </a:cubicBezTo>
                <a:cubicBezTo>
                  <a:pt x="710536" y="3864379"/>
                  <a:pt x="681849" y="3842666"/>
                  <a:pt x="627935" y="3843059"/>
                </a:cubicBezTo>
                <a:cubicBezTo>
                  <a:pt x="615971" y="3843285"/>
                  <a:pt x="617474" y="3839305"/>
                  <a:pt x="620790" y="3833834"/>
                </a:cubicBezTo>
                <a:cubicBezTo>
                  <a:pt x="622448" y="3831099"/>
                  <a:pt x="626074" y="3828119"/>
                  <a:pt x="629700" y="3825139"/>
                </a:cubicBezTo>
                <a:cubicBezTo>
                  <a:pt x="636952" y="3819178"/>
                  <a:pt x="644360" y="3814463"/>
                  <a:pt x="635557" y="3807973"/>
                </a:cubicBezTo>
                <a:cubicBezTo>
                  <a:pt x="628722" y="3801238"/>
                  <a:pt x="619502" y="3807444"/>
                  <a:pt x="609816" y="3809915"/>
                </a:cubicBezTo>
                <a:cubicBezTo>
                  <a:pt x="590600" y="3816101"/>
                  <a:pt x="569416" y="3822533"/>
                  <a:pt x="552741" y="3817024"/>
                </a:cubicBezTo>
                <a:cubicBezTo>
                  <a:pt x="531975" y="3810760"/>
                  <a:pt x="522599" y="3815721"/>
                  <a:pt x="510063" y="3827397"/>
                </a:cubicBezTo>
                <a:cubicBezTo>
                  <a:pt x="506437" y="3830377"/>
                  <a:pt x="502811" y="3833357"/>
                  <a:pt x="497062" y="3835338"/>
                </a:cubicBezTo>
                <a:cubicBezTo>
                  <a:pt x="491623" y="3839808"/>
                  <a:pt x="485873" y="3841789"/>
                  <a:pt x="477381" y="3837789"/>
                </a:cubicBezTo>
                <a:cubicBezTo>
                  <a:pt x="471011" y="3834790"/>
                  <a:pt x="470391" y="3829810"/>
                  <a:pt x="475830" y="3825339"/>
                </a:cubicBezTo>
                <a:cubicBezTo>
                  <a:pt x="481114" y="3819624"/>
                  <a:pt x="482462" y="3814399"/>
                  <a:pt x="489869" y="3809683"/>
                </a:cubicBezTo>
                <a:cubicBezTo>
                  <a:pt x="493650" y="3807948"/>
                  <a:pt x="497431" y="3806212"/>
                  <a:pt x="494998" y="3802722"/>
                </a:cubicBezTo>
                <a:cubicBezTo>
                  <a:pt x="492720" y="3800478"/>
                  <a:pt x="486970" y="3802458"/>
                  <a:pt x="483034" y="3802948"/>
                </a:cubicBezTo>
                <a:cubicBezTo>
                  <a:pt x="477130" y="3803684"/>
                  <a:pt x="473194" y="3804174"/>
                  <a:pt x="469568" y="3807154"/>
                </a:cubicBezTo>
                <a:cubicBezTo>
                  <a:pt x="465942" y="3810135"/>
                  <a:pt x="462005" y="3810625"/>
                  <a:pt x="457759" y="3808625"/>
                </a:cubicBezTo>
                <a:cubicBezTo>
                  <a:pt x="434404" y="3797627"/>
                  <a:pt x="408043" y="3794588"/>
                  <a:pt x="378676" y="3799510"/>
                </a:cubicBezTo>
                <a:cubicBezTo>
                  <a:pt x="365054" y="3802471"/>
                  <a:pt x="351278" y="3804187"/>
                  <a:pt x="337346" y="3804658"/>
                </a:cubicBezTo>
                <a:cubicBezTo>
                  <a:pt x="329473" y="3805639"/>
                  <a:pt x="317665" y="3807110"/>
                  <a:pt x="312953" y="3801375"/>
                </a:cubicBezTo>
                <a:cubicBezTo>
                  <a:pt x="310365" y="3796640"/>
                  <a:pt x="319740" y="3791679"/>
                  <a:pt x="325179" y="3787209"/>
                </a:cubicBezTo>
                <a:cubicBezTo>
                  <a:pt x="328805" y="3784228"/>
                  <a:pt x="332586" y="3782493"/>
                  <a:pt x="336213" y="3779513"/>
                </a:cubicBezTo>
                <a:cubicBezTo>
                  <a:pt x="339839" y="3776533"/>
                  <a:pt x="349369" y="3772817"/>
                  <a:pt x="344812" y="3768327"/>
                </a:cubicBezTo>
                <a:cubicBezTo>
                  <a:pt x="342224" y="3763592"/>
                  <a:pt x="332384" y="3764818"/>
                  <a:pt x="324666" y="3767043"/>
                </a:cubicBezTo>
                <a:cubicBezTo>
                  <a:pt x="306953" y="3769250"/>
                  <a:pt x="292866" y="3768476"/>
                  <a:pt x="274533" y="3765702"/>
                </a:cubicBezTo>
                <a:cubicBezTo>
                  <a:pt x="233620" y="3758154"/>
                  <a:pt x="212746" y="3767076"/>
                  <a:pt x="200103" y="3793937"/>
                </a:cubicBezTo>
                <a:cubicBezTo>
                  <a:pt x="195439" y="3804633"/>
                  <a:pt x="186219" y="3810839"/>
                  <a:pt x="170319" y="3811555"/>
                </a:cubicBezTo>
                <a:cubicBezTo>
                  <a:pt x="167373" y="3787899"/>
                  <a:pt x="164581" y="3765489"/>
                  <a:pt x="161635" y="3741834"/>
                </a:cubicBezTo>
                <a:cubicBezTo>
                  <a:pt x="189033" y="3737157"/>
                  <a:pt x="194162" y="3730196"/>
                  <a:pt x="184894" y="3719972"/>
                </a:cubicBezTo>
                <a:cubicBezTo>
                  <a:pt x="182461" y="3716482"/>
                  <a:pt x="174278" y="3714973"/>
                  <a:pt x="177749" y="3710747"/>
                </a:cubicBezTo>
                <a:cubicBezTo>
                  <a:pt x="183188" y="3706277"/>
                  <a:pt x="191216" y="3706541"/>
                  <a:pt x="197275" y="3707051"/>
                </a:cubicBezTo>
                <a:cubicBezTo>
                  <a:pt x="203180" y="3706315"/>
                  <a:pt x="207271" y="3707070"/>
                  <a:pt x="211362" y="3707825"/>
                </a:cubicBezTo>
                <a:cubicBezTo>
                  <a:pt x="223481" y="3708844"/>
                  <a:pt x="229230" y="3706864"/>
                  <a:pt x="230113" y="3697903"/>
                </a:cubicBezTo>
                <a:cubicBezTo>
                  <a:pt x="231461" y="3692678"/>
                  <a:pt x="236435" y="3684473"/>
                  <a:pt x="246740" y="3686982"/>
                </a:cubicBezTo>
                <a:cubicBezTo>
                  <a:pt x="260982" y="3689001"/>
                  <a:pt x="274759" y="3687285"/>
                  <a:pt x="288691" y="3686814"/>
                </a:cubicBezTo>
                <a:cubicBezTo>
                  <a:pt x="300655" y="3686588"/>
                  <a:pt x="314741" y="3687362"/>
                  <a:pt x="328208" y="3683156"/>
                </a:cubicBezTo>
                <a:cubicBezTo>
                  <a:pt x="339707" y="3679196"/>
                  <a:pt x="353173" y="3674990"/>
                  <a:pt x="341782" y="3663765"/>
                </a:cubicBezTo>
                <a:cubicBezTo>
                  <a:pt x="337380" y="3660520"/>
                  <a:pt x="341007" y="3657540"/>
                  <a:pt x="348724" y="3655315"/>
                </a:cubicBezTo>
                <a:cubicBezTo>
                  <a:pt x="378246" y="3651637"/>
                  <a:pt x="388706" y="3655392"/>
                  <a:pt x="393001" y="3673822"/>
                </a:cubicBezTo>
                <a:cubicBezTo>
                  <a:pt x="393776" y="3680047"/>
                  <a:pt x="396364" y="3684782"/>
                  <a:pt x="404547" y="3686291"/>
                </a:cubicBezTo>
                <a:cubicBezTo>
                  <a:pt x="418789" y="3688310"/>
                  <a:pt x="432876" y="3689084"/>
                  <a:pt x="448311" y="3684633"/>
                </a:cubicBezTo>
                <a:cubicBezTo>
                  <a:pt x="452247" y="3684143"/>
                  <a:pt x="453595" y="3678918"/>
                  <a:pt x="451317" y="3676673"/>
                </a:cubicBezTo>
                <a:cubicBezTo>
                  <a:pt x="450852" y="3672938"/>
                  <a:pt x="450231" y="3667958"/>
                  <a:pt x="453857" y="3664978"/>
                </a:cubicBezTo>
                <a:cubicBezTo>
                  <a:pt x="459296" y="3660507"/>
                  <a:pt x="466083" y="3650811"/>
                  <a:pt x="472918" y="3657546"/>
                </a:cubicBezTo>
                <a:cubicBezTo>
                  <a:pt x="490369" y="3669280"/>
                  <a:pt x="510050" y="3666829"/>
                  <a:pt x="531699" y="3664132"/>
                </a:cubicBezTo>
                <a:cubicBezTo>
                  <a:pt x="543663" y="3663906"/>
                  <a:pt x="555627" y="3663681"/>
                  <a:pt x="566242" y="3668680"/>
                </a:cubicBezTo>
                <a:cubicBezTo>
                  <a:pt x="606428" y="3686433"/>
                  <a:pt x="635794" y="3681510"/>
                  <a:pt x="659936" y="3650688"/>
                </a:cubicBezTo>
                <a:cubicBezTo>
                  <a:pt x="666878" y="3642238"/>
                  <a:pt x="676409" y="3638522"/>
                  <a:pt x="687180" y="3644766"/>
                </a:cubicBezTo>
                <a:cubicBezTo>
                  <a:pt x="712658" y="3656765"/>
                  <a:pt x="742800" y="3658068"/>
                  <a:pt x="774444" y="3655391"/>
                </a:cubicBezTo>
                <a:cubicBezTo>
                  <a:pt x="790344" y="3654675"/>
                  <a:pt x="805934" y="3651468"/>
                  <a:pt x="823802" y="3650507"/>
                </a:cubicBezTo>
                <a:lnTo>
                  <a:pt x="835030" y="3648931"/>
                </a:lnTo>
                <a:lnTo>
                  <a:pt x="826502" y="3645099"/>
                </a:lnTo>
                <a:cubicBezTo>
                  <a:pt x="830257" y="3640354"/>
                  <a:pt x="834481" y="3637506"/>
                  <a:pt x="838998" y="3635846"/>
                </a:cubicBezTo>
                <a:lnTo>
                  <a:pt x="845211" y="3634915"/>
                </a:lnTo>
                <a:lnTo>
                  <a:pt x="839170" y="3634605"/>
                </a:lnTo>
                <a:cubicBezTo>
                  <a:pt x="827903" y="3634605"/>
                  <a:pt x="812880" y="3642312"/>
                  <a:pt x="801612" y="3630752"/>
                </a:cubicBezTo>
                <a:cubicBezTo>
                  <a:pt x="794100" y="3623045"/>
                  <a:pt x="790344" y="3634605"/>
                  <a:pt x="782832" y="3634605"/>
                </a:cubicBezTo>
                <a:cubicBezTo>
                  <a:pt x="737762" y="3634605"/>
                  <a:pt x="688936" y="3634605"/>
                  <a:pt x="640110" y="3634605"/>
                </a:cubicBezTo>
                <a:cubicBezTo>
                  <a:pt x="610063" y="3623045"/>
                  <a:pt x="580016" y="3630752"/>
                  <a:pt x="549969" y="3630752"/>
                </a:cubicBezTo>
                <a:cubicBezTo>
                  <a:pt x="542457" y="3630752"/>
                  <a:pt x="534946" y="3626898"/>
                  <a:pt x="531190" y="3619192"/>
                </a:cubicBezTo>
                <a:cubicBezTo>
                  <a:pt x="542457" y="3615338"/>
                  <a:pt x="553725" y="3611485"/>
                  <a:pt x="564993" y="3611485"/>
                </a:cubicBezTo>
                <a:cubicBezTo>
                  <a:pt x="580016" y="3611485"/>
                  <a:pt x="595040" y="3611485"/>
                  <a:pt x="610063" y="3611485"/>
                </a:cubicBezTo>
                <a:cubicBezTo>
                  <a:pt x="617575" y="3611485"/>
                  <a:pt x="632598" y="3611485"/>
                  <a:pt x="628842" y="3596071"/>
                </a:cubicBezTo>
                <a:cubicBezTo>
                  <a:pt x="628842" y="3588364"/>
                  <a:pt x="636354" y="3588364"/>
                  <a:pt x="640110" y="3588364"/>
                </a:cubicBezTo>
                <a:cubicBezTo>
                  <a:pt x="662645" y="3588364"/>
                  <a:pt x="685180" y="3588364"/>
                  <a:pt x="707715" y="3588364"/>
                </a:cubicBezTo>
                <a:cubicBezTo>
                  <a:pt x="711471" y="3588364"/>
                  <a:pt x="715227" y="3588364"/>
                  <a:pt x="718983" y="3588364"/>
                </a:cubicBezTo>
                <a:cubicBezTo>
                  <a:pt x="722739" y="3588364"/>
                  <a:pt x="722739" y="3584511"/>
                  <a:pt x="722739" y="3580657"/>
                </a:cubicBezTo>
                <a:cubicBezTo>
                  <a:pt x="722739" y="3580657"/>
                  <a:pt x="722739" y="3580657"/>
                  <a:pt x="722739" y="3576804"/>
                </a:cubicBezTo>
                <a:cubicBezTo>
                  <a:pt x="722739" y="3576804"/>
                  <a:pt x="718983" y="3576804"/>
                  <a:pt x="718983" y="3576804"/>
                </a:cubicBezTo>
                <a:cubicBezTo>
                  <a:pt x="692692" y="3580657"/>
                  <a:pt x="666401" y="3572951"/>
                  <a:pt x="640110" y="3569097"/>
                </a:cubicBezTo>
                <a:cubicBezTo>
                  <a:pt x="621331" y="3569097"/>
                  <a:pt x="606307" y="3569097"/>
                  <a:pt x="587528" y="3561390"/>
                </a:cubicBezTo>
                <a:cubicBezTo>
                  <a:pt x="583772" y="3557537"/>
                  <a:pt x="580016" y="3557537"/>
                  <a:pt x="580016" y="3557537"/>
                </a:cubicBezTo>
                <a:cubicBezTo>
                  <a:pt x="557481" y="3569097"/>
                  <a:pt x="538702" y="3561390"/>
                  <a:pt x="516167" y="3565244"/>
                </a:cubicBezTo>
                <a:cubicBezTo>
                  <a:pt x="508655" y="3565244"/>
                  <a:pt x="497387" y="3561390"/>
                  <a:pt x="486120" y="3569097"/>
                </a:cubicBezTo>
                <a:cubicBezTo>
                  <a:pt x="478608" y="3572951"/>
                  <a:pt x="471096" y="3569097"/>
                  <a:pt x="467340" y="3557537"/>
                </a:cubicBezTo>
                <a:cubicBezTo>
                  <a:pt x="459829" y="3542123"/>
                  <a:pt x="459829" y="3538270"/>
                  <a:pt x="474852" y="3534416"/>
                </a:cubicBezTo>
                <a:cubicBezTo>
                  <a:pt x="489875" y="3530563"/>
                  <a:pt x="493632" y="3519003"/>
                  <a:pt x="508655" y="3522856"/>
                </a:cubicBezTo>
                <a:cubicBezTo>
                  <a:pt x="519923" y="3526710"/>
                  <a:pt x="531190" y="3522856"/>
                  <a:pt x="542457" y="3522856"/>
                </a:cubicBezTo>
                <a:cubicBezTo>
                  <a:pt x="546213" y="3522856"/>
                  <a:pt x="549969" y="3522856"/>
                  <a:pt x="557481" y="3519003"/>
                </a:cubicBezTo>
                <a:cubicBezTo>
                  <a:pt x="542457" y="3519003"/>
                  <a:pt x="531190" y="3515149"/>
                  <a:pt x="519923" y="3515149"/>
                </a:cubicBezTo>
                <a:cubicBezTo>
                  <a:pt x="519923" y="3507442"/>
                  <a:pt x="516167" y="3499736"/>
                  <a:pt x="527434" y="3488175"/>
                </a:cubicBezTo>
                <a:cubicBezTo>
                  <a:pt x="531190" y="3480469"/>
                  <a:pt x="538702" y="3480469"/>
                  <a:pt x="549969" y="3480469"/>
                </a:cubicBezTo>
                <a:cubicBezTo>
                  <a:pt x="553725" y="3480469"/>
                  <a:pt x="557481" y="3476615"/>
                  <a:pt x="553725" y="3468908"/>
                </a:cubicBezTo>
                <a:cubicBezTo>
                  <a:pt x="549969" y="3468908"/>
                  <a:pt x="549969" y="3465055"/>
                  <a:pt x="546213" y="3465055"/>
                </a:cubicBezTo>
                <a:cubicBezTo>
                  <a:pt x="527434" y="3465055"/>
                  <a:pt x="508655" y="3457348"/>
                  <a:pt x="493632" y="3468908"/>
                </a:cubicBezTo>
                <a:cubicBezTo>
                  <a:pt x="482364" y="3476615"/>
                  <a:pt x="467340" y="3476615"/>
                  <a:pt x="459829" y="3468908"/>
                </a:cubicBezTo>
                <a:cubicBezTo>
                  <a:pt x="452317" y="3457348"/>
                  <a:pt x="441049" y="3457348"/>
                  <a:pt x="426026" y="3457348"/>
                </a:cubicBezTo>
                <a:cubicBezTo>
                  <a:pt x="414759" y="3457348"/>
                  <a:pt x="403491" y="3457348"/>
                  <a:pt x="403491" y="3438081"/>
                </a:cubicBezTo>
                <a:cubicBezTo>
                  <a:pt x="403491" y="3430374"/>
                  <a:pt x="392223" y="3430374"/>
                  <a:pt x="384711" y="3426520"/>
                </a:cubicBezTo>
                <a:cubicBezTo>
                  <a:pt x="377200" y="3426520"/>
                  <a:pt x="369688" y="3426520"/>
                  <a:pt x="365932" y="3426520"/>
                </a:cubicBezTo>
                <a:cubicBezTo>
                  <a:pt x="350909" y="3426520"/>
                  <a:pt x="347153" y="3418815"/>
                  <a:pt x="358421" y="3407253"/>
                </a:cubicBezTo>
                <a:cubicBezTo>
                  <a:pt x="362176" y="3399548"/>
                  <a:pt x="365932" y="3387986"/>
                  <a:pt x="377200" y="3391841"/>
                </a:cubicBezTo>
                <a:cubicBezTo>
                  <a:pt x="392223" y="3395695"/>
                  <a:pt x="407247" y="3395695"/>
                  <a:pt x="422270" y="3391841"/>
                </a:cubicBezTo>
                <a:cubicBezTo>
                  <a:pt x="441049" y="3387986"/>
                  <a:pt x="456073" y="3391841"/>
                  <a:pt x="471096" y="3391841"/>
                </a:cubicBezTo>
                <a:cubicBezTo>
                  <a:pt x="486120" y="3391841"/>
                  <a:pt x="497387" y="3384133"/>
                  <a:pt x="512411" y="3384133"/>
                </a:cubicBezTo>
                <a:cubicBezTo>
                  <a:pt x="523678" y="3384133"/>
                  <a:pt x="527434" y="3372573"/>
                  <a:pt x="527434" y="3353306"/>
                </a:cubicBezTo>
                <a:cubicBezTo>
                  <a:pt x="523678" y="3345600"/>
                  <a:pt x="538702" y="3330186"/>
                  <a:pt x="546213" y="3334038"/>
                </a:cubicBezTo>
                <a:cubicBezTo>
                  <a:pt x="561237" y="3334038"/>
                  <a:pt x="572505" y="3326333"/>
                  <a:pt x="587528" y="3337893"/>
                </a:cubicBezTo>
                <a:cubicBezTo>
                  <a:pt x="595040" y="3341746"/>
                  <a:pt x="606307" y="3337893"/>
                  <a:pt x="606307" y="3330186"/>
                </a:cubicBezTo>
                <a:cubicBezTo>
                  <a:pt x="606307" y="3314771"/>
                  <a:pt x="613819" y="3318626"/>
                  <a:pt x="621331" y="3322479"/>
                </a:cubicBezTo>
                <a:cubicBezTo>
                  <a:pt x="643866" y="3326333"/>
                  <a:pt x="643866" y="3326333"/>
                  <a:pt x="666401" y="3322479"/>
                </a:cubicBezTo>
                <a:cubicBezTo>
                  <a:pt x="681424" y="3318626"/>
                  <a:pt x="696448" y="3314771"/>
                  <a:pt x="711471" y="3314771"/>
                </a:cubicBezTo>
                <a:cubicBezTo>
                  <a:pt x="730251" y="3310918"/>
                  <a:pt x="752786" y="3307066"/>
                  <a:pt x="771565" y="3307066"/>
                </a:cubicBezTo>
                <a:cubicBezTo>
                  <a:pt x="775321" y="3307066"/>
                  <a:pt x="775321" y="3307066"/>
                  <a:pt x="779077" y="3307066"/>
                </a:cubicBezTo>
                <a:cubicBezTo>
                  <a:pt x="782832" y="3307066"/>
                  <a:pt x="779077" y="3295505"/>
                  <a:pt x="786588" y="3295505"/>
                </a:cubicBezTo>
                <a:cubicBezTo>
                  <a:pt x="794100" y="3299358"/>
                  <a:pt x="797856" y="3303212"/>
                  <a:pt x="801612" y="3303212"/>
                </a:cubicBezTo>
                <a:cubicBezTo>
                  <a:pt x="812880" y="3303212"/>
                  <a:pt x="820391" y="3295505"/>
                  <a:pt x="827903" y="3295505"/>
                </a:cubicBezTo>
                <a:cubicBezTo>
                  <a:pt x="839170" y="3295505"/>
                  <a:pt x="846682" y="3299358"/>
                  <a:pt x="854194" y="3295505"/>
                </a:cubicBezTo>
                <a:cubicBezTo>
                  <a:pt x="861705" y="3291652"/>
                  <a:pt x="865461" y="3291652"/>
                  <a:pt x="872973" y="3291652"/>
                </a:cubicBezTo>
                <a:cubicBezTo>
                  <a:pt x="887996" y="3291652"/>
                  <a:pt x="903020" y="3283945"/>
                  <a:pt x="918043" y="3283945"/>
                </a:cubicBezTo>
                <a:cubicBezTo>
                  <a:pt x="921799" y="3276238"/>
                  <a:pt x="933067" y="3280091"/>
                  <a:pt x="940578" y="3280091"/>
                </a:cubicBezTo>
                <a:cubicBezTo>
                  <a:pt x="944334" y="3280091"/>
                  <a:pt x="948090" y="3280091"/>
                  <a:pt x="948090" y="3280091"/>
                </a:cubicBezTo>
                <a:cubicBezTo>
                  <a:pt x="974381" y="3280091"/>
                  <a:pt x="1000672" y="3280091"/>
                  <a:pt x="1026964" y="3276238"/>
                </a:cubicBezTo>
                <a:cubicBezTo>
                  <a:pt x="1053255" y="3272385"/>
                  <a:pt x="1075789" y="3272385"/>
                  <a:pt x="1102080" y="3272385"/>
                </a:cubicBezTo>
                <a:cubicBezTo>
                  <a:pt x="1128372" y="3272385"/>
                  <a:pt x="1154662" y="3276238"/>
                  <a:pt x="1177198" y="3272385"/>
                </a:cubicBezTo>
                <a:lnTo>
                  <a:pt x="1193843" y="3270951"/>
                </a:lnTo>
                <a:lnTo>
                  <a:pt x="1190428" y="3270343"/>
                </a:lnTo>
                <a:cubicBezTo>
                  <a:pt x="1187142" y="3270705"/>
                  <a:pt x="1183386" y="3271429"/>
                  <a:pt x="1181508" y="3271429"/>
                </a:cubicBezTo>
                <a:cubicBezTo>
                  <a:pt x="1181508" y="3268531"/>
                  <a:pt x="1177752" y="3265634"/>
                  <a:pt x="1177752" y="3265634"/>
                </a:cubicBezTo>
                <a:cubicBezTo>
                  <a:pt x="1162728" y="3265634"/>
                  <a:pt x="1147705" y="3265634"/>
                  <a:pt x="1128926" y="3265634"/>
                </a:cubicBezTo>
                <a:cubicBezTo>
                  <a:pt x="1128926" y="3265634"/>
                  <a:pt x="1128926" y="3268531"/>
                  <a:pt x="1128926" y="3271429"/>
                </a:cubicBezTo>
                <a:cubicBezTo>
                  <a:pt x="1098878" y="3271429"/>
                  <a:pt x="1065076" y="3271429"/>
                  <a:pt x="1035029" y="3271429"/>
                </a:cubicBezTo>
                <a:cubicBezTo>
                  <a:pt x="1027518" y="3265634"/>
                  <a:pt x="1020006" y="3265634"/>
                  <a:pt x="1012494" y="3271429"/>
                </a:cubicBezTo>
                <a:cubicBezTo>
                  <a:pt x="982447" y="3271429"/>
                  <a:pt x="956156" y="3262735"/>
                  <a:pt x="926109" y="3265634"/>
                </a:cubicBezTo>
                <a:cubicBezTo>
                  <a:pt x="926109" y="3262735"/>
                  <a:pt x="926109" y="3259838"/>
                  <a:pt x="926109" y="3256940"/>
                </a:cubicBezTo>
                <a:cubicBezTo>
                  <a:pt x="926109" y="3254042"/>
                  <a:pt x="926109" y="3254042"/>
                  <a:pt x="922354" y="3254042"/>
                </a:cubicBezTo>
                <a:cubicBezTo>
                  <a:pt x="918598" y="3251144"/>
                  <a:pt x="914842" y="3254042"/>
                  <a:pt x="914842" y="3256940"/>
                </a:cubicBezTo>
                <a:cubicBezTo>
                  <a:pt x="892306" y="3256940"/>
                  <a:pt x="866016" y="3256940"/>
                  <a:pt x="843480" y="3256940"/>
                </a:cubicBezTo>
                <a:cubicBezTo>
                  <a:pt x="839724" y="3259838"/>
                  <a:pt x="828457" y="3254042"/>
                  <a:pt x="828457" y="3262735"/>
                </a:cubicBezTo>
                <a:cubicBezTo>
                  <a:pt x="817190" y="3262735"/>
                  <a:pt x="809678" y="3262735"/>
                  <a:pt x="802166" y="3262735"/>
                </a:cubicBezTo>
                <a:cubicBezTo>
                  <a:pt x="790898" y="3262735"/>
                  <a:pt x="779630" y="3259838"/>
                  <a:pt x="775875" y="3251144"/>
                </a:cubicBezTo>
                <a:cubicBezTo>
                  <a:pt x="772119" y="3248246"/>
                  <a:pt x="768363" y="3248246"/>
                  <a:pt x="764608" y="3248246"/>
                </a:cubicBezTo>
                <a:cubicBezTo>
                  <a:pt x="760852" y="3248246"/>
                  <a:pt x="757096" y="3248246"/>
                  <a:pt x="749584" y="3248246"/>
                </a:cubicBezTo>
                <a:cubicBezTo>
                  <a:pt x="745828" y="3248246"/>
                  <a:pt x="745828" y="3245349"/>
                  <a:pt x="745828" y="3245349"/>
                </a:cubicBezTo>
                <a:cubicBezTo>
                  <a:pt x="745828" y="3242452"/>
                  <a:pt x="745828" y="3239552"/>
                  <a:pt x="749584" y="3239552"/>
                </a:cubicBezTo>
                <a:cubicBezTo>
                  <a:pt x="764608" y="3242452"/>
                  <a:pt x="779630" y="3233757"/>
                  <a:pt x="794654" y="3233757"/>
                </a:cubicBezTo>
                <a:cubicBezTo>
                  <a:pt x="802166" y="3236655"/>
                  <a:pt x="805922" y="3233757"/>
                  <a:pt x="805922" y="3227961"/>
                </a:cubicBezTo>
                <a:cubicBezTo>
                  <a:pt x="817190" y="3225063"/>
                  <a:pt x="824701" y="3216370"/>
                  <a:pt x="839724" y="3216370"/>
                </a:cubicBezTo>
                <a:cubicBezTo>
                  <a:pt x="839724" y="3222166"/>
                  <a:pt x="843480" y="3222166"/>
                  <a:pt x="847236" y="3219268"/>
                </a:cubicBezTo>
                <a:cubicBezTo>
                  <a:pt x="850992" y="3219268"/>
                  <a:pt x="854748" y="3216370"/>
                  <a:pt x="854748" y="3213472"/>
                </a:cubicBezTo>
                <a:cubicBezTo>
                  <a:pt x="858504" y="3201881"/>
                  <a:pt x="873527" y="3196084"/>
                  <a:pt x="888550" y="3198983"/>
                </a:cubicBezTo>
                <a:cubicBezTo>
                  <a:pt x="896062" y="3204779"/>
                  <a:pt x="907330" y="3201881"/>
                  <a:pt x="914842" y="3207677"/>
                </a:cubicBezTo>
                <a:cubicBezTo>
                  <a:pt x="914842" y="3207677"/>
                  <a:pt x="918598" y="3207677"/>
                  <a:pt x="918598" y="3204779"/>
                </a:cubicBezTo>
                <a:cubicBezTo>
                  <a:pt x="929865" y="3204779"/>
                  <a:pt x="937377" y="3201881"/>
                  <a:pt x="944888" y="3204779"/>
                </a:cubicBezTo>
                <a:cubicBezTo>
                  <a:pt x="963668" y="3204779"/>
                  <a:pt x="982447" y="3198983"/>
                  <a:pt x="997470" y="3213472"/>
                </a:cubicBezTo>
                <a:cubicBezTo>
                  <a:pt x="1001226" y="3210575"/>
                  <a:pt x="1001226" y="3207677"/>
                  <a:pt x="1001226" y="3207677"/>
                </a:cubicBezTo>
                <a:lnTo>
                  <a:pt x="1001750" y="3200410"/>
                </a:lnTo>
                <a:lnTo>
                  <a:pt x="979098" y="3200410"/>
                </a:lnTo>
                <a:cubicBezTo>
                  <a:pt x="964075" y="3200410"/>
                  <a:pt x="949052" y="3203306"/>
                  <a:pt x="930272" y="3200410"/>
                </a:cubicBezTo>
                <a:cubicBezTo>
                  <a:pt x="922760" y="3200410"/>
                  <a:pt x="911493" y="3206204"/>
                  <a:pt x="907737" y="3194613"/>
                </a:cubicBezTo>
                <a:cubicBezTo>
                  <a:pt x="896470" y="3191715"/>
                  <a:pt x="885202" y="3188817"/>
                  <a:pt x="873934" y="3194613"/>
                </a:cubicBezTo>
                <a:cubicBezTo>
                  <a:pt x="870178" y="3197511"/>
                  <a:pt x="862666" y="3197511"/>
                  <a:pt x="858911" y="3194613"/>
                </a:cubicBezTo>
                <a:cubicBezTo>
                  <a:pt x="843888" y="3191715"/>
                  <a:pt x="832620" y="3191715"/>
                  <a:pt x="817596" y="3197511"/>
                </a:cubicBezTo>
                <a:cubicBezTo>
                  <a:pt x="813840" y="3197511"/>
                  <a:pt x="806329" y="3197511"/>
                  <a:pt x="802573" y="3188817"/>
                </a:cubicBezTo>
                <a:cubicBezTo>
                  <a:pt x="802573" y="3185919"/>
                  <a:pt x="791306" y="3188817"/>
                  <a:pt x="787550" y="3188817"/>
                </a:cubicBezTo>
                <a:cubicBezTo>
                  <a:pt x="787550" y="3185919"/>
                  <a:pt x="783794" y="3183022"/>
                  <a:pt x="783794" y="3183022"/>
                </a:cubicBezTo>
                <a:cubicBezTo>
                  <a:pt x="768770" y="3183022"/>
                  <a:pt x="753747" y="3183022"/>
                  <a:pt x="734968" y="3183022"/>
                </a:cubicBezTo>
                <a:cubicBezTo>
                  <a:pt x="734968" y="3183022"/>
                  <a:pt x="734968" y="3185919"/>
                  <a:pt x="734968" y="3188817"/>
                </a:cubicBezTo>
                <a:cubicBezTo>
                  <a:pt x="704920" y="3188817"/>
                  <a:pt x="671118" y="3188817"/>
                  <a:pt x="641071" y="3188817"/>
                </a:cubicBezTo>
                <a:cubicBezTo>
                  <a:pt x="633560" y="3183022"/>
                  <a:pt x="626048" y="3183022"/>
                  <a:pt x="618536" y="3188817"/>
                </a:cubicBezTo>
                <a:cubicBezTo>
                  <a:pt x="588489" y="3188817"/>
                  <a:pt x="562198" y="3180124"/>
                  <a:pt x="532151" y="3183022"/>
                </a:cubicBezTo>
                <a:cubicBezTo>
                  <a:pt x="532151" y="3180124"/>
                  <a:pt x="532151" y="3177226"/>
                  <a:pt x="532151" y="3174328"/>
                </a:cubicBezTo>
                <a:cubicBezTo>
                  <a:pt x="532151" y="3171431"/>
                  <a:pt x="532151" y="3171431"/>
                  <a:pt x="528396" y="3171431"/>
                </a:cubicBezTo>
                <a:cubicBezTo>
                  <a:pt x="524640" y="3168532"/>
                  <a:pt x="520884" y="3171431"/>
                  <a:pt x="520884" y="3174328"/>
                </a:cubicBezTo>
                <a:cubicBezTo>
                  <a:pt x="498348" y="3174328"/>
                  <a:pt x="472058" y="3174328"/>
                  <a:pt x="449522" y="3174328"/>
                </a:cubicBezTo>
                <a:cubicBezTo>
                  <a:pt x="445766" y="3177226"/>
                  <a:pt x="434499" y="3171431"/>
                  <a:pt x="434499" y="3180124"/>
                </a:cubicBezTo>
                <a:cubicBezTo>
                  <a:pt x="423232" y="3180124"/>
                  <a:pt x="415720" y="3180124"/>
                  <a:pt x="408208" y="3180124"/>
                </a:cubicBezTo>
                <a:cubicBezTo>
                  <a:pt x="396940" y="3180124"/>
                  <a:pt x="385672" y="3177226"/>
                  <a:pt x="381917" y="3168532"/>
                </a:cubicBezTo>
                <a:cubicBezTo>
                  <a:pt x="378161" y="3165633"/>
                  <a:pt x="374405" y="3165633"/>
                  <a:pt x="370650" y="3165633"/>
                </a:cubicBezTo>
                <a:cubicBezTo>
                  <a:pt x="366894" y="3165633"/>
                  <a:pt x="363138" y="3165633"/>
                  <a:pt x="355626" y="3165633"/>
                </a:cubicBezTo>
                <a:cubicBezTo>
                  <a:pt x="351870" y="3165633"/>
                  <a:pt x="351870" y="3162737"/>
                  <a:pt x="351870" y="3162737"/>
                </a:cubicBezTo>
                <a:cubicBezTo>
                  <a:pt x="351870" y="3159839"/>
                  <a:pt x="351870" y="3156941"/>
                  <a:pt x="355626" y="3156941"/>
                </a:cubicBezTo>
                <a:cubicBezTo>
                  <a:pt x="370650" y="3159839"/>
                  <a:pt x="385672" y="3151145"/>
                  <a:pt x="400696" y="3151145"/>
                </a:cubicBezTo>
                <a:cubicBezTo>
                  <a:pt x="408208" y="3154042"/>
                  <a:pt x="411964" y="3151145"/>
                  <a:pt x="411964" y="3145350"/>
                </a:cubicBezTo>
                <a:cubicBezTo>
                  <a:pt x="423232" y="3142452"/>
                  <a:pt x="430743" y="3133758"/>
                  <a:pt x="445766" y="3133758"/>
                </a:cubicBezTo>
                <a:cubicBezTo>
                  <a:pt x="445766" y="3139554"/>
                  <a:pt x="449522" y="3139554"/>
                  <a:pt x="453278" y="3136656"/>
                </a:cubicBezTo>
                <a:cubicBezTo>
                  <a:pt x="457034" y="3136656"/>
                  <a:pt x="460790" y="3133758"/>
                  <a:pt x="460790" y="3130860"/>
                </a:cubicBezTo>
                <a:cubicBezTo>
                  <a:pt x="464546" y="3119269"/>
                  <a:pt x="479569" y="3113473"/>
                  <a:pt x="494592" y="3116370"/>
                </a:cubicBezTo>
                <a:cubicBezTo>
                  <a:pt x="502104" y="3122167"/>
                  <a:pt x="513372" y="3119269"/>
                  <a:pt x="520884" y="3125065"/>
                </a:cubicBezTo>
                <a:cubicBezTo>
                  <a:pt x="520884" y="3125065"/>
                  <a:pt x="524640" y="3125065"/>
                  <a:pt x="524640" y="3122167"/>
                </a:cubicBezTo>
                <a:cubicBezTo>
                  <a:pt x="535907" y="3122167"/>
                  <a:pt x="543419" y="3119269"/>
                  <a:pt x="550930" y="3122167"/>
                </a:cubicBezTo>
                <a:cubicBezTo>
                  <a:pt x="569710" y="3122167"/>
                  <a:pt x="588489" y="3116370"/>
                  <a:pt x="603512" y="3130860"/>
                </a:cubicBezTo>
                <a:cubicBezTo>
                  <a:pt x="607268" y="3127962"/>
                  <a:pt x="607268" y="3125065"/>
                  <a:pt x="607268" y="3125065"/>
                </a:cubicBezTo>
                <a:cubicBezTo>
                  <a:pt x="605390" y="3120718"/>
                  <a:pt x="606329" y="3116372"/>
                  <a:pt x="608207" y="3112024"/>
                </a:cubicBezTo>
                <a:lnTo>
                  <a:pt x="611549" y="3105395"/>
                </a:lnTo>
                <a:lnTo>
                  <a:pt x="549443" y="3100561"/>
                </a:lnTo>
                <a:cubicBezTo>
                  <a:pt x="541416" y="3100297"/>
                  <a:pt x="529607" y="3101767"/>
                  <a:pt x="528832" y="3095542"/>
                </a:cubicBezTo>
                <a:cubicBezTo>
                  <a:pt x="526088" y="3089562"/>
                  <a:pt x="535619" y="3085847"/>
                  <a:pt x="541058" y="3081377"/>
                </a:cubicBezTo>
                <a:cubicBezTo>
                  <a:pt x="546652" y="3078151"/>
                  <a:pt x="554214" y="3074680"/>
                  <a:pt x="549658" y="3070190"/>
                </a:cubicBezTo>
                <a:cubicBezTo>
                  <a:pt x="546914" y="3064211"/>
                  <a:pt x="538732" y="3062701"/>
                  <a:pt x="530704" y="3062437"/>
                </a:cubicBezTo>
                <a:cubicBezTo>
                  <a:pt x="524800" y="3063172"/>
                  <a:pt x="518896" y="3063907"/>
                  <a:pt x="512991" y="3064643"/>
                </a:cubicBezTo>
                <a:cubicBezTo>
                  <a:pt x="485283" y="3066830"/>
                  <a:pt x="468297" y="3058830"/>
                  <a:pt x="466126" y="3041400"/>
                </a:cubicBezTo>
                <a:cubicBezTo>
                  <a:pt x="465351" y="3035175"/>
                  <a:pt x="464575" y="3028950"/>
                  <a:pt x="467736" y="3022235"/>
                </a:cubicBezTo>
                <a:cubicBezTo>
                  <a:pt x="468774" y="3014520"/>
                  <a:pt x="460436" y="3011765"/>
                  <a:pt x="448938" y="3015726"/>
                </a:cubicBezTo>
                <a:cubicBezTo>
                  <a:pt x="427754" y="3022158"/>
                  <a:pt x="419154" y="3033343"/>
                  <a:pt x="423293" y="3050529"/>
                </a:cubicBezTo>
                <a:cubicBezTo>
                  <a:pt x="408275" y="3042284"/>
                  <a:pt x="397349" y="3034794"/>
                  <a:pt x="390204" y="3025570"/>
                </a:cubicBezTo>
                <a:cubicBezTo>
                  <a:pt x="383059" y="3016345"/>
                  <a:pt x="386172" y="2993200"/>
                  <a:pt x="399019" y="2984014"/>
                </a:cubicBezTo>
                <a:cubicBezTo>
                  <a:pt x="415647" y="2973092"/>
                  <a:pt x="434135" y="2977111"/>
                  <a:pt x="448532" y="2980375"/>
                </a:cubicBezTo>
                <a:cubicBezTo>
                  <a:pt x="469144" y="2985394"/>
                  <a:pt x="491413" y="2987677"/>
                  <a:pt x="515030" y="2984736"/>
                </a:cubicBezTo>
                <a:cubicBezTo>
                  <a:pt x="528807" y="2983020"/>
                  <a:pt x="544552" y="2981059"/>
                  <a:pt x="560297" y="2979098"/>
                </a:cubicBezTo>
                <a:cubicBezTo>
                  <a:pt x="625244" y="2971008"/>
                  <a:pt x="688999" y="2969389"/>
                  <a:pt x="743892" y="2992896"/>
                </a:cubicBezTo>
                <a:cubicBezTo>
                  <a:pt x="764968" y="3001649"/>
                  <a:pt x="776312" y="2996443"/>
                  <a:pt x="784292" y="2980278"/>
                </a:cubicBezTo>
                <a:cubicBezTo>
                  <a:pt x="785950" y="2977543"/>
                  <a:pt x="781548" y="2974298"/>
                  <a:pt x="787297" y="2972317"/>
                </a:cubicBezTo>
                <a:cubicBezTo>
                  <a:pt x="793202" y="2971582"/>
                  <a:pt x="797448" y="2973581"/>
                  <a:pt x="799726" y="2975827"/>
                </a:cubicBezTo>
                <a:cubicBezTo>
                  <a:pt x="802004" y="2978072"/>
                  <a:pt x="804283" y="2980316"/>
                  <a:pt x="806406" y="2981316"/>
                </a:cubicBezTo>
                <a:cubicBezTo>
                  <a:pt x="813086" y="2986806"/>
                  <a:pt x="821578" y="2990805"/>
                  <a:pt x="830644" y="2983355"/>
                </a:cubicBezTo>
                <a:cubicBezTo>
                  <a:pt x="841677" y="2975658"/>
                  <a:pt x="825777" y="2976375"/>
                  <a:pt x="821375" y="2973130"/>
                </a:cubicBezTo>
                <a:cubicBezTo>
                  <a:pt x="821220" y="2971885"/>
                  <a:pt x="819252" y="2972130"/>
                  <a:pt x="819097" y="2970885"/>
                </a:cubicBezTo>
                <a:cubicBezTo>
                  <a:pt x="814851" y="2968885"/>
                  <a:pt x="812417" y="2965395"/>
                  <a:pt x="816044" y="2962415"/>
                </a:cubicBezTo>
                <a:cubicBezTo>
                  <a:pt x="819515" y="2958190"/>
                  <a:pt x="823451" y="2957699"/>
                  <a:pt x="829665" y="2959454"/>
                </a:cubicBezTo>
                <a:cubicBezTo>
                  <a:pt x="841939" y="2961719"/>
                  <a:pt x="853333" y="2960932"/>
                  <a:pt x="863414" y="2957621"/>
                </a:cubicBezTo>
                <a:lnTo>
                  <a:pt x="886164" y="2942694"/>
                </a:lnTo>
                <a:lnTo>
                  <a:pt x="874743" y="2936279"/>
                </a:lnTo>
                <a:cubicBezTo>
                  <a:pt x="870988" y="2936279"/>
                  <a:pt x="863478" y="2936279"/>
                  <a:pt x="859724" y="2936279"/>
                </a:cubicBezTo>
                <a:cubicBezTo>
                  <a:pt x="859724" y="2932483"/>
                  <a:pt x="859724" y="2932483"/>
                  <a:pt x="859724" y="2928686"/>
                </a:cubicBezTo>
                <a:cubicBezTo>
                  <a:pt x="859724" y="2928686"/>
                  <a:pt x="859724" y="2924889"/>
                  <a:pt x="859724" y="2924889"/>
                </a:cubicBezTo>
                <a:cubicBezTo>
                  <a:pt x="866295" y="2925839"/>
                  <a:pt x="872396" y="2925364"/>
                  <a:pt x="878263" y="2924119"/>
                </a:cubicBezTo>
                <a:lnTo>
                  <a:pt x="890557" y="2920245"/>
                </a:lnTo>
                <a:lnTo>
                  <a:pt x="884413" y="2913599"/>
                </a:lnTo>
                <a:cubicBezTo>
                  <a:pt x="875939" y="2909755"/>
                  <a:pt x="865258" y="2908241"/>
                  <a:pt x="855572" y="2910712"/>
                </a:cubicBezTo>
                <a:cubicBezTo>
                  <a:pt x="816830" y="2920594"/>
                  <a:pt x="778971" y="2921517"/>
                  <a:pt x="740182" y="2914969"/>
                </a:cubicBezTo>
                <a:cubicBezTo>
                  <a:pt x="726095" y="2914195"/>
                  <a:pt x="712008" y="2913421"/>
                  <a:pt x="700974" y="2921117"/>
                </a:cubicBezTo>
                <a:cubicBezTo>
                  <a:pt x="691599" y="2926078"/>
                  <a:pt x="687508" y="2925323"/>
                  <a:pt x="684609" y="2918098"/>
                </a:cubicBezTo>
                <a:cubicBezTo>
                  <a:pt x="681401" y="2908383"/>
                  <a:pt x="670785" y="2903384"/>
                  <a:pt x="654730" y="2902855"/>
                </a:cubicBezTo>
                <a:cubicBezTo>
                  <a:pt x="638520" y="2901081"/>
                  <a:pt x="620341" y="2899552"/>
                  <a:pt x="602163" y="2898023"/>
                </a:cubicBezTo>
                <a:cubicBezTo>
                  <a:pt x="586108" y="2897495"/>
                  <a:pt x="579273" y="2890760"/>
                  <a:pt x="580001" y="2880555"/>
                </a:cubicBezTo>
                <a:cubicBezTo>
                  <a:pt x="579846" y="2879310"/>
                  <a:pt x="579536" y="2876819"/>
                  <a:pt x="581194" y="2874084"/>
                </a:cubicBezTo>
                <a:cubicBezTo>
                  <a:pt x="580418" y="2867859"/>
                  <a:pt x="573894" y="2863615"/>
                  <a:pt x="564053" y="2864840"/>
                </a:cubicBezTo>
                <a:cubicBezTo>
                  <a:pt x="556026" y="2864576"/>
                  <a:pt x="556801" y="2870801"/>
                  <a:pt x="557421" y="2875781"/>
                </a:cubicBezTo>
                <a:cubicBezTo>
                  <a:pt x="556073" y="2881006"/>
                  <a:pt x="556694" y="2885986"/>
                  <a:pt x="545040" y="2888702"/>
                </a:cubicBezTo>
                <a:cubicBezTo>
                  <a:pt x="527327" y="2890908"/>
                  <a:pt x="510032" y="2880419"/>
                  <a:pt x="512572" y="2868724"/>
                </a:cubicBezTo>
                <a:cubicBezTo>
                  <a:pt x="512107" y="2864988"/>
                  <a:pt x="515733" y="2862009"/>
                  <a:pt x="511332" y="2858764"/>
                </a:cubicBezTo>
                <a:cubicBezTo>
                  <a:pt x="505427" y="2859499"/>
                  <a:pt x="505893" y="2863234"/>
                  <a:pt x="502111" y="2864969"/>
                </a:cubicBezTo>
                <a:cubicBezTo>
                  <a:pt x="493201" y="2873665"/>
                  <a:pt x="485329" y="2874646"/>
                  <a:pt x="476371" y="2866911"/>
                </a:cubicBezTo>
                <a:cubicBezTo>
                  <a:pt x="464825" y="2854442"/>
                  <a:pt x="447839" y="2846443"/>
                  <a:pt x="431009" y="2839689"/>
                </a:cubicBezTo>
                <a:cubicBezTo>
                  <a:pt x="411900" y="2830690"/>
                  <a:pt x="394604" y="2820201"/>
                  <a:pt x="390465" y="2803016"/>
                </a:cubicBezTo>
                <a:cubicBezTo>
                  <a:pt x="387721" y="2797036"/>
                  <a:pt x="382855" y="2790056"/>
                  <a:pt x="372704" y="2788792"/>
                </a:cubicBezTo>
                <a:cubicBezTo>
                  <a:pt x="331791" y="2781244"/>
                  <a:pt x="316261" y="2752835"/>
                  <a:pt x="277006" y="2742553"/>
                </a:cubicBezTo>
                <a:cubicBezTo>
                  <a:pt x="266545" y="2738797"/>
                  <a:pt x="267738" y="2732328"/>
                  <a:pt x="270899" y="2725613"/>
                </a:cubicBezTo>
                <a:cubicBezTo>
                  <a:pt x="276028" y="2718652"/>
                  <a:pt x="286333" y="2721161"/>
                  <a:pt x="292703" y="2724161"/>
                </a:cubicBezTo>
                <a:cubicBezTo>
                  <a:pt x="305287" y="2728915"/>
                  <a:pt x="316940" y="2726200"/>
                  <a:pt x="328129" y="2719748"/>
                </a:cubicBezTo>
                <a:cubicBezTo>
                  <a:pt x="341130" y="2711807"/>
                  <a:pt x="356565" y="2707356"/>
                  <a:pt x="374278" y="2705150"/>
                </a:cubicBezTo>
                <a:cubicBezTo>
                  <a:pt x="403955" y="2702718"/>
                  <a:pt x="421406" y="2714452"/>
                  <a:pt x="415704" y="2732863"/>
                </a:cubicBezTo>
                <a:cubicBezTo>
                  <a:pt x="414201" y="2736843"/>
                  <a:pt x="412854" y="2742068"/>
                  <a:pt x="413319" y="2745803"/>
                </a:cubicBezTo>
                <a:cubicBezTo>
                  <a:pt x="413474" y="2747048"/>
                  <a:pt x="411661" y="2748539"/>
                  <a:pt x="411661" y="2748539"/>
                </a:cubicBezTo>
                <a:cubicBezTo>
                  <a:pt x="413629" y="2748293"/>
                  <a:pt x="413629" y="2748293"/>
                  <a:pt x="415442" y="2746803"/>
                </a:cubicBezTo>
                <a:cubicBezTo>
                  <a:pt x="423314" y="2745822"/>
                  <a:pt x="429219" y="2745087"/>
                  <a:pt x="437246" y="2745351"/>
                </a:cubicBezTo>
                <a:cubicBezTo>
                  <a:pt x="475416" y="2746919"/>
                  <a:pt x="486759" y="2741713"/>
                  <a:pt x="495621" y="2716587"/>
                </a:cubicBezTo>
                <a:cubicBezTo>
                  <a:pt x="498162" y="2704892"/>
                  <a:pt x="509660" y="2700931"/>
                  <a:pt x="527684" y="2701214"/>
                </a:cubicBezTo>
                <a:cubicBezTo>
                  <a:pt x="541615" y="2700744"/>
                  <a:pt x="550108" y="2704744"/>
                  <a:pt x="559066" y="2712478"/>
                </a:cubicBezTo>
                <a:cubicBezTo>
                  <a:pt x="583817" y="2734682"/>
                  <a:pt x="619290" y="2746700"/>
                  <a:pt x="665332" y="2747286"/>
                </a:cubicBezTo>
                <a:cubicBezTo>
                  <a:pt x="703657" y="2750098"/>
                  <a:pt x="703657" y="2750098"/>
                  <a:pt x="692683" y="2726179"/>
                </a:cubicBezTo>
                <a:cubicBezTo>
                  <a:pt x="687041" y="2712974"/>
                  <a:pt x="690202" y="2706259"/>
                  <a:pt x="707294" y="2699072"/>
                </a:cubicBezTo>
                <a:cubicBezTo>
                  <a:pt x="715525" y="2717012"/>
                  <a:pt x="721894" y="2720012"/>
                  <a:pt x="751571" y="2717580"/>
                </a:cubicBezTo>
                <a:cubicBezTo>
                  <a:pt x="771252" y="2715128"/>
                  <a:pt x="792436" y="2708697"/>
                  <a:pt x="807764" y="2719431"/>
                </a:cubicBezTo>
                <a:cubicBezTo>
                  <a:pt x="807919" y="2720676"/>
                  <a:pt x="809887" y="2720431"/>
                  <a:pt x="811855" y="2720185"/>
                </a:cubicBezTo>
                <a:cubicBezTo>
                  <a:pt x="823353" y="2716225"/>
                  <a:pt x="831706" y="2711075"/>
                  <a:pt x="837178" y="2704862"/>
                </a:cubicBezTo>
                <a:lnTo>
                  <a:pt x="837582" y="2703771"/>
                </a:lnTo>
                <a:lnTo>
                  <a:pt x="824677" y="2704671"/>
                </a:lnTo>
                <a:cubicBezTo>
                  <a:pt x="813413" y="2704671"/>
                  <a:pt x="805904" y="2700874"/>
                  <a:pt x="805904" y="2693281"/>
                </a:cubicBezTo>
                <a:cubicBezTo>
                  <a:pt x="805904" y="2685688"/>
                  <a:pt x="809658" y="2678096"/>
                  <a:pt x="817168" y="2678096"/>
                </a:cubicBezTo>
                <a:lnTo>
                  <a:pt x="845555" y="2672878"/>
                </a:lnTo>
                <a:lnTo>
                  <a:pt x="845635" y="2670462"/>
                </a:lnTo>
                <a:cubicBezTo>
                  <a:pt x="847138" y="2666482"/>
                  <a:pt x="850686" y="2662880"/>
                  <a:pt x="858326" y="2660031"/>
                </a:cubicBezTo>
                <a:cubicBezTo>
                  <a:pt x="860139" y="2658542"/>
                  <a:pt x="865733" y="2655316"/>
                  <a:pt x="866198" y="2659050"/>
                </a:cubicBezTo>
                <a:cubicBezTo>
                  <a:pt x="867803" y="2663908"/>
                  <a:pt x="872088" y="2666219"/>
                  <a:pt x="877506" y="2667599"/>
                </a:cubicBezTo>
                <a:lnTo>
                  <a:pt x="895270" y="2670502"/>
                </a:lnTo>
                <a:lnTo>
                  <a:pt x="899160" y="2670502"/>
                </a:lnTo>
                <a:lnTo>
                  <a:pt x="903288" y="2662155"/>
                </a:lnTo>
                <a:lnTo>
                  <a:pt x="896017" y="2659114"/>
                </a:lnTo>
                <a:cubicBezTo>
                  <a:pt x="896017" y="2655316"/>
                  <a:pt x="888508" y="2655316"/>
                  <a:pt x="888508" y="2651520"/>
                </a:cubicBezTo>
                <a:cubicBezTo>
                  <a:pt x="892262" y="2643928"/>
                  <a:pt x="896017" y="2643928"/>
                  <a:pt x="899772" y="2643928"/>
                </a:cubicBezTo>
                <a:lnTo>
                  <a:pt x="911338" y="2645876"/>
                </a:lnTo>
                <a:lnTo>
                  <a:pt x="912290" y="2643951"/>
                </a:lnTo>
                <a:cubicBezTo>
                  <a:pt x="912290" y="2638256"/>
                  <a:pt x="915106" y="2632562"/>
                  <a:pt x="919330" y="2628290"/>
                </a:cubicBezTo>
                <a:lnTo>
                  <a:pt x="926609" y="2624945"/>
                </a:lnTo>
                <a:lnTo>
                  <a:pt x="922300" y="2624945"/>
                </a:lnTo>
                <a:cubicBezTo>
                  <a:pt x="922300" y="2613556"/>
                  <a:pt x="929809" y="2598370"/>
                  <a:pt x="911036" y="2594574"/>
                </a:cubicBezTo>
                <a:cubicBezTo>
                  <a:pt x="911036" y="2594574"/>
                  <a:pt x="911036" y="2590777"/>
                  <a:pt x="911036" y="2586981"/>
                </a:cubicBezTo>
                <a:cubicBezTo>
                  <a:pt x="914791" y="2583184"/>
                  <a:pt x="918545" y="2586981"/>
                  <a:pt x="922300" y="2583184"/>
                </a:cubicBezTo>
                <a:cubicBezTo>
                  <a:pt x="927932" y="2583184"/>
                  <a:pt x="934503" y="2584133"/>
                  <a:pt x="941074" y="2584608"/>
                </a:cubicBezTo>
                <a:lnTo>
                  <a:pt x="959400" y="2583218"/>
                </a:lnTo>
                <a:lnTo>
                  <a:pt x="951979" y="2582360"/>
                </a:lnTo>
                <a:lnTo>
                  <a:pt x="941157" y="2571796"/>
                </a:lnTo>
                <a:lnTo>
                  <a:pt x="922300" y="2571796"/>
                </a:lnTo>
                <a:cubicBezTo>
                  <a:pt x="911036" y="2571796"/>
                  <a:pt x="896017" y="2571796"/>
                  <a:pt x="884753" y="2571796"/>
                </a:cubicBezTo>
                <a:cubicBezTo>
                  <a:pt x="877243" y="2571796"/>
                  <a:pt x="869734" y="2571796"/>
                  <a:pt x="865979" y="2571796"/>
                </a:cubicBezTo>
                <a:lnTo>
                  <a:pt x="838594" y="2554489"/>
                </a:lnTo>
                <a:lnTo>
                  <a:pt x="829480" y="2561480"/>
                </a:lnTo>
                <a:cubicBezTo>
                  <a:pt x="806952" y="2576666"/>
                  <a:pt x="803197" y="2576666"/>
                  <a:pt x="788178" y="2557683"/>
                </a:cubicBezTo>
                <a:cubicBezTo>
                  <a:pt x="784424" y="2557683"/>
                  <a:pt x="784424" y="2550090"/>
                  <a:pt x="780669" y="2546294"/>
                </a:cubicBezTo>
                <a:cubicBezTo>
                  <a:pt x="758141" y="2565276"/>
                  <a:pt x="739367" y="2565276"/>
                  <a:pt x="716839" y="2565276"/>
                </a:cubicBezTo>
                <a:cubicBezTo>
                  <a:pt x="701820" y="2565276"/>
                  <a:pt x="690556" y="2565276"/>
                  <a:pt x="675537" y="2565276"/>
                </a:cubicBezTo>
                <a:cubicBezTo>
                  <a:pt x="645499" y="2561480"/>
                  <a:pt x="615461" y="2572869"/>
                  <a:pt x="581669" y="2569073"/>
                </a:cubicBezTo>
                <a:cubicBezTo>
                  <a:pt x="570404" y="2569073"/>
                  <a:pt x="566650" y="2584259"/>
                  <a:pt x="555386" y="2572869"/>
                </a:cubicBezTo>
                <a:cubicBezTo>
                  <a:pt x="544121" y="2565276"/>
                  <a:pt x="532857" y="2572869"/>
                  <a:pt x="525348" y="2569073"/>
                </a:cubicBezTo>
                <a:cubicBezTo>
                  <a:pt x="514084" y="2569073"/>
                  <a:pt x="502819" y="2569073"/>
                  <a:pt x="491555" y="2569073"/>
                </a:cubicBezTo>
                <a:cubicBezTo>
                  <a:pt x="484046" y="2561480"/>
                  <a:pt x="491555" y="2553887"/>
                  <a:pt x="487801" y="2546294"/>
                </a:cubicBezTo>
                <a:cubicBezTo>
                  <a:pt x="476536" y="2531108"/>
                  <a:pt x="461517" y="2527311"/>
                  <a:pt x="442744" y="2534905"/>
                </a:cubicBezTo>
                <a:cubicBezTo>
                  <a:pt x="438989" y="2534905"/>
                  <a:pt x="438989" y="2538701"/>
                  <a:pt x="431480" y="2538701"/>
                </a:cubicBezTo>
                <a:cubicBezTo>
                  <a:pt x="427725" y="2538701"/>
                  <a:pt x="423970" y="2534905"/>
                  <a:pt x="423970" y="2527311"/>
                </a:cubicBezTo>
                <a:cubicBezTo>
                  <a:pt x="423970" y="2523515"/>
                  <a:pt x="423970" y="2515922"/>
                  <a:pt x="431480" y="2515922"/>
                </a:cubicBezTo>
                <a:cubicBezTo>
                  <a:pt x="442744" y="2519719"/>
                  <a:pt x="454008" y="2515922"/>
                  <a:pt x="461517" y="2519719"/>
                </a:cubicBezTo>
                <a:cubicBezTo>
                  <a:pt x="476536" y="2519719"/>
                  <a:pt x="484046" y="2512125"/>
                  <a:pt x="495310" y="2512125"/>
                </a:cubicBezTo>
                <a:cubicBezTo>
                  <a:pt x="502819" y="2508329"/>
                  <a:pt x="506574" y="2496940"/>
                  <a:pt x="506574" y="2489347"/>
                </a:cubicBezTo>
                <a:cubicBezTo>
                  <a:pt x="514084" y="2477958"/>
                  <a:pt x="514084" y="2474161"/>
                  <a:pt x="525348" y="2481754"/>
                </a:cubicBezTo>
                <a:cubicBezTo>
                  <a:pt x="540367" y="2485550"/>
                  <a:pt x="555386" y="2489347"/>
                  <a:pt x="570404" y="2496940"/>
                </a:cubicBezTo>
                <a:cubicBezTo>
                  <a:pt x="574159" y="2500736"/>
                  <a:pt x="581669" y="2496940"/>
                  <a:pt x="589178" y="2496940"/>
                </a:cubicBezTo>
                <a:cubicBezTo>
                  <a:pt x="592933" y="2496940"/>
                  <a:pt x="592933" y="2489347"/>
                  <a:pt x="596688" y="2485550"/>
                </a:cubicBezTo>
                <a:cubicBezTo>
                  <a:pt x="604197" y="2477958"/>
                  <a:pt x="596688" y="2474161"/>
                  <a:pt x="592933" y="2466568"/>
                </a:cubicBezTo>
                <a:cubicBezTo>
                  <a:pt x="589178" y="2458975"/>
                  <a:pt x="577914" y="2458975"/>
                  <a:pt x="570404" y="2451382"/>
                </a:cubicBezTo>
                <a:cubicBezTo>
                  <a:pt x="566650" y="2447586"/>
                  <a:pt x="566650" y="2447586"/>
                  <a:pt x="566650" y="2443790"/>
                </a:cubicBezTo>
                <a:cubicBezTo>
                  <a:pt x="566650" y="2439993"/>
                  <a:pt x="570404" y="2439993"/>
                  <a:pt x="574159" y="2439993"/>
                </a:cubicBezTo>
                <a:cubicBezTo>
                  <a:pt x="585423" y="2439993"/>
                  <a:pt x="600442" y="2436196"/>
                  <a:pt x="611706" y="2443790"/>
                </a:cubicBezTo>
                <a:cubicBezTo>
                  <a:pt x="611706" y="2447586"/>
                  <a:pt x="615461" y="2443790"/>
                  <a:pt x="615461" y="2443790"/>
                </a:cubicBezTo>
                <a:cubicBezTo>
                  <a:pt x="622971" y="2439993"/>
                  <a:pt x="615461" y="2439993"/>
                  <a:pt x="615461" y="2436196"/>
                </a:cubicBezTo>
                <a:cubicBezTo>
                  <a:pt x="611706" y="2432400"/>
                  <a:pt x="611706" y="2424807"/>
                  <a:pt x="619216" y="2424807"/>
                </a:cubicBezTo>
                <a:cubicBezTo>
                  <a:pt x="626725" y="2424807"/>
                  <a:pt x="634235" y="2424807"/>
                  <a:pt x="645499" y="2424807"/>
                </a:cubicBezTo>
                <a:cubicBezTo>
                  <a:pt x="634235" y="2417214"/>
                  <a:pt x="622971" y="2417214"/>
                  <a:pt x="611706" y="2413418"/>
                </a:cubicBezTo>
                <a:cubicBezTo>
                  <a:pt x="604197" y="2409621"/>
                  <a:pt x="604197" y="2405825"/>
                  <a:pt x="607952" y="2402028"/>
                </a:cubicBezTo>
                <a:cubicBezTo>
                  <a:pt x="611706" y="2386842"/>
                  <a:pt x="611706" y="2383046"/>
                  <a:pt x="596688" y="2379249"/>
                </a:cubicBezTo>
                <a:cubicBezTo>
                  <a:pt x="592933" y="2379249"/>
                  <a:pt x="585423" y="2379249"/>
                  <a:pt x="581669" y="2379249"/>
                </a:cubicBezTo>
                <a:cubicBezTo>
                  <a:pt x="581669" y="2375453"/>
                  <a:pt x="581669" y="2375453"/>
                  <a:pt x="581669" y="2371657"/>
                </a:cubicBezTo>
                <a:cubicBezTo>
                  <a:pt x="581669" y="2371657"/>
                  <a:pt x="581669" y="2367860"/>
                  <a:pt x="581669" y="2367860"/>
                </a:cubicBezTo>
                <a:cubicBezTo>
                  <a:pt x="607952" y="2371657"/>
                  <a:pt x="626725" y="2352674"/>
                  <a:pt x="653008" y="2352674"/>
                </a:cubicBezTo>
                <a:cubicBezTo>
                  <a:pt x="668027" y="2352674"/>
                  <a:pt x="683046" y="2345081"/>
                  <a:pt x="698065" y="2333691"/>
                </a:cubicBezTo>
                <a:cubicBezTo>
                  <a:pt x="698065" y="2329895"/>
                  <a:pt x="705575" y="2329895"/>
                  <a:pt x="705575" y="2326099"/>
                </a:cubicBezTo>
                <a:cubicBezTo>
                  <a:pt x="705575" y="2318505"/>
                  <a:pt x="698065" y="2318505"/>
                  <a:pt x="694310" y="2318505"/>
                </a:cubicBezTo>
                <a:cubicBezTo>
                  <a:pt x="683046" y="2318505"/>
                  <a:pt x="671782" y="2318505"/>
                  <a:pt x="660518" y="2318505"/>
                </a:cubicBezTo>
                <a:cubicBezTo>
                  <a:pt x="656763" y="2318505"/>
                  <a:pt x="653008" y="2318505"/>
                  <a:pt x="653008" y="2314709"/>
                </a:cubicBezTo>
                <a:cubicBezTo>
                  <a:pt x="653008" y="2310913"/>
                  <a:pt x="653008" y="2307116"/>
                  <a:pt x="656763" y="2307116"/>
                </a:cubicBezTo>
                <a:cubicBezTo>
                  <a:pt x="664273" y="2307116"/>
                  <a:pt x="668027" y="2299523"/>
                  <a:pt x="679291" y="2299523"/>
                </a:cubicBezTo>
                <a:cubicBezTo>
                  <a:pt x="690556" y="2299523"/>
                  <a:pt x="701820" y="2299523"/>
                  <a:pt x="713084" y="2299523"/>
                </a:cubicBezTo>
                <a:cubicBezTo>
                  <a:pt x="720593" y="2295727"/>
                  <a:pt x="716839" y="2288134"/>
                  <a:pt x="716839" y="2284337"/>
                </a:cubicBezTo>
                <a:cubicBezTo>
                  <a:pt x="716839" y="2280541"/>
                  <a:pt x="716839" y="2276745"/>
                  <a:pt x="716839" y="2276745"/>
                </a:cubicBezTo>
                <a:cubicBezTo>
                  <a:pt x="694310" y="2272948"/>
                  <a:pt x="683046" y="2253965"/>
                  <a:pt x="660518" y="2253965"/>
                </a:cubicBezTo>
                <a:cubicBezTo>
                  <a:pt x="615461" y="2253965"/>
                  <a:pt x="574159" y="2265355"/>
                  <a:pt x="529103" y="2261559"/>
                </a:cubicBezTo>
                <a:cubicBezTo>
                  <a:pt x="521593" y="2257763"/>
                  <a:pt x="510329" y="2265355"/>
                  <a:pt x="510329" y="2253965"/>
                </a:cubicBezTo>
                <a:cubicBezTo>
                  <a:pt x="506574" y="2238780"/>
                  <a:pt x="521593" y="2246373"/>
                  <a:pt x="529103" y="2246373"/>
                </a:cubicBezTo>
                <a:cubicBezTo>
                  <a:pt x="544121" y="2250169"/>
                  <a:pt x="559140" y="2238780"/>
                  <a:pt x="574159" y="2238780"/>
                </a:cubicBezTo>
                <a:cubicBezTo>
                  <a:pt x="589178" y="2242577"/>
                  <a:pt x="607952" y="2246373"/>
                  <a:pt x="622971" y="2238780"/>
                </a:cubicBezTo>
                <a:cubicBezTo>
                  <a:pt x="649254" y="2231187"/>
                  <a:pt x="675537" y="2234983"/>
                  <a:pt x="698065" y="2234983"/>
                </a:cubicBezTo>
                <a:lnTo>
                  <a:pt x="746401" y="2225737"/>
                </a:lnTo>
                <a:lnTo>
                  <a:pt x="750522" y="2221571"/>
                </a:lnTo>
                <a:cubicBezTo>
                  <a:pt x="753338" y="2221571"/>
                  <a:pt x="757092" y="2222520"/>
                  <a:pt x="760847" y="2222520"/>
                </a:cubicBezTo>
                <a:lnTo>
                  <a:pt x="763218" y="2222520"/>
                </a:lnTo>
                <a:lnTo>
                  <a:pt x="767528" y="2221695"/>
                </a:lnTo>
                <a:cubicBezTo>
                  <a:pt x="778322" y="2217900"/>
                  <a:pt x="788648" y="2213154"/>
                  <a:pt x="798387" y="2207222"/>
                </a:cubicBezTo>
                <a:lnTo>
                  <a:pt x="803740" y="2202993"/>
                </a:lnTo>
                <a:lnTo>
                  <a:pt x="794171" y="2202114"/>
                </a:lnTo>
                <a:cubicBezTo>
                  <a:pt x="788069" y="2202589"/>
                  <a:pt x="781498" y="2203538"/>
                  <a:pt x="775866" y="2203538"/>
                </a:cubicBezTo>
                <a:cubicBezTo>
                  <a:pt x="768356" y="2203538"/>
                  <a:pt x="764602" y="2199742"/>
                  <a:pt x="764602" y="2192148"/>
                </a:cubicBezTo>
                <a:cubicBezTo>
                  <a:pt x="764602" y="2188352"/>
                  <a:pt x="768356" y="2180759"/>
                  <a:pt x="775866" y="2180759"/>
                </a:cubicBezTo>
                <a:lnTo>
                  <a:pt x="836736" y="2180759"/>
                </a:lnTo>
                <a:lnTo>
                  <a:pt x="846078" y="2176627"/>
                </a:lnTo>
                <a:lnTo>
                  <a:pt x="831249" y="2172217"/>
                </a:lnTo>
                <a:lnTo>
                  <a:pt x="821984" y="2162851"/>
                </a:lnTo>
                <a:lnTo>
                  <a:pt x="675537" y="2162851"/>
                </a:lnTo>
                <a:cubicBezTo>
                  <a:pt x="653008" y="2162851"/>
                  <a:pt x="637990" y="2143868"/>
                  <a:pt x="619216" y="2124886"/>
                </a:cubicBezTo>
                <a:cubicBezTo>
                  <a:pt x="619216" y="2124886"/>
                  <a:pt x="619216" y="2121090"/>
                  <a:pt x="619216" y="2117293"/>
                </a:cubicBezTo>
                <a:cubicBezTo>
                  <a:pt x="626725" y="2105904"/>
                  <a:pt x="630480" y="2098311"/>
                  <a:pt x="634235" y="2086922"/>
                </a:cubicBezTo>
                <a:cubicBezTo>
                  <a:pt x="634235" y="2075532"/>
                  <a:pt x="645499" y="2064143"/>
                  <a:pt x="656763" y="2064143"/>
                </a:cubicBezTo>
                <a:cubicBezTo>
                  <a:pt x="686801" y="2064143"/>
                  <a:pt x="686801" y="2037567"/>
                  <a:pt x="690556" y="2018585"/>
                </a:cubicBezTo>
                <a:cubicBezTo>
                  <a:pt x="694310" y="1992010"/>
                  <a:pt x="713084" y="1973028"/>
                  <a:pt x="731858" y="1954045"/>
                </a:cubicBezTo>
                <a:cubicBezTo>
                  <a:pt x="735612" y="1946452"/>
                  <a:pt x="743122" y="1950249"/>
                  <a:pt x="746876" y="1950249"/>
                </a:cubicBezTo>
                <a:cubicBezTo>
                  <a:pt x="761895" y="1950249"/>
                  <a:pt x="776914" y="1954045"/>
                  <a:pt x="788178" y="1942656"/>
                </a:cubicBezTo>
                <a:lnTo>
                  <a:pt x="796888" y="1940454"/>
                </a:lnTo>
                <a:lnTo>
                  <a:pt x="786257" y="1939319"/>
                </a:lnTo>
                <a:cubicBezTo>
                  <a:pt x="778745" y="1936851"/>
                  <a:pt x="774990" y="1940553"/>
                  <a:pt x="767478" y="1940553"/>
                </a:cubicBezTo>
                <a:cubicBezTo>
                  <a:pt x="722407" y="1940553"/>
                  <a:pt x="673581" y="1940553"/>
                  <a:pt x="624755" y="1940553"/>
                </a:cubicBezTo>
                <a:cubicBezTo>
                  <a:pt x="594708" y="1936851"/>
                  <a:pt x="564661" y="1939319"/>
                  <a:pt x="534615" y="1939319"/>
                </a:cubicBezTo>
                <a:cubicBezTo>
                  <a:pt x="527103" y="1939319"/>
                  <a:pt x="519591" y="1938085"/>
                  <a:pt x="515835" y="1935617"/>
                </a:cubicBezTo>
                <a:cubicBezTo>
                  <a:pt x="527103" y="1934383"/>
                  <a:pt x="538370" y="1933149"/>
                  <a:pt x="549638" y="1933149"/>
                </a:cubicBezTo>
                <a:cubicBezTo>
                  <a:pt x="564661" y="1933149"/>
                  <a:pt x="579685" y="1933149"/>
                  <a:pt x="594708" y="1933149"/>
                </a:cubicBezTo>
                <a:cubicBezTo>
                  <a:pt x="602220" y="1933149"/>
                  <a:pt x="617243" y="1933149"/>
                  <a:pt x="613488" y="1928213"/>
                </a:cubicBezTo>
                <a:cubicBezTo>
                  <a:pt x="613488" y="1925745"/>
                  <a:pt x="620999" y="1925745"/>
                  <a:pt x="624755" y="1925745"/>
                </a:cubicBezTo>
                <a:cubicBezTo>
                  <a:pt x="647290" y="1925745"/>
                  <a:pt x="669825" y="1925745"/>
                  <a:pt x="692361" y="1925745"/>
                </a:cubicBezTo>
                <a:cubicBezTo>
                  <a:pt x="696116" y="1925745"/>
                  <a:pt x="699872" y="1925745"/>
                  <a:pt x="703628" y="1925745"/>
                </a:cubicBezTo>
                <a:cubicBezTo>
                  <a:pt x="707384" y="1925745"/>
                  <a:pt x="707384" y="1924511"/>
                  <a:pt x="707384" y="1923277"/>
                </a:cubicBezTo>
                <a:cubicBezTo>
                  <a:pt x="707384" y="1923277"/>
                  <a:pt x="707384" y="1923277"/>
                  <a:pt x="707384" y="1922043"/>
                </a:cubicBezTo>
                <a:cubicBezTo>
                  <a:pt x="707384" y="1922043"/>
                  <a:pt x="703628" y="1922043"/>
                  <a:pt x="703628" y="1922043"/>
                </a:cubicBezTo>
                <a:cubicBezTo>
                  <a:pt x="677337" y="1923277"/>
                  <a:pt x="651046" y="1920809"/>
                  <a:pt x="624755" y="1919575"/>
                </a:cubicBezTo>
                <a:cubicBezTo>
                  <a:pt x="605976" y="1919575"/>
                  <a:pt x="590952" y="1919575"/>
                  <a:pt x="572173" y="1917107"/>
                </a:cubicBezTo>
                <a:cubicBezTo>
                  <a:pt x="568417" y="1915873"/>
                  <a:pt x="564661" y="1915873"/>
                  <a:pt x="564661" y="1915873"/>
                </a:cubicBezTo>
                <a:cubicBezTo>
                  <a:pt x="542126" y="1919575"/>
                  <a:pt x="523347" y="1917107"/>
                  <a:pt x="500812" y="1918341"/>
                </a:cubicBezTo>
                <a:cubicBezTo>
                  <a:pt x="493300" y="1918341"/>
                  <a:pt x="482033" y="1917107"/>
                  <a:pt x="470765" y="1919575"/>
                </a:cubicBezTo>
                <a:cubicBezTo>
                  <a:pt x="463253" y="1920809"/>
                  <a:pt x="455742" y="1919575"/>
                  <a:pt x="451986" y="1915873"/>
                </a:cubicBezTo>
                <a:cubicBezTo>
                  <a:pt x="444474" y="1910937"/>
                  <a:pt x="444474" y="1909703"/>
                  <a:pt x="459497" y="1908469"/>
                </a:cubicBezTo>
                <a:cubicBezTo>
                  <a:pt x="474521" y="1907235"/>
                  <a:pt x="478277" y="1903533"/>
                  <a:pt x="493300" y="1904767"/>
                </a:cubicBezTo>
                <a:cubicBezTo>
                  <a:pt x="504568" y="1906001"/>
                  <a:pt x="515835" y="1904767"/>
                  <a:pt x="527103" y="1904767"/>
                </a:cubicBezTo>
                <a:cubicBezTo>
                  <a:pt x="530859" y="1904767"/>
                  <a:pt x="534615" y="1904767"/>
                  <a:pt x="542126" y="1903533"/>
                </a:cubicBezTo>
                <a:cubicBezTo>
                  <a:pt x="527103" y="1903533"/>
                  <a:pt x="515835" y="1902299"/>
                  <a:pt x="504568" y="1902299"/>
                </a:cubicBezTo>
                <a:cubicBezTo>
                  <a:pt x="504568" y="1899831"/>
                  <a:pt x="500812" y="1897363"/>
                  <a:pt x="512079" y="1893661"/>
                </a:cubicBezTo>
                <a:cubicBezTo>
                  <a:pt x="515835" y="1891193"/>
                  <a:pt x="523347" y="1891193"/>
                  <a:pt x="534615" y="1891193"/>
                </a:cubicBezTo>
                <a:cubicBezTo>
                  <a:pt x="538370" y="1891193"/>
                  <a:pt x="542126" y="1889959"/>
                  <a:pt x="538370" y="1887491"/>
                </a:cubicBezTo>
                <a:cubicBezTo>
                  <a:pt x="534615" y="1887491"/>
                  <a:pt x="534615" y="1886257"/>
                  <a:pt x="530859" y="1886257"/>
                </a:cubicBezTo>
                <a:cubicBezTo>
                  <a:pt x="512079" y="1886257"/>
                  <a:pt x="493300" y="1883789"/>
                  <a:pt x="478277" y="1887491"/>
                </a:cubicBezTo>
                <a:cubicBezTo>
                  <a:pt x="467009" y="1889959"/>
                  <a:pt x="451986" y="1889959"/>
                  <a:pt x="444474" y="1887491"/>
                </a:cubicBezTo>
                <a:cubicBezTo>
                  <a:pt x="436962" y="1883789"/>
                  <a:pt x="425695" y="1883789"/>
                  <a:pt x="410671" y="1883789"/>
                </a:cubicBezTo>
                <a:cubicBezTo>
                  <a:pt x="399403" y="1883789"/>
                  <a:pt x="388136" y="1883789"/>
                  <a:pt x="388136" y="1877619"/>
                </a:cubicBezTo>
                <a:cubicBezTo>
                  <a:pt x="388136" y="1875151"/>
                  <a:pt x="376868" y="1875151"/>
                  <a:pt x="369356" y="1873917"/>
                </a:cubicBezTo>
                <a:cubicBezTo>
                  <a:pt x="361845" y="1873917"/>
                  <a:pt x="354333" y="1873917"/>
                  <a:pt x="350577" y="1873917"/>
                </a:cubicBezTo>
                <a:cubicBezTo>
                  <a:pt x="335554" y="1873917"/>
                  <a:pt x="331798" y="1871449"/>
                  <a:pt x="343065" y="1867747"/>
                </a:cubicBezTo>
                <a:cubicBezTo>
                  <a:pt x="346821" y="1865279"/>
                  <a:pt x="350577" y="1861577"/>
                  <a:pt x="361845" y="1862811"/>
                </a:cubicBezTo>
                <a:cubicBezTo>
                  <a:pt x="376868" y="1864045"/>
                  <a:pt x="391891" y="1864045"/>
                  <a:pt x="406915" y="1862811"/>
                </a:cubicBezTo>
                <a:cubicBezTo>
                  <a:pt x="425695" y="1861577"/>
                  <a:pt x="440718" y="1862811"/>
                  <a:pt x="455742" y="1862811"/>
                </a:cubicBezTo>
                <a:cubicBezTo>
                  <a:pt x="470765" y="1862811"/>
                  <a:pt x="482033" y="1860343"/>
                  <a:pt x="497056" y="1860343"/>
                </a:cubicBezTo>
                <a:cubicBezTo>
                  <a:pt x="508324" y="1860343"/>
                  <a:pt x="512079" y="1856640"/>
                  <a:pt x="512079" y="1850471"/>
                </a:cubicBezTo>
                <a:cubicBezTo>
                  <a:pt x="508324" y="1848002"/>
                  <a:pt x="523347" y="1843067"/>
                  <a:pt x="530859" y="1844301"/>
                </a:cubicBezTo>
                <a:cubicBezTo>
                  <a:pt x="545882" y="1844301"/>
                  <a:pt x="557150" y="1841833"/>
                  <a:pt x="572173" y="1845535"/>
                </a:cubicBezTo>
                <a:cubicBezTo>
                  <a:pt x="579685" y="1846769"/>
                  <a:pt x="590952" y="1845535"/>
                  <a:pt x="590952" y="1843067"/>
                </a:cubicBezTo>
                <a:cubicBezTo>
                  <a:pt x="590952" y="1838130"/>
                  <a:pt x="598464" y="1839364"/>
                  <a:pt x="605976" y="1840599"/>
                </a:cubicBezTo>
                <a:cubicBezTo>
                  <a:pt x="628511" y="1841833"/>
                  <a:pt x="628511" y="1841833"/>
                  <a:pt x="651046" y="1840599"/>
                </a:cubicBezTo>
                <a:cubicBezTo>
                  <a:pt x="666070" y="1839364"/>
                  <a:pt x="681093" y="1838130"/>
                  <a:pt x="696116" y="1838130"/>
                </a:cubicBezTo>
                <a:cubicBezTo>
                  <a:pt x="714896" y="1836896"/>
                  <a:pt x="737431" y="1835662"/>
                  <a:pt x="756210" y="1835662"/>
                </a:cubicBezTo>
                <a:cubicBezTo>
                  <a:pt x="759966" y="1835662"/>
                  <a:pt x="759966" y="1835662"/>
                  <a:pt x="763722" y="1835662"/>
                </a:cubicBezTo>
                <a:cubicBezTo>
                  <a:pt x="767478" y="1835662"/>
                  <a:pt x="763722" y="1831960"/>
                  <a:pt x="771234" y="1831960"/>
                </a:cubicBezTo>
                <a:cubicBezTo>
                  <a:pt x="778745" y="1833194"/>
                  <a:pt x="782501" y="1834428"/>
                  <a:pt x="786257" y="1834428"/>
                </a:cubicBezTo>
                <a:cubicBezTo>
                  <a:pt x="797525" y="1834428"/>
                  <a:pt x="805036" y="1831960"/>
                  <a:pt x="812548" y="1831960"/>
                </a:cubicBezTo>
                <a:cubicBezTo>
                  <a:pt x="823816" y="1831960"/>
                  <a:pt x="831327" y="1833194"/>
                  <a:pt x="838839" y="1831960"/>
                </a:cubicBezTo>
                <a:cubicBezTo>
                  <a:pt x="846351" y="1830726"/>
                  <a:pt x="850107" y="1830726"/>
                  <a:pt x="857618" y="1830726"/>
                </a:cubicBezTo>
                <a:cubicBezTo>
                  <a:pt x="872642" y="1830726"/>
                  <a:pt x="887665" y="1828258"/>
                  <a:pt x="902689" y="1828258"/>
                </a:cubicBezTo>
                <a:cubicBezTo>
                  <a:pt x="906445" y="1825790"/>
                  <a:pt x="917712" y="1827024"/>
                  <a:pt x="925224" y="1827024"/>
                </a:cubicBezTo>
                <a:cubicBezTo>
                  <a:pt x="928980" y="1827024"/>
                  <a:pt x="932736" y="1827024"/>
                  <a:pt x="932736" y="1827024"/>
                </a:cubicBezTo>
                <a:lnTo>
                  <a:pt x="974440" y="1826372"/>
                </a:lnTo>
                <a:lnTo>
                  <a:pt x="973613" y="1817171"/>
                </a:lnTo>
                <a:cubicBezTo>
                  <a:pt x="969858" y="1813375"/>
                  <a:pt x="969858" y="1809579"/>
                  <a:pt x="977367" y="1805782"/>
                </a:cubicBezTo>
                <a:cubicBezTo>
                  <a:pt x="983000" y="1803884"/>
                  <a:pt x="988632" y="1802935"/>
                  <a:pt x="994264" y="1801511"/>
                </a:cubicBezTo>
                <a:lnTo>
                  <a:pt x="1005191" y="1796908"/>
                </a:lnTo>
                <a:lnTo>
                  <a:pt x="997481" y="1794393"/>
                </a:lnTo>
                <a:lnTo>
                  <a:pt x="984877" y="1794393"/>
                </a:lnTo>
                <a:cubicBezTo>
                  <a:pt x="981122" y="1794393"/>
                  <a:pt x="979245" y="1792494"/>
                  <a:pt x="978775" y="1790122"/>
                </a:cubicBezTo>
                <a:lnTo>
                  <a:pt x="979320" y="1788469"/>
                </a:lnTo>
                <a:lnTo>
                  <a:pt x="977973" y="1788030"/>
                </a:lnTo>
                <a:cubicBezTo>
                  <a:pt x="970464" y="1784234"/>
                  <a:pt x="962954" y="1791827"/>
                  <a:pt x="951690" y="1795623"/>
                </a:cubicBezTo>
                <a:cubicBezTo>
                  <a:pt x="940426" y="1795623"/>
                  <a:pt x="929162" y="1803216"/>
                  <a:pt x="921652" y="1810809"/>
                </a:cubicBezTo>
                <a:cubicBezTo>
                  <a:pt x="899124" y="1825995"/>
                  <a:pt x="895369" y="1825995"/>
                  <a:pt x="880350" y="1807012"/>
                </a:cubicBezTo>
                <a:cubicBezTo>
                  <a:pt x="876596" y="1807012"/>
                  <a:pt x="876596" y="1799419"/>
                  <a:pt x="872841" y="1795623"/>
                </a:cubicBezTo>
                <a:cubicBezTo>
                  <a:pt x="850313" y="1814605"/>
                  <a:pt x="831539" y="1814605"/>
                  <a:pt x="809011" y="1814605"/>
                </a:cubicBezTo>
                <a:cubicBezTo>
                  <a:pt x="793992" y="1814605"/>
                  <a:pt x="782728" y="1814605"/>
                  <a:pt x="767709" y="1814605"/>
                </a:cubicBezTo>
                <a:cubicBezTo>
                  <a:pt x="737671" y="1810809"/>
                  <a:pt x="707633" y="1822198"/>
                  <a:pt x="673841" y="1818402"/>
                </a:cubicBezTo>
                <a:cubicBezTo>
                  <a:pt x="662576" y="1818402"/>
                  <a:pt x="658822" y="1833588"/>
                  <a:pt x="647558" y="1822198"/>
                </a:cubicBezTo>
                <a:cubicBezTo>
                  <a:pt x="636293" y="1814605"/>
                  <a:pt x="625029" y="1822198"/>
                  <a:pt x="617520" y="1818402"/>
                </a:cubicBezTo>
                <a:cubicBezTo>
                  <a:pt x="606256" y="1818402"/>
                  <a:pt x="594991" y="1818402"/>
                  <a:pt x="583727" y="1818402"/>
                </a:cubicBezTo>
                <a:cubicBezTo>
                  <a:pt x="576218" y="1810809"/>
                  <a:pt x="583727" y="1803216"/>
                  <a:pt x="579973" y="1795623"/>
                </a:cubicBezTo>
                <a:cubicBezTo>
                  <a:pt x="568708" y="1780437"/>
                  <a:pt x="553689" y="1776641"/>
                  <a:pt x="534916" y="1784234"/>
                </a:cubicBezTo>
                <a:cubicBezTo>
                  <a:pt x="531161" y="1784234"/>
                  <a:pt x="531161" y="1788030"/>
                  <a:pt x="523652" y="1788030"/>
                </a:cubicBezTo>
                <a:cubicBezTo>
                  <a:pt x="519897" y="1788030"/>
                  <a:pt x="516142" y="1784234"/>
                  <a:pt x="516142" y="1776641"/>
                </a:cubicBezTo>
                <a:cubicBezTo>
                  <a:pt x="516142" y="1772844"/>
                  <a:pt x="516142" y="1765251"/>
                  <a:pt x="523652" y="1765251"/>
                </a:cubicBezTo>
                <a:cubicBezTo>
                  <a:pt x="534916" y="1769048"/>
                  <a:pt x="546180" y="1765251"/>
                  <a:pt x="553689" y="1769048"/>
                </a:cubicBezTo>
                <a:cubicBezTo>
                  <a:pt x="568708" y="1769048"/>
                  <a:pt x="576218" y="1761455"/>
                  <a:pt x="587482" y="1761455"/>
                </a:cubicBezTo>
                <a:cubicBezTo>
                  <a:pt x="594991" y="1757659"/>
                  <a:pt x="598746" y="1746269"/>
                  <a:pt x="598746" y="1738676"/>
                </a:cubicBezTo>
                <a:cubicBezTo>
                  <a:pt x="606256" y="1727287"/>
                  <a:pt x="606256" y="1723490"/>
                  <a:pt x="617520" y="1731083"/>
                </a:cubicBezTo>
                <a:cubicBezTo>
                  <a:pt x="632539" y="1734880"/>
                  <a:pt x="647558" y="1738676"/>
                  <a:pt x="662576" y="1746269"/>
                </a:cubicBezTo>
                <a:cubicBezTo>
                  <a:pt x="666331" y="1750066"/>
                  <a:pt x="673841" y="1746269"/>
                  <a:pt x="681350" y="1746269"/>
                </a:cubicBezTo>
                <a:cubicBezTo>
                  <a:pt x="685105" y="1746269"/>
                  <a:pt x="685105" y="1738676"/>
                  <a:pt x="688860" y="1734880"/>
                </a:cubicBezTo>
                <a:cubicBezTo>
                  <a:pt x="696369" y="1727287"/>
                  <a:pt x="688860" y="1723490"/>
                  <a:pt x="685105" y="1715897"/>
                </a:cubicBezTo>
                <a:cubicBezTo>
                  <a:pt x="681350" y="1708304"/>
                  <a:pt x="670086" y="1708304"/>
                  <a:pt x="662576" y="1700712"/>
                </a:cubicBezTo>
                <a:cubicBezTo>
                  <a:pt x="658822" y="1696915"/>
                  <a:pt x="658822" y="1696915"/>
                  <a:pt x="658822" y="1693119"/>
                </a:cubicBezTo>
                <a:cubicBezTo>
                  <a:pt x="658822" y="1689322"/>
                  <a:pt x="662576" y="1689322"/>
                  <a:pt x="666331" y="1689322"/>
                </a:cubicBezTo>
                <a:cubicBezTo>
                  <a:pt x="677595" y="1689322"/>
                  <a:pt x="692614" y="1685526"/>
                  <a:pt x="703878" y="1693119"/>
                </a:cubicBezTo>
                <a:cubicBezTo>
                  <a:pt x="703878" y="1696915"/>
                  <a:pt x="707633" y="1693119"/>
                  <a:pt x="707633" y="1693119"/>
                </a:cubicBezTo>
                <a:cubicBezTo>
                  <a:pt x="715143" y="1689322"/>
                  <a:pt x="707633" y="1689322"/>
                  <a:pt x="707633" y="1685526"/>
                </a:cubicBezTo>
                <a:cubicBezTo>
                  <a:pt x="703878" y="1681729"/>
                  <a:pt x="703878" y="1674136"/>
                  <a:pt x="711388" y="1674136"/>
                </a:cubicBezTo>
                <a:cubicBezTo>
                  <a:pt x="718897" y="1674136"/>
                  <a:pt x="726407" y="1674136"/>
                  <a:pt x="737671" y="1674136"/>
                </a:cubicBezTo>
                <a:cubicBezTo>
                  <a:pt x="726407" y="1666543"/>
                  <a:pt x="715143" y="1666543"/>
                  <a:pt x="703878" y="1662747"/>
                </a:cubicBezTo>
                <a:cubicBezTo>
                  <a:pt x="696369" y="1658950"/>
                  <a:pt x="696369" y="1655154"/>
                  <a:pt x="700124" y="1651357"/>
                </a:cubicBezTo>
                <a:cubicBezTo>
                  <a:pt x="703878" y="1636171"/>
                  <a:pt x="703878" y="1632375"/>
                  <a:pt x="688860" y="1628579"/>
                </a:cubicBezTo>
                <a:cubicBezTo>
                  <a:pt x="685105" y="1628579"/>
                  <a:pt x="677595" y="1628579"/>
                  <a:pt x="673841" y="1628579"/>
                </a:cubicBezTo>
                <a:cubicBezTo>
                  <a:pt x="673841" y="1624782"/>
                  <a:pt x="673841" y="1624782"/>
                  <a:pt x="673841" y="1620986"/>
                </a:cubicBezTo>
                <a:cubicBezTo>
                  <a:pt x="673841" y="1620986"/>
                  <a:pt x="673841" y="1617189"/>
                  <a:pt x="673841" y="1617189"/>
                </a:cubicBezTo>
                <a:cubicBezTo>
                  <a:pt x="700124" y="1620986"/>
                  <a:pt x="718897" y="1602003"/>
                  <a:pt x="745180" y="1602003"/>
                </a:cubicBezTo>
                <a:cubicBezTo>
                  <a:pt x="760199" y="1602003"/>
                  <a:pt x="775218" y="1594411"/>
                  <a:pt x="790237" y="1583021"/>
                </a:cubicBezTo>
                <a:cubicBezTo>
                  <a:pt x="790237" y="1579225"/>
                  <a:pt x="797747" y="1579225"/>
                  <a:pt x="797747" y="1575428"/>
                </a:cubicBezTo>
                <a:cubicBezTo>
                  <a:pt x="797747" y="1567835"/>
                  <a:pt x="790237" y="1567835"/>
                  <a:pt x="786482" y="1567835"/>
                </a:cubicBezTo>
                <a:cubicBezTo>
                  <a:pt x="775218" y="1567835"/>
                  <a:pt x="763954" y="1567835"/>
                  <a:pt x="752690" y="1567835"/>
                </a:cubicBezTo>
                <a:cubicBezTo>
                  <a:pt x="748935" y="1567835"/>
                  <a:pt x="745180" y="1567835"/>
                  <a:pt x="745180" y="1564039"/>
                </a:cubicBezTo>
                <a:cubicBezTo>
                  <a:pt x="745180" y="1560242"/>
                  <a:pt x="745180" y="1556446"/>
                  <a:pt x="748935" y="1556446"/>
                </a:cubicBezTo>
                <a:cubicBezTo>
                  <a:pt x="756445" y="1556446"/>
                  <a:pt x="760199" y="1548853"/>
                  <a:pt x="771463" y="1548853"/>
                </a:cubicBezTo>
                <a:cubicBezTo>
                  <a:pt x="782728" y="1548853"/>
                  <a:pt x="793992" y="1548853"/>
                  <a:pt x="805256" y="1548853"/>
                </a:cubicBezTo>
                <a:cubicBezTo>
                  <a:pt x="812765" y="1545056"/>
                  <a:pt x="809011" y="1537463"/>
                  <a:pt x="809011" y="1533667"/>
                </a:cubicBezTo>
                <a:cubicBezTo>
                  <a:pt x="809011" y="1529871"/>
                  <a:pt x="809011" y="1526074"/>
                  <a:pt x="809011" y="1526074"/>
                </a:cubicBezTo>
                <a:cubicBezTo>
                  <a:pt x="797747" y="1524176"/>
                  <a:pt x="789299" y="1518481"/>
                  <a:pt x="780850" y="1513261"/>
                </a:cubicBezTo>
                <a:lnTo>
                  <a:pt x="767888" y="1508674"/>
                </a:lnTo>
                <a:lnTo>
                  <a:pt x="762164" y="1511101"/>
                </a:lnTo>
                <a:cubicBezTo>
                  <a:pt x="757950" y="1514843"/>
                  <a:pt x="755854" y="1519640"/>
                  <a:pt x="756140" y="1525365"/>
                </a:cubicBezTo>
                <a:cubicBezTo>
                  <a:pt x="756867" y="1535570"/>
                  <a:pt x="748219" y="1540815"/>
                  <a:pt x="733978" y="1542834"/>
                </a:cubicBezTo>
                <a:cubicBezTo>
                  <a:pt x="721704" y="1545098"/>
                  <a:pt x="707772" y="1544627"/>
                  <a:pt x="704563" y="1554342"/>
                </a:cubicBezTo>
                <a:cubicBezTo>
                  <a:pt x="704098" y="1558077"/>
                  <a:pt x="698504" y="1554851"/>
                  <a:pt x="696691" y="1553361"/>
                </a:cubicBezTo>
                <a:cubicBezTo>
                  <a:pt x="681411" y="1547665"/>
                  <a:pt x="682497" y="1538950"/>
                  <a:pt x="683582" y="1530235"/>
                </a:cubicBezTo>
                <a:lnTo>
                  <a:pt x="675688" y="1508923"/>
                </a:lnTo>
                <a:lnTo>
                  <a:pt x="621275" y="1510888"/>
                </a:lnTo>
                <a:cubicBezTo>
                  <a:pt x="613765" y="1507092"/>
                  <a:pt x="602501" y="1514685"/>
                  <a:pt x="602501" y="1503295"/>
                </a:cubicBezTo>
                <a:lnTo>
                  <a:pt x="602723" y="1497541"/>
                </a:lnTo>
                <a:lnTo>
                  <a:pt x="589936" y="1495813"/>
                </a:lnTo>
                <a:cubicBezTo>
                  <a:pt x="560259" y="1493381"/>
                  <a:pt x="553890" y="1496380"/>
                  <a:pt x="545659" y="1514320"/>
                </a:cubicBezTo>
                <a:cubicBezTo>
                  <a:pt x="528567" y="1507134"/>
                  <a:pt x="525406" y="1500419"/>
                  <a:pt x="531048" y="1487214"/>
                </a:cubicBezTo>
                <a:cubicBezTo>
                  <a:pt x="542022" y="1463294"/>
                  <a:pt x="542022" y="1463294"/>
                  <a:pt x="503697" y="1466106"/>
                </a:cubicBezTo>
                <a:cubicBezTo>
                  <a:pt x="457655" y="1466693"/>
                  <a:pt x="422182" y="1478711"/>
                  <a:pt x="397431" y="1500915"/>
                </a:cubicBezTo>
                <a:cubicBezTo>
                  <a:pt x="388473" y="1508649"/>
                  <a:pt x="379980" y="1512649"/>
                  <a:pt x="366048" y="1512178"/>
                </a:cubicBezTo>
                <a:cubicBezTo>
                  <a:pt x="348025" y="1512462"/>
                  <a:pt x="336526" y="1508501"/>
                  <a:pt x="333986" y="1496806"/>
                </a:cubicBezTo>
                <a:cubicBezTo>
                  <a:pt x="325124" y="1471679"/>
                  <a:pt x="313780" y="1466473"/>
                  <a:pt x="275611" y="1468041"/>
                </a:cubicBezTo>
                <a:cubicBezTo>
                  <a:pt x="267583" y="1468305"/>
                  <a:pt x="261679" y="1467570"/>
                  <a:pt x="253807" y="1466589"/>
                </a:cubicBezTo>
                <a:cubicBezTo>
                  <a:pt x="251993" y="1465099"/>
                  <a:pt x="251993" y="1465099"/>
                  <a:pt x="250025" y="1464854"/>
                </a:cubicBezTo>
                <a:cubicBezTo>
                  <a:pt x="250025" y="1464854"/>
                  <a:pt x="251838" y="1466344"/>
                  <a:pt x="251683" y="1467589"/>
                </a:cubicBezTo>
                <a:cubicBezTo>
                  <a:pt x="251218" y="1471324"/>
                  <a:pt x="252566" y="1476550"/>
                  <a:pt x="254069" y="1480530"/>
                </a:cubicBezTo>
                <a:cubicBezTo>
                  <a:pt x="259770" y="1498940"/>
                  <a:pt x="242320" y="1510674"/>
                  <a:pt x="212643" y="1508243"/>
                </a:cubicBezTo>
                <a:cubicBezTo>
                  <a:pt x="194930" y="1506036"/>
                  <a:pt x="179495" y="1501585"/>
                  <a:pt x="166494" y="1493644"/>
                </a:cubicBezTo>
                <a:cubicBezTo>
                  <a:pt x="155305" y="1487193"/>
                  <a:pt x="143652" y="1484477"/>
                  <a:pt x="131068" y="1489232"/>
                </a:cubicBezTo>
                <a:cubicBezTo>
                  <a:pt x="124698" y="1492231"/>
                  <a:pt x="114393" y="1494740"/>
                  <a:pt x="109264" y="1487780"/>
                </a:cubicBezTo>
                <a:cubicBezTo>
                  <a:pt x="106103" y="1481065"/>
                  <a:pt x="104910" y="1474594"/>
                  <a:pt x="115371" y="1470840"/>
                </a:cubicBezTo>
                <a:cubicBezTo>
                  <a:pt x="154626" y="1460558"/>
                  <a:pt x="170156" y="1432148"/>
                  <a:pt x="211069" y="1424601"/>
                </a:cubicBezTo>
                <a:cubicBezTo>
                  <a:pt x="221220" y="1423336"/>
                  <a:pt x="226086" y="1416357"/>
                  <a:pt x="228830" y="1410377"/>
                </a:cubicBezTo>
                <a:cubicBezTo>
                  <a:pt x="232969" y="1393191"/>
                  <a:pt x="250265" y="1382703"/>
                  <a:pt x="269373" y="1373704"/>
                </a:cubicBezTo>
                <a:cubicBezTo>
                  <a:pt x="286204" y="1366950"/>
                  <a:pt x="303189" y="1358951"/>
                  <a:pt x="314735" y="1346481"/>
                </a:cubicBezTo>
                <a:cubicBezTo>
                  <a:pt x="323693" y="1338747"/>
                  <a:pt x="331566" y="1339727"/>
                  <a:pt x="340476" y="1348423"/>
                </a:cubicBezTo>
                <a:cubicBezTo>
                  <a:pt x="344257" y="1350158"/>
                  <a:pt x="343792" y="1353893"/>
                  <a:pt x="349696" y="1354629"/>
                </a:cubicBezTo>
                <a:cubicBezTo>
                  <a:pt x="354098" y="1351384"/>
                  <a:pt x="350471" y="1348404"/>
                  <a:pt x="350937" y="1344669"/>
                </a:cubicBezTo>
                <a:cubicBezTo>
                  <a:pt x="348396" y="1332973"/>
                  <a:pt x="365692" y="1322484"/>
                  <a:pt x="383405" y="1324690"/>
                </a:cubicBezTo>
                <a:cubicBezTo>
                  <a:pt x="395058" y="1327406"/>
                  <a:pt x="394438" y="1332386"/>
                  <a:pt x="395786" y="1337612"/>
                </a:cubicBezTo>
                <a:cubicBezTo>
                  <a:pt x="395166" y="1342592"/>
                  <a:pt x="394390" y="1348817"/>
                  <a:pt x="402418" y="1348552"/>
                </a:cubicBezTo>
                <a:cubicBezTo>
                  <a:pt x="412259" y="1349778"/>
                  <a:pt x="418783" y="1345533"/>
                  <a:pt x="419559" y="1339308"/>
                </a:cubicBezTo>
                <a:cubicBezTo>
                  <a:pt x="417901" y="1336573"/>
                  <a:pt x="418211" y="1334083"/>
                  <a:pt x="418366" y="1332838"/>
                </a:cubicBezTo>
                <a:cubicBezTo>
                  <a:pt x="417638" y="1322633"/>
                  <a:pt x="424473" y="1315898"/>
                  <a:pt x="440528" y="1315369"/>
                </a:cubicBezTo>
                <a:cubicBezTo>
                  <a:pt x="458706" y="1313841"/>
                  <a:pt x="476885" y="1312311"/>
                  <a:pt x="493095" y="1310538"/>
                </a:cubicBezTo>
                <a:cubicBezTo>
                  <a:pt x="509150" y="1310009"/>
                  <a:pt x="519766" y="1305009"/>
                  <a:pt x="522974" y="1295295"/>
                </a:cubicBezTo>
                <a:cubicBezTo>
                  <a:pt x="525873" y="1288070"/>
                  <a:pt x="529964" y="1287315"/>
                  <a:pt x="539339" y="1292275"/>
                </a:cubicBezTo>
                <a:cubicBezTo>
                  <a:pt x="550373" y="1299971"/>
                  <a:pt x="564460" y="1299197"/>
                  <a:pt x="578547" y="1298423"/>
                </a:cubicBezTo>
                <a:cubicBezTo>
                  <a:pt x="617336" y="1291876"/>
                  <a:pt x="655195" y="1292798"/>
                  <a:pt x="693937" y="1302681"/>
                </a:cubicBezTo>
                <a:cubicBezTo>
                  <a:pt x="713308" y="1307623"/>
                  <a:pt x="736663" y="1296624"/>
                  <a:pt x="738369" y="1282929"/>
                </a:cubicBezTo>
                <a:cubicBezTo>
                  <a:pt x="738834" y="1279194"/>
                  <a:pt x="731272" y="1275723"/>
                  <a:pt x="727646" y="1272743"/>
                </a:cubicBezTo>
                <a:lnTo>
                  <a:pt x="714443" y="1264080"/>
                </a:lnTo>
                <a:lnTo>
                  <a:pt x="673840" y="1265675"/>
                </a:lnTo>
                <a:cubicBezTo>
                  <a:pt x="662575" y="1265675"/>
                  <a:pt x="658821" y="1280860"/>
                  <a:pt x="647557" y="1269471"/>
                </a:cubicBezTo>
                <a:cubicBezTo>
                  <a:pt x="636292" y="1261878"/>
                  <a:pt x="625028" y="1269471"/>
                  <a:pt x="617519" y="1265675"/>
                </a:cubicBezTo>
                <a:cubicBezTo>
                  <a:pt x="606255" y="1265675"/>
                  <a:pt x="594990" y="1265675"/>
                  <a:pt x="583726" y="1265675"/>
                </a:cubicBezTo>
                <a:cubicBezTo>
                  <a:pt x="576217" y="1258082"/>
                  <a:pt x="583726" y="1250489"/>
                  <a:pt x="579972" y="1242896"/>
                </a:cubicBezTo>
                <a:cubicBezTo>
                  <a:pt x="574340" y="1235303"/>
                  <a:pt x="567769" y="1230557"/>
                  <a:pt x="560259" y="1228659"/>
                </a:cubicBezTo>
                <a:lnTo>
                  <a:pt x="553362" y="1229434"/>
                </a:lnTo>
                <a:lnTo>
                  <a:pt x="539546" y="1233707"/>
                </a:lnTo>
                <a:cubicBezTo>
                  <a:pt x="495412" y="1242789"/>
                  <a:pt x="447373" y="1240362"/>
                  <a:pt x="398661" y="1234295"/>
                </a:cubicBezTo>
                <a:cubicBezTo>
                  <a:pt x="382916" y="1232334"/>
                  <a:pt x="367172" y="1230372"/>
                  <a:pt x="353395" y="1228657"/>
                </a:cubicBezTo>
                <a:cubicBezTo>
                  <a:pt x="329777" y="1225715"/>
                  <a:pt x="307508" y="1227998"/>
                  <a:pt x="286897" y="1233017"/>
                </a:cubicBezTo>
                <a:cubicBezTo>
                  <a:pt x="272499" y="1236281"/>
                  <a:pt x="254011" y="1240300"/>
                  <a:pt x="237384" y="1229379"/>
                </a:cubicBezTo>
                <a:cubicBezTo>
                  <a:pt x="224537" y="1220193"/>
                  <a:pt x="221424" y="1197047"/>
                  <a:pt x="228569" y="1187822"/>
                </a:cubicBezTo>
                <a:cubicBezTo>
                  <a:pt x="235714" y="1178598"/>
                  <a:pt x="246640" y="1171108"/>
                  <a:pt x="261658" y="1162864"/>
                </a:cubicBezTo>
                <a:cubicBezTo>
                  <a:pt x="257518" y="1180049"/>
                  <a:pt x="266118" y="1191235"/>
                  <a:pt x="287302" y="1197666"/>
                </a:cubicBezTo>
                <a:cubicBezTo>
                  <a:pt x="298801" y="1201627"/>
                  <a:pt x="307138" y="1198873"/>
                  <a:pt x="306101" y="1191158"/>
                </a:cubicBezTo>
                <a:cubicBezTo>
                  <a:pt x="302940" y="1184442"/>
                  <a:pt x="303715" y="1178217"/>
                  <a:pt x="304491" y="1171992"/>
                </a:cubicBezTo>
                <a:cubicBezTo>
                  <a:pt x="306662" y="1154562"/>
                  <a:pt x="323647" y="1146563"/>
                  <a:pt x="351356" y="1148750"/>
                </a:cubicBezTo>
                <a:cubicBezTo>
                  <a:pt x="357260" y="1149485"/>
                  <a:pt x="363164" y="1150221"/>
                  <a:pt x="369069" y="1150956"/>
                </a:cubicBezTo>
                <a:cubicBezTo>
                  <a:pt x="377096" y="1150692"/>
                  <a:pt x="385279" y="1149182"/>
                  <a:pt x="388022" y="1143202"/>
                </a:cubicBezTo>
                <a:cubicBezTo>
                  <a:pt x="392579" y="1138712"/>
                  <a:pt x="385016" y="1135242"/>
                  <a:pt x="379422" y="1132016"/>
                </a:cubicBezTo>
                <a:cubicBezTo>
                  <a:pt x="373983" y="1127546"/>
                  <a:pt x="364453" y="1123830"/>
                  <a:pt x="367196" y="1117850"/>
                </a:cubicBezTo>
                <a:cubicBezTo>
                  <a:pt x="367972" y="1111625"/>
                  <a:pt x="379780" y="1113096"/>
                  <a:pt x="387808" y="1112832"/>
                </a:cubicBezTo>
                <a:cubicBezTo>
                  <a:pt x="485224" y="1100943"/>
                  <a:pt x="585180" y="1100750"/>
                  <a:pt x="684098" y="1092841"/>
                </a:cubicBezTo>
                <a:lnTo>
                  <a:pt x="700789" y="1091226"/>
                </a:lnTo>
                <a:lnTo>
                  <a:pt x="701531" y="1082970"/>
                </a:lnTo>
                <a:cubicBezTo>
                  <a:pt x="700123" y="1079648"/>
                  <a:pt x="696368" y="1077750"/>
                  <a:pt x="688859" y="1075851"/>
                </a:cubicBezTo>
                <a:cubicBezTo>
                  <a:pt x="685104" y="1075851"/>
                  <a:pt x="677594" y="1075851"/>
                  <a:pt x="673840" y="1075851"/>
                </a:cubicBezTo>
                <a:cubicBezTo>
                  <a:pt x="673840" y="1072055"/>
                  <a:pt x="673840" y="1072055"/>
                  <a:pt x="673840" y="1068259"/>
                </a:cubicBezTo>
                <a:cubicBezTo>
                  <a:pt x="673840" y="1068259"/>
                  <a:pt x="673840" y="1064462"/>
                  <a:pt x="673840" y="1064462"/>
                </a:cubicBezTo>
                <a:cubicBezTo>
                  <a:pt x="700123" y="1068259"/>
                  <a:pt x="718896" y="1049276"/>
                  <a:pt x="745179" y="1049276"/>
                </a:cubicBezTo>
                <a:cubicBezTo>
                  <a:pt x="760198" y="1049276"/>
                  <a:pt x="775217" y="1041683"/>
                  <a:pt x="790236" y="1030294"/>
                </a:cubicBezTo>
                <a:cubicBezTo>
                  <a:pt x="790236" y="1026497"/>
                  <a:pt x="797746" y="1026497"/>
                  <a:pt x="797746" y="1022701"/>
                </a:cubicBezTo>
                <a:cubicBezTo>
                  <a:pt x="797746" y="1015108"/>
                  <a:pt x="790236" y="1015108"/>
                  <a:pt x="786481" y="1015108"/>
                </a:cubicBezTo>
                <a:cubicBezTo>
                  <a:pt x="775217" y="1015108"/>
                  <a:pt x="763953" y="1015108"/>
                  <a:pt x="752689" y="1015108"/>
                </a:cubicBezTo>
                <a:cubicBezTo>
                  <a:pt x="748934" y="1015108"/>
                  <a:pt x="745179" y="1015108"/>
                  <a:pt x="745179" y="1011312"/>
                </a:cubicBezTo>
                <a:cubicBezTo>
                  <a:pt x="745179" y="1007515"/>
                  <a:pt x="745179" y="1003718"/>
                  <a:pt x="748934" y="1003718"/>
                </a:cubicBezTo>
                <a:cubicBezTo>
                  <a:pt x="756444" y="1003718"/>
                  <a:pt x="760198" y="996126"/>
                  <a:pt x="771462" y="996126"/>
                </a:cubicBezTo>
                <a:cubicBezTo>
                  <a:pt x="782727" y="996126"/>
                  <a:pt x="793991" y="996126"/>
                  <a:pt x="805255" y="996126"/>
                </a:cubicBezTo>
                <a:cubicBezTo>
                  <a:pt x="812764" y="992329"/>
                  <a:pt x="809010" y="984736"/>
                  <a:pt x="809010" y="980940"/>
                </a:cubicBezTo>
                <a:cubicBezTo>
                  <a:pt x="809010" y="977143"/>
                  <a:pt x="809010" y="973347"/>
                  <a:pt x="809010" y="973347"/>
                </a:cubicBezTo>
                <a:cubicBezTo>
                  <a:pt x="786481" y="969550"/>
                  <a:pt x="775217" y="950568"/>
                  <a:pt x="752689" y="950568"/>
                </a:cubicBezTo>
                <a:cubicBezTo>
                  <a:pt x="707632" y="950568"/>
                  <a:pt x="666330" y="961957"/>
                  <a:pt x="621274" y="958161"/>
                </a:cubicBezTo>
                <a:cubicBezTo>
                  <a:pt x="613764" y="954364"/>
                  <a:pt x="602500" y="961957"/>
                  <a:pt x="602500" y="950568"/>
                </a:cubicBezTo>
                <a:cubicBezTo>
                  <a:pt x="598745" y="935382"/>
                  <a:pt x="613764" y="942975"/>
                  <a:pt x="621274" y="942975"/>
                </a:cubicBezTo>
                <a:cubicBezTo>
                  <a:pt x="636292" y="946772"/>
                  <a:pt x="651311" y="935382"/>
                  <a:pt x="666330" y="935382"/>
                </a:cubicBezTo>
                <a:cubicBezTo>
                  <a:pt x="681349" y="939179"/>
                  <a:pt x="700123" y="942975"/>
                  <a:pt x="715142" y="935382"/>
                </a:cubicBezTo>
                <a:cubicBezTo>
                  <a:pt x="741425" y="927789"/>
                  <a:pt x="767708" y="931586"/>
                  <a:pt x="790236" y="931586"/>
                </a:cubicBezTo>
                <a:cubicBezTo>
                  <a:pt x="839047" y="927789"/>
                  <a:pt x="884104" y="916400"/>
                  <a:pt x="917897" y="882232"/>
                </a:cubicBezTo>
                <a:cubicBezTo>
                  <a:pt x="925406" y="876537"/>
                  <a:pt x="932916" y="873690"/>
                  <a:pt x="940425" y="872266"/>
                </a:cubicBezTo>
                <a:lnTo>
                  <a:pt x="942362" y="872144"/>
                </a:lnTo>
                <a:lnTo>
                  <a:pt x="872562" y="863450"/>
                </a:lnTo>
                <a:lnTo>
                  <a:pt x="855083" y="859453"/>
                </a:lnTo>
                <a:lnTo>
                  <a:pt x="814672" y="859453"/>
                </a:lnTo>
                <a:lnTo>
                  <a:pt x="814037" y="859953"/>
                </a:lnTo>
                <a:lnTo>
                  <a:pt x="812668" y="859453"/>
                </a:lnTo>
                <a:lnTo>
                  <a:pt x="767708" y="859453"/>
                </a:lnTo>
                <a:cubicBezTo>
                  <a:pt x="745179" y="859453"/>
                  <a:pt x="730161" y="840470"/>
                  <a:pt x="711387" y="821488"/>
                </a:cubicBezTo>
                <a:cubicBezTo>
                  <a:pt x="711387" y="821488"/>
                  <a:pt x="711387" y="817692"/>
                  <a:pt x="711387" y="813895"/>
                </a:cubicBezTo>
                <a:cubicBezTo>
                  <a:pt x="718896" y="802506"/>
                  <a:pt x="722651" y="794913"/>
                  <a:pt x="726406" y="783524"/>
                </a:cubicBezTo>
                <a:cubicBezTo>
                  <a:pt x="726406" y="772134"/>
                  <a:pt x="737670" y="760745"/>
                  <a:pt x="748934" y="760745"/>
                </a:cubicBezTo>
                <a:cubicBezTo>
                  <a:pt x="763953" y="760745"/>
                  <a:pt x="771463" y="754101"/>
                  <a:pt x="775687" y="745084"/>
                </a:cubicBezTo>
                <a:lnTo>
                  <a:pt x="775778" y="744694"/>
                </a:lnTo>
                <a:lnTo>
                  <a:pt x="752144" y="739087"/>
                </a:lnTo>
                <a:cubicBezTo>
                  <a:pt x="734923" y="736942"/>
                  <a:pt x="717470" y="736664"/>
                  <a:pt x="700276" y="738316"/>
                </a:cubicBezTo>
                <a:cubicBezTo>
                  <a:pt x="692093" y="739825"/>
                  <a:pt x="688002" y="740580"/>
                  <a:pt x="687381" y="745560"/>
                </a:cubicBezTo>
                <a:cubicBezTo>
                  <a:pt x="688419" y="753275"/>
                  <a:pt x="684173" y="755275"/>
                  <a:pt x="675108" y="747824"/>
                </a:cubicBezTo>
                <a:cubicBezTo>
                  <a:pt x="662416" y="737393"/>
                  <a:pt x="646361" y="737922"/>
                  <a:pt x="631654" y="743676"/>
                </a:cubicBezTo>
                <a:cubicBezTo>
                  <a:pt x="616792" y="750675"/>
                  <a:pt x="602085" y="756429"/>
                  <a:pt x="578622" y="752242"/>
                </a:cubicBezTo>
                <a:cubicBezTo>
                  <a:pt x="572718" y="751507"/>
                  <a:pt x="566504" y="753262"/>
                  <a:pt x="565883" y="758242"/>
                </a:cubicBezTo>
                <a:cubicBezTo>
                  <a:pt x="566921" y="765957"/>
                  <a:pt x="562675" y="767957"/>
                  <a:pt x="552524" y="769221"/>
                </a:cubicBezTo>
                <a:cubicBezTo>
                  <a:pt x="538592" y="768750"/>
                  <a:pt x="530875" y="766525"/>
                  <a:pt x="523778" y="759319"/>
                </a:cubicBezTo>
                <a:cubicBezTo>
                  <a:pt x="511397" y="746398"/>
                  <a:pt x="511134" y="732457"/>
                  <a:pt x="508904" y="718272"/>
                </a:cubicBezTo>
                <a:cubicBezTo>
                  <a:pt x="507866" y="710557"/>
                  <a:pt x="524386" y="706293"/>
                  <a:pt x="538318" y="706764"/>
                </a:cubicBezTo>
                <a:cubicBezTo>
                  <a:pt x="554373" y="706235"/>
                  <a:pt x="566647" y="703971"/>
                  <a:pt x="562604" y="688295"/>
                </a:cubicBezTo>
                <a:cubicBezTo>
                  <a:pt x="573482" y="697236"/>
                  <a:pt x="572552" y="704706"/>
                  <a:pt x="575712" y="711421"/>
                </a:cubicBezTo>
                <a:cubicBezTo>
                  <a:pt x="580841" y="718382"/>
                  <a:pt x="585970" y="725342"/>
                  <a:pt x="600057" y="724568"/>
                </a:cubicBezTo>
                <a:cubicBezTo>
                  <a:pt x="613989" y="725039"/>
                  <a:pt x="628231" y="723020"/>
                  <a:pt x="627659" y="711570"/>
                </a:cubicBezTo>
                <a:cubicBezTo>
                  <a:pt x="626466" y="705100"/>
                  <a:pt x="631177" y="699365"/>
                  <a:pt x="637547" y="696365"/>
                </a:cubicBezTo>
                <a:cubicBezTo>
                  <a:pt x="658779" y="686367"/>
                  <a:pt x="668464" y="688837"/>
                  <a:pt x="680380" y="705494"/>
                </a:cubicBezTo>
                <a:cubicBezTo>
                  <a:pt x="696173" y="691024"/>
                  <a:pt x="713778" y="678045"/>
                  <a:pt x="736823" y="669537"/>
                </a:cubicBezTo>
                <a:cubicBezTo>
                  <a:pt x="756684" y="662528"/>
                  <a:pt x="777140" y="658754"/>
                  <a:pt x="798348" y="656971"/>
                </a:cubicBezTo>
                <a:lnTo>
                  <a:pt x="818551" y="656779"/>
                </a:lnTo>
                <a:lnTo>
                  <a:pt x="824029" y="650647"/>
                </a:lnTo>
                <a:cubicBezTo>
                  <a:pt x="827783" y="643054"/>
                  <a:pt x="835293" y="646851"/>
                  <a:pt x="839047" y="646851"/>
                </a:cubicBezTo>
                <a:cubicBezTo>
                  <a:pt x="854066" y="646851"/>
                  <a:pt x="869085" y="650647"/>
                  <a:pt x="880349" y="639258"/>
                </a:cubicBezTo>
                <a:cubicBezTo>
                  <a:pt x="884104" y="635461"/>
                  <a:pt x="887859" y="635461"/>
                  <a:pt x="895368" y="635461"/>
                </a:cubicBezTo>
                <a:cubicBezTo>
                  <a:pt x="906633" y="635461"/>
                  <a:pt x="917897" y="635461"/>
                  <a:pt x="925406" y="635461"/>
                </a:cubicBezTo>
                <a:cubicBezTo>
                  <a:pt x="944180" y="631665"/>
                  <a:pt x="962953" y="635461"/>
                  <a:pt x="977972" y="646851"/>
                </a:cubicBezTo>
                <a:cubicBezTo>
                  <a:pt x="989236" y="658240"/>
                  <a:pt x="1004255" y="654444"/>
                  <a:pt x="1015520" y="643054"/>
                </a:cubicBezTo>
                <a:lnTo>
                  <a:pt x="1040138" y="631707"/>
                </a:lnTo>
                <a:lnTo>
                  <a:pt x="1039376" y="631361"/>
                </a:lnTo>
                <a:cubicBezTo>
                  <a:pt x="1021818" y="627910"/>
                  <a:pt x="1010474" y="622704"/>
                  <a:pt x="1016117" y="609499"/>
                </a:cubicBezTo>
                <a:cubicBezTo>
                  <a:pt x="1018705" y="604764"/>
                  <a:pt x="1012801" y="604029"/>
                  <a:pt x="1006896" y="603294"/>
                </a:cubicBezTo>
                <a:cubicBezTo>
                  <a:pt x="1000837" y="603803"/>
                  <a:pt x="993275" y="600333"/>
                  <a:pt x="992499" y="606558"/>
                </a:cubicBezTo>
                <a:cubicBezTo>
                  <a:pt x="991724" y="612783"/>
                  <a:pt x="992606" y="621743"/>
                  <a:pt x="980488" y="622762"/>
                </a:cubicBezTo>
                <a:cubicBezTo>
                  <a:pt x="968369" y="623781"/>
                  <a:pt x="963550" y="614331"/>
                  <a:pt x="954330" y="608125"/>
                </a:cubicBezTo>
                <a:cubicBezTo>
                  <a:pt x="950704" y="605145"/>
                  <a:pt x="945265" y="600674"/>
                  <a:pt x="939826" y="596204"/>
                </a:cubicBezTo>
                <a:cubicBezTo>
                  <a:pt x="930760" y="588753"/>
                  <a:pt x="919107" y="586037"/>
                  <a:pt x="906523" y="590792"/>
                </a:cubicBezTo>
                <a:cubicBezTo>
                  <a:pt x="885601" y="598300"/>
                  <a:pt x="863952" y="595604"/>
                  <a:pt x="842768" y="589172"/>
                </a:cubicBezTo>
                <a:cubicBezTo>
                  <a:pt x="825210" y="585721"/>
                  <a:pt x="811433" y="584005"/>
                  <a:pt x="795068" y="587024"/>
                </a:cubicBezTo>
                <a:cubicBezTo>
                  <a:pt x="782794" y="589288"/>
                  <a:pt x="775542" y="583328"/>
                  <a:pt x="774504" y="575612"/>
                </a:cubicBezTo>
                <a:cubicBezTo>
                  <a:pt x="773157" y="570387"/>
                  <a:pt x="784083" y="562898"/>
                  <a:pt x="768493" y="559692"/>
                </a:cubicBezTo>
                <a:cubicBezTo>
                  <a:pt x="754716" y="557976"/>
                  <a:pt x="740474" y="559995"/>
                  <a:pt x="733329" y="569219"/>
                </a:cubicBezTo>
                <a:cubicBezTo>
                  <a:pt x="726494" y="575954"/>
                  <a:pt x="727687" y="582424"/>
                  <a:pt x="726602" y="591139"/>
                </a:cubicBezTo>
                <a:cubicBezTo>
                  <a:pt x="717584" y="567258"/>
                  <a:pt x="691999" y="564072"/>
                  <a:pt x="662167" y="562884"/>
                </a:cubicBezTo>
                <a:cubicBezTo>
                  <a:pt x="644299" y="561923"/>
                  <a:pt x="628709" y="558717"/>
                  <a:pt x="612809" y="558001"/>
                </a:cubicBezTo>
                <a:cubicBezTo>
                  <a:pt x="581165" y="555324"/>
                  <a:pt x="551023" y="556627"/>
                  <a:pt x="525545" y="568625"/>
                </a:cubicBezTo>
                <a:cubicBezTo>
                  <a:pt x="514774" y="574870"/>
                  <a:pt x="505243" y="571154"/>
                  <a:pt x="498301" y="562703"/>
                </a:cubicBezTo>
                <a:cubicBezTo>
                  <a:pt x="474159" y="531881"/>
                  <a:pt x="444793" y="526959"/>
                  <a:pt x="404607" y="544712"/>
                </a:cubicBezTo>
                <a:cubicBezTo>
                  <a:pt x="393991" y="549711"/>
                  <a:pt x="382027" y="549485"/>
                  <a:pt x="370064" y="549259"/>
                </a:cubicBezTo>
                <a:cubicBezTo>
                  <a:pt x="348414" y="546563"/>
                  <a:pt x="328733" y="544111"/>
                  <a:pt x="311283" y="555845"/>
                </a:cubicBezTo>
                <a:cubicBezTo>
                  <a:pt x="304448" y="562580"/>
                  <a:pt x="297661" y="552885"/>
                  <a:pt x="292222" y="548414"/>
                </a:cubicBezTo>
                <a:cubicBezTo>
                  <a:pt x="288596" y="545434"/>
                  <a:pt x="289216" y="540454"/>
                  <a:pt x="289681" y="536719"/>
                </a:cubicBezTo>
                <a:cubicBezTo>
                  <a:pt x="291960" y="534474"/>
                  <a:pt x="290612" y="529249"/>
                  <a:pt x="286676" y="528758"/>
                </a:cubicBezTo>
                <a:cubicBezTo>
                  <a:pt x="271241" y="524307"/>
                  <a:pt x="257154" y="525081"/>
                  <a:pt x="242912" y="527100"/>
                </a:cubicBezTo>
                <a:cubicBezTo>
                  <a:pt x="234729" y="528610"/>
                  <a:pt x="232141" y="533345"/>
                  <a:pt x="231366" y="539570"/>
                </a:cubicBezTo>
                <a:cubicBezTo>
                  <a:pt x="227071" y="558000"/>
                  <a:pt x="216611" y="561754"/>
                  <a:pt x="187089" y="558077"/>
                </a:cubicBezTo>
                <a:cubicBezTo>
                  <a:pt x="179372" y="555852"/>
                  <a:pt x="175745" y="552871"/>
                  <a:pt x="180147" y="549626"/>
                </a:cubicBezTo>
                <a:cubicBezTo>
                  <a:pt x="191538" y="538402"/>
                  <a:pt x="178072" y="534196"/>
                  <a:pt x="166573" y="530235"/>
                </a:cubicBezTo>
                <a:cubicBezTo>
                  <a:pt x="153106" y="526029"/>
                  <a:pt x="139020" y="526803"/>
                  <a:pt x="127056" y="526577"/>
                </a:cubicBezTo>
                <a:cubicBezTo>
                  <a:pt x="113124" y="526106"/>
                  <a:pt x="99347" y="524390"/>
                  <a:pt x="85105" y="526410"/>
                </a:cubicBezTo>
                <a:cubicBezTo>
                  <a:pt x="74800" y="528919"/>
                  <a:pt x="69826" y="520713"/>
                  <a:pt x="68478" y="515488"/>
                </a:cubicBezTo>
                <a:cubicBezTo>
                  <a:pt x="67595" y="506528"/>
                  <a:pt x="61846" y="504548"/>
                  <a:pt x="49727" y="505567"/>
                </a:cubicBezTo>
                <a:cubicBezTo>
                  <a:pt x="45636" y="506321"/>
                  <a:pt x="41545" y="507076"/>
                  <a:pt x="35640" y="506341"/>
                </a:cubicBezTo>
                <a:cubicBezTo>
                  <a:pt x="29581" y="506850"/>
                  <a:pt x="21553" y="507115"/>
                  <a:pt x="16114" y="502644"/>
                </a:cubicBezTo>
                <a:cubicBezTo>
                  <a:pt x="12643" y="498419"/>
                  <a:pt x="20826" y="496910"/>
                  <a:pt x="23259" y="493420"/>
                </a:cubicBezTo>
                <a:cubicBezTo>
                  <a:pt x="32527" y="483195"/>
                  <a:pt x="27398" y="476235"/>
                  <a:pt x="0" y="471558"/>
                </a:cubicBezTo>
                <a:cubicBezTo>
                  <a:pt x="2946" y="447902"/>
                  <a:pt x="5738" y="425492"/>
                  <a:pt x="8684" y="401837"/>
                </a:cubicBezTo>
                <a:cubicBezTo>
                  <a:pt x="24584" y="402553"/>
                  <a:pt x="33804" y="408759"/>
                  <a:pt x="38468" y="419454"/>
                </a:cubicBezTo>
                <a:cubicBezTo>
                  <a:pt x="51111" y="446316"/>
                  <a:pt x="71985" y="455237"/>
                  <a:pt x="112898" y="447690"/>
                </a:cubicBezTo>
                <a:cubicBezTo>
                  <a:pt x="131231" y="444916"/>
                  <a:pt x="145318" y="444142"/>
                  <a:pt x="163031" y="446348"/>
                </a:cubicBezTo>
                <a:cubicBezTo>
                  <a:pt x="170749" y="448574"/>
                  <a:pt x="180589" y="449800"/>
                  <a:pt x="183177" y="445065"/>
                </a:cubicBezTo>
                <a:cubicBezTo>
                  <a:pt x="187734" y="440575"/>
                  <a:pt x="178204" y="436859"/>
                  <a:pt x="174578" y="433879"/>
                </a:cubicBezTo>
                <a:cubicBezTo>
                  <a:pt x="170951" y="430899"/>
                  <a:pt x="167170" y="429163"/>
                  <a:pt x="163544" y="426183"/>
                </a:cubicBezTo>
                <a:cubicBezTo>
                  <a:pt x="158105" y="421713"/>
                  <a:pt x="148730" y="416752"/>
                  <a:pt x="151318" y="412017"/>
                </a:cubicBezTo>
                <a:cubicBezTo>
                  <a:pt x="156030" y="406282"/>
                  <a:pt x="167838" y="407753"/>
                  <a:pt x="175711" y="408734"/>
                </a:cubicBezTo>
                <a:cubicBezTo>
                  <a:pt x="189643" y="409204"/>
                  <a:pt x="203419" y="410920"/>
                  <a:pt x="217041" y="413881"/>
                </a:cubicBezTo>
                <a:cubicBezTo>
                  <a:pt x="246408" y="418803"/>
                  <a:pt x="272768" y="415765"/>
                  <a:pt x="296123" y="404767"/>
                </a:cubicBezTo>
                <a:cubicBezTo>
                  <a:pt x="300370" y="402767"/>
                  <a:pt x="304306" y="403257"/>
                  <a:pt x="307932" y="406237"/>
                </a:cubicBezTo>
                <a:cubicBezTo>
                  <a:pt x="311558" y="409218"/>
                  <a:pt x="315494" y="409708"/>
                  <a:pt x="321399" y="410443"/>
                </a:cubicBezTo>
                <a:cubicBezTo>
                  <a:pt x="325335" y="410934"/>
                  <a:pt x="331084" y="412914"/>
                  <a:pt x="333362" y="410669"/>
                </a:cubicBezTo>
                <a:cubicBezTo>
                  <a:pt x="335796" y="407179"/>
                  <a:pt x="332015" y="405444"/>
                  <a:pt x="328233" y="403709"/>
                </a:cubicBezTo>
                <a:cubicBezTo>
                  <a:pt x="320826" y="398993"/>
                  <a:pt x="319478" y="393768"/>
                  <a:pt x="314194" y="388053"/>
                </a:cubicBezTo>
                <a:cubicBezTo>
                  <a:pt x="308755" y="383582"/>
                  <a:pt x="309376" y="378602"/>
                  <a:pt x="315745" y="375602"/>
                </a:cubicBezTo>
                <a:cubicBezTo>
                  <a:pt x="324238" y="371603"/>
                  <a:pt x="329987" y="373583"/>
                  <a:pt x="335426" y="378054"/>
                </a:cubicBezTo>
                <a:cubicBezTo>
                  <a:pt x="341175" y="380034"/>
                  <a:pt x="344802" y="383014"/>
                  <a:pt x="348428" y="385995"/>
                </a:cubicBezTo>
                <a:cubicBezTo>
                  <a:pt x="360964" y="397671"/>
                  <a:pt x="370339" y="402632"/>
                  <a:pt x="391106" y="396368"/>
                </a:cubicBezTo>
                <a:cubicBezTo>
                  <a:pt x="407781" y="390859"/>
                  <a:pt x="428965" y="397290"/>
                  <a:pt x="448181" y="403477"/>
                </a:cubicBezTo>
                <a:cubicBezTo>
                  <a:pt x="457867" y="405948"/>
                  <a:pt x="467087" y="412153"/>
                  <a:pt x="473922" y="405419"/>
                </a:cubicBezTo>
                <a:cubicBezTo>
                  <a:pt x="482725" y="398929"/>
                  <a:pt x="475317" y="394214"/>
                  <a:pt x="468065" y="388253"/>
                </a:cubicBezTo>
                <a:cubicBezTo>
                  <a:pt x="464439" y="385273"/>
                  <a:pt x="460813" y="382292"/>
                  <a:pt x="459155" y="379557"/>
                </a:cubicBezTo>
                <a:cubicBezTo>
                  <a:pt x="455839" y="374087"/>
                  <a:pt x="454336" y="370107"/>
                  <a:pt x="466300" y="370332"/>
                </a:cubicBezTo>
                <a:cubicBezTo>
                  <a:pt x="520214" y="370726"/>
                  <a:pt x="548901" y="349013"/>
                  <a:pt x="577743" y="326054"/>
                </a:cubicBezTo>
                <a:cubicBezTo>
                  <a:pt x="580021" y="323809"/>
                  <a:pt x="580487" y="320074"/>
                  <a:pt x="580952" y="316339"/>
                </a:cubicBezTo>
                <a:cubicBezTo>
                  <a:pt x="582348" y="305134"/>
                  <a:pt x="588562" y="303379"/>
                  <a:pt x="605965" y="308076"/>
                </a:cubicBezTo>
                <a:cubicBezTo>
                  <a:pt x="652114" y="322674"/>
                  <a:pt x="696343" y="320597"/>
                  <a:pt x="734405" y="303844"/>
                </a:cubicBezTo>
                <a:cubicBezTo>
                  <a:pt x="759883" y="291846"/>
                  <a:pt x="788522" y="286563"/>
                  <a:pt x="821360" y="295710"/>
                </a:cubicBezTo>
                <a:cubicBezTo>
                  <a:pt x="836794" y="300161"/>
                  <a:pt x="847720" y="292672"/>
                  <a:pt x="856523" y="286182"/>
                </a:cubicBezTo>
                <a:cubicBezTo>
                  <a:pt x="863203" y="280693"/>
                  <a:pt x="871386" y="279183"/>
                  <a:pt x="885007" y="282144"/>
                </a:cubicBezTo>
                <a:cubicBezTo>
                  <a:pt x="919968" y="290292"/>
                  <a:pt x="954201" y="288234"/>
                  <a:pt x="988589" y="284931"/>
                </a:cubicBezTo>
                <a:cubicBezTo>
                  <a:pt x="1026914" y="282119"/>
                  <a:pt x="1065549" y="276816"/>
                  <a:pt x="1107034" y="280719"/>
                </a:cubicBezTo>
                <a:cubicBezTo>
                  <a:pt x="1118842" y="282190"/>
                  <a:pt x="1129303" y="278436"/>
                  <a:pt x="1138106" y="271946"/>
                </a:cubicBezTo>
                <a:lnTo>
                  <a:pt x="1147858" y="267925"/>
                </a:lnTo>
                <a:lnTo>
                  <a:pt x="1135858" y="269896"/>
                </a:lnTo>
                <a:cubicBezTo>
                  <a:pt x="1113323" y="269896"/>
                  <a:pt x="1090788" y="268662"/>
                  <a:pt x="1072008" y="266194"/>
                </a:cubicBezTo>
                <a:cubicBezTo>
                  <a:pt x="1064497" y="266194"/>
                  <a:pt x="1053229" y="264960"/>
                  <a:pt x="1045717" y="266194"/>
                </a:cubicBezTo>
                <a:cubicBezTo>
                  <a:pt x="1034450" y="268662"/>
                  <a:pt x="1019426" y="267428"/>
                  <a:pt x="1008159" y="267428"/>
                </a:cubicBezTo>
                <a:cubicBezTo>
                  <a:pt x="996891" y="267428"/>
                  <a:pt x="981868" y="269896"/>
                  <a:pt x="970600" y="266194"/>
                </a:cubicBezTo>
                <a:cubicBezTo>
                  <a:pt x="963088" y="263726"/>
                  <a:pt x="959333" y="267428"/>
                  <a:pt x="951821" y="267428"/>
                </a:cubicBezTo>
                <a:cubicBezTo>
                  <a:pt x="906750" y="267428"/>
                  <a:pt x="857924" y="267428"/>
                  <a:pt x="809098" y="267428"/>
                </a:cubicBezTo>
                <a:cubicBezTo>
                  <a:pt x="779051" y="263726"/>
                  <a:pt x="749004" y="266194"/>
                  <a:pt x="718958" y="266194"/>
                </a:cubicBezTo>
                <a:cubicBezTo>
                  <a:pt x="711446" y="266194"/>
                  <a:pt x="703934" y="264960"/>
                  <a:pt x="700178" y="262492"/>
                </a:cubicBezTo>
                <a:cubicBezTo>
                  <a:pt x="711446" y="261258"/>
                  <a:pt x="722713" y="260024"/>
                  <a:pt x="733981" y="260024"/>
                </a:cubicBezTo>
                <a:cubicBezTo>
                  <a:pt x="749004" y="260024"/>
                  <a:pt x="764028" y="260024"/>
                  <a:pt x="779051" y="260024"/>
                </a:cubicBezTo>
                <a:cubicBezTo>
                  <a:pt x="786563" y="260024"/>
                  <a:pt x="801586" y="260024"/>
                  <a:pt x="797831" y="255088"/>
                </a:cubicBezTo>
                <a:cubicBezTo>
                  <a:pt x="797831" y="252620"/>
                  <a:pt x="805342" y="252620"/>
                  <a:pt x="809098" y="252620"/>
                </a:cubicBezTo>
                <a:cubicBezTo>
                  <a:pt x="831633" y="252620"/>
                  <a:pt x="854168" y="252620"/>
                  <a:pt x="876704" y="252620"/>
                </a:cubicBezTo>
                <a:cubicBezTo>
                  <a:pt x="880459" y="252620"/>
                  <a:pt x="884215" y="252620"/>
                  <a:pt x="887971" y="252620"/>
                </a:cubicBezTo>
                <a:cubicBezTo>
                  <a:pt x="891727" y="252620"/>
                  <a:pt x="891727" y="251386"/>
                  <a:pt x="891727" y="250152"/>
                </a:cubicBezTo>
                <a:cubicBezTo>
                  <a:pt x="891727" y="250152"/>
                  <a:pt x="891727" y="250152"/>
                  <a:pt x="891727" y="248918"/>
                </a:cubicBezTo>
                <a:cubicBezTo>
                  <a:pt x="891727" y="248918"/>
                  <a:pt x="887971" y="248918"/>
                  <a:pt x="887971" y="248918"/>
                </a:cubicBezTo>
                <a:cubicBezTo>
                  <a:pt x="861680" y="250152"/>
                  <a:pt x="835389" y="247684"/>
                  <a:pt x="809098" y="246450"/>
                </a:cubicBezTo>
                <a:cubicBezTo>
                  <a:pt x="790319" y="246450"/>
                  <a:pt x="775295" y="246450"/>
                  <a:pt x="756516" y="243982"/>
                </a:cubicBezTo>
                <a:cubicBezTo>
                  <a:pt x="752760" y="242748"/>
                  <a:pt x="749004" y="242748"/>
                  <a:pt x="749004" y="242748"/>
                </a:cubicBezTo>
                <a:cubicBezTo>
                  <a:pt x="726469" y="246450"/>
                  <a:pt x="707690" y="243982"/>
                  <a:pt x="685155" y="245216"/>
                </a:cubicBezTo>
                <a:cubicBezTo>
                  <a:pt x="677643" y="245216"/>
                  <a:pt x="666376" y="243982"/>
                  <a:pt x="655108" y="246450"/>
                </a:cubicBezTo>
                <a:cubicBezTo>
                  <a:pt x="647596" y="247684"/>
                  <a:pt x="640085" y="246450"/>
                  <a:pt x="636329" y="242748"/>
                </a:cubicBezTo>
                <a:cubicBezTo>
                  <a:pt x="628817" y="237812"/>
                  <a:pt x="628817" y="236578"/>
                  <a:pt x="643840" y="235344"/>
                </a:cubicBezTo>
                <a:cubicBezTo>
                  <a:pt x="658864" y="234110"/>
                  <a:pt x="662620" y="230408"/>
                  <a:pt x="677643" y="231642"/>
                </a:cubicBezTo>
                <a:cubicBezTo>
                  <a:pt x="688911" y="232876"/>
                  <a:pt x="700178" y="231642"/>
                  <a:pt x="711446" y="231642"/>
                </a:cubicBezTo>
                <a:cubicBezTo>
                  <a:pt x="715202" y="231642"/>
                  <a:pt x="718958" y="231642"/>
                  <a:pt x="726469" y="230408"/>
                </a:cubicBezTo>
                <a:cubicBezTo>
                  <a:pt x="711446" y="230408"/>
                  <a:pt x="700178" y="229174"/>
                  <a:pt x="688911" y="229174"/>
                </a:cubicBezTo>
                <a:cubicBezTo>
                  <a:pt x="688911" y="226706"/>
                  <a:pt x="685155" y="224238"/>
                  <a:pt x="696422" y="220536"/>
                </a:cubicBezTo>
                <a:cubicBezTo>
                  <a:pt x="700178" y="218068"/>
                  <a:pt x="707690" y="218068"/>
                  <a:pt x="718958" y="218068"/>
                </a:cubicBezTo>
                <a:cubicBezTo>
                  <a:pt x="722713" y="218068"/>
                  <a:pt x="726469" y="216834"/>
                  <a:pt x="722713" y="214366"/>
                </a:cubicBezTo>
                <a:cubicBezTo>
                  <a:pt x="718958" y="214366"/>
                  <a:pt x="718958" y="213132"/>
                  <a:pt x="715202" y="213132"/>
                </a:cubicBezTo>
                <a:cubicBezTo>
                  <a:pt x="696422" y="213132"/>
                  <a:pt x="677643" y="210664"/>
                  <a:pt x="662620" y="214366"/>
                </a:cubicBezTo>
                <a:cubicBezTo>
                  <a:pt x="651352" y="216834"/>
                  <a:pt x="636329" y="216834"/>
                  <a:pt x="628817" y="214366"/>
                </a:cubicBezTo>
                <a:cubicBezTo>
                  <a:pt x="621305" y="210664"/>
                  <a:pt x="610038" y="210664"/>
                  <a:pt x="595014" y="210664"/>
                </a:cubicBezTo>
                <a:cubicBezTo>
                  <a:pt x="583747" y="210664"/>
                  <a:pt x="572479" y="210664"/>
                  <a:pt x="572479" y="204494"/>
                </a:cubicBezTo>
                <a:cubicBezTo>
                  <a:pt x="572479" y="202026"/>
                  <a:pt x="561212" y="202026"/>
                  <a:pt x="553700" y="200792"/>
                </a:cubicBezTo>
                <a:cubicBezTo>
                  <a:pt x="546188" y="200792"/>
                  <a:pt x="538676" y="200792"/>
                  <a:pt x="534921" y="200792"/>
                </a:cubicBezTo>
                <a:cubicBezTo>
                  <a:pt x="519897" y="200792"/>
                  <a:pt x="516141" y="198324"/>
                  <a:pt x="527409" y="194622"/>
                </a:cubicBezTo>
                <a:cubicBezTo>
                  <a:pt x="531165" y="192154"/>
                  <a:pt x="534921" y="188452"/>
                  <a:pt x="546188" y="189686"/>
                </a:cubicBezTo>
                <a:cubicBezTo>
                  <a:pt x="561212" y="190920"/>
                  <a:pt x="576235" y="190920"/>
                  <a:pt x="591258" y="189686"/>
                </a:cubicBezTo>
                <a:cubicBezTo>
                  <a:pt x="610038" y="188452"/>
                  <a:pt x="625061" y="189686"/>
                  <a:pt x="640085" y="189686"/>
                </a:cubicBezTo>
                <a:cubicBezTo>
                  <a:pt x="655108" y="189686"/>
                  <a:pt x="666376" y="187218"/>
                  <a:pt x="681399" y="187218"/>
                </a:cubicBezTo>
                <a:cubicBezTo>
                  <a:pt x="692667" y="187218"/>
                  <a:pt x="696422" y="183516"/>
                  <a:pt x="696422" y="177346"/>
                </a:cubicBezTo>
                <a:cubicBezTo>
                  <a:pt x="692667" y="174878"/>
                  <a:pt x="707690" y="169942"/>
                  <a:pt x="715202" y="171176"/>
                </a:cubicBezTo>
                <a:cubicBezTo>
                  <a:pt x="730225" y="171176"/>
                  <a:pt x="741493" y="168708"/>
                  <a:pt x="756516" y="172410"/>
                </a:cubicBezTo>
                <a:cubicBezTo>
                  <a:pt x="764028" y="173644"/>
                  <a:pt x="775295" y="172410"/>
                  <a:pt x="775295" y="169942"/>
                </a:cubicBezTo>
                <a:cubicBezTo>
                  <a:pt x="775295" y="165006"/>
                  <a:pt x="782807" y="166240"/>
                  <a:pt x="790319" y="167474"/>
                </a:cubicBezTo>
                <a:cubicBezTo>
                  <a:pt x="812854" y="168708"/>
                  <a:pt x="812854" y="168708"/>
                  <a:pt x="835389" y="167474"/>
                </a:cubicBezTo>
                <a:cubicBezTo>
                  <a:pt x="850413" y="166240"/>
                  <a:pt x="865436" y="165006"/>
                  <a:pt x="880459" y="165006"/>
                </a:cubicBezTo>
                <a:cubicBezTo>
                  <a:pt x="899239" y="163772"/>
                  <a:pt x="921774" y="162538"/>
                  <a:pt x="940553" y="162538"/>
                </a:cubicBezTo>
                <a:cubicBezTo>
                  <a:pt x="944309" y="162538"/>
                  <a:pt x="944309" y="162538"/>
                  <a:pt x="948065" y="162538"/>
                </a:cubicBezTo>
                <a:cubicBezTo>
                  <a:pt x="951821" y="162538"/>
                  <a:pt x="948065" y="158836"/>
                  <a:pt x="955577" y="158836"/>
                </a:cubicBezTo>
                <a:cubicBezTo>
                  <a:pt x="963088" y="160070"/>
                  <a:pt x="966844" y="161303"/>
                  <a:pt x="970600" y="161303"/>
                </a:cubicBezTo>
                <a:cubicBezTo>
                  <a:pt x="981868" y="161303"/>
                  <a:pt x="989379" y="158836"/>
                  <a:pt x="996891" y="158836"/>
                </a:cubicBezTo>
                <a:cubicBezTo>
                  <a:pt x="1008159" y="158836"/>
                  <a:pt x="1015670" y="160070"/>
                  <a:pt x="1023182" y="158836"/>
                </a:cubicBezTo>
                <a:cubicBezTo>
                  <a:pt x="1030694" y="157601"/>
                  <a:pt x="1034450" y="157601"/>
                  <a:pt x="1041961" y="157601"/>
                </a:cubicBezTo>
                <a:cubicBezTo>
                  <a:pt x="1056985" y="157601"/>
                  <a:pt x="1072008" y="155133"/>
                  <a:pt x="1087032" y="155133"/>
                </a:cubicBezTo>
                <a:cubicBezTo>
                  <a:pt x="1090788" y="152665"/>
                  <a:pt x="1102055" y="153899"/>
                  <a:pt x="1109567" y="153899"/>
                </a:cubicBezTo>
                <a:cubicBezTo>
                  <a:pt x="1113323" y="153899"/>
                  <a:pt x="1117079" y="153899"/>
                  <a:pt x="1117079" y="153899"/>
                </a:cubicBezTo>
                <a:cubicBezTo>
                  <a:pt x="1143370" y="153899"/>
                  <a:pt x="1169661" y="153899"/>
                  <a:pt x="1195952" y="152665"/>
                </a:cubicBezTo>
                <a:lnTo>
                  <a:pt x="1240638" y="151931"/>
                </a:lnTo>
                <a:lnTo>
                  <a:pt x="1241451" y="148271"/>
                </a:lnTo>
                <a:cubicBezTo>
                  <a:pt x="1244039" y="143536"/>
                  <a:pt x="1250564" y="139291"/>
                  <a:pt x="1243312" y="133331"/>
                </a:cubicBezTo>
                <a:cubicBezTo>
                  <a:pt x="1235905" y="128615"/>
                  <a:pt x="1227412" y="132615"/>
                  <a:pt x="1221197" y="134369"/>
                </a:cubicBezTo>
                <a:cubicBezTo>
                  <a:pt x="1211047" y="135633"/>
                  <a:pt x="1200896" y="136898"/>
                  <a:pt x="1189553" y="131692"/>
                </a:cubicBezTo>
                <a:cubicBezTo>
                  <a:pt x="1115433" y="100966"/>
                  <a:pt x="1050282" y="110552"/>
                  <a:pt x="990833" y="138549"/>
                </a:cubicBezTo>
                <a:cubicBezTo>
                  <a:pt x="978094" y="144548"/>
                  <a:pt x="969911" y="146057"/>
                  <a:pt x="957065" y="136871"/>
                </a:cubicBezTo>
                <a:cubicBezTo>
                  <a:pt x="932875" y="122479"/>
                  <a:pt x="903354" y="118802"/>
                  <a:pt x="873212" y="120105"/>
                </a:cubicBezTo>
                <a:cubicBezTo>
                  <a:pt x="839134" y="120918"/>
                  <a:pt x="804435" y="126711"/>
                  <a:pt x="768544" y="126033"/>
                </a:cubicBezTo>
                <a:cubicBezTo>
                  <a:pt x="748553" y="126072"/>
                  <a:pt x="735086" y="121866"/>
                  <a:pt x="720272" y="112435"/>
                </a:cubicBezTo>
                <a:cubicBezTo>
                  <a:pt x="700173" y="97288"/>
                  <a:pt x="690178" y="97307"/>
                  <a:pt x="670604" y="110041"/>
                </a:cubicBezTo>
                <a:cubicBezTo>
                  <a:pt x="657710" y="117285"/>
                  <a:pt x="641500" y="119060"/>
                  <a:pt x="623632" y="118098"/>
                </a:cubicBezTo>
                <a:cubicBezTo>
                  <a:pt x="605609" y="118382"/>
                  <a:pt x="589398" y="120156"/>
                  <a:pt x="572568" y="126910"/>
                </a:cubicBezTo>
                <a:cubicBezTo>
                  <a:pt x="551491" y="135664"/>
                  <a:pt x="526526" y="127497"/>
                  <a:pt x="522793" y="109331"/>
                </a:cubicBezTo>
                <a:cubicBezTo>
                  <a:pt x="521600" y="102861"/>
                  <a:pt x="522376" y="96636"/>
                  <a:pt x="525119" y="90656"/>
                </a:cubicBezTo>
                <a:cubicBezTo>
                  <a:pt x="528638" y="78451"/>
                  <a:pt x="540912" y="76187"/>
                  <a:pt x="557849" y="84618"/>
                </a:cubicBezTo>
                <a:cubicBezTo>
                  <a:pt x="590067" y="98746"/>
                  <a:pt x="614149" y="97952"/>
                  <a:pt x="632530" y="78748"/>
                </a:cubicBezTo>
                <a:cubicBezTo>
                  <a:pt x="634653" y="77748"/>
                  <a:pt x="636932" y="75503"/>
                  <a:pt x="639210" y="73258"/>
                </a:cubicBezTo>
                <a:cubicBezTo>
                  <a:pt x="657126" y="57789"/>
                  <a:pt x="657126" y="57789"/>
                  <a:pt x="641429" y="39398"/>
                </a:cubicBezTo>
                <a:cubicBezTo>
                  <a:pt x="641584" y="38153"/>
                  <a:pt x="643552" y="38398"/>
                  <a:pt x="643707" y="37153"/>
                </a:cubicBezTo>
                <a:cubicBezTo>
                  <a:pt x="657174" y="41359"/>
                  <a:pt x="668207" y="49055"/>
                  <a:pt x="679395" y="55506"/>
                </a:cubicBezTo>
                <a:cubicBezTo>
                  <a:pt x="698146" y="65427"/>
                  <a:pt x="702237" y="64673"/>
                  <a:pt x="709692" y="52958"/>
                </a:cubicBezTo>
                <a:cubicBezTo>
                  <a:pt x="712436" y="46978"/>
                  <a:pt x="716837" y="43733"/>
                  <a:pt x="728646" y="45204"/>
                </a:cubicBezTo>
                <a:cubicBezTo>
                  <a:pt x="736518" y="46185"/>
                  <a:pt x="746824" y="43675"/>
                  <a:pt x="754851" y="43411"/>
                </a:cubicBezTo>
                <a:cubicBezTo>
                  <a:pt x="767125" y="41147"/>
                  <a:pt x="778779" y="43862"/>
                  <a:pt x="787844" y="51313"/>
                </a:cubicBezTo>
                <a:cubicBezTo>
                  <a:pt x="797064" y="57519"/>
                  <a:pt x="804937" y="58499"/>
                  <a:pt x="813430" y="54500"/>
                </a:cubicBezTo>
                <a:cubicBezTo>
                  <a:pt x="827827" y="51236"/>
                  <a:pt x="839790" y="51462"/>
                  <a:pt x="854915" y="58403"/>
                </a:cubicBezTo>
                <a:cubicBezTo>
                  <a:pt x="873821" y="67079"/>
                  <a:pt x="890496" y="61570"/>
                  <a:pt x="890234" y="47630"/>
                </a:cubicBezTo>
                <a:cubicBezTo>
                  <a:pt x="887693" y="35935"/>
                  <a:pt x="896031" y="33180"/>
                  <a:pt x="910273" y="31161"/>
                </a:cubicBezTo>
                <a:cubicBezTo>
                  <a:pt x="932542" y="28877"/>
                  <a:pt x="954036" y="32819"/>
                  <a:pt x="975996" y="33025"/>
                </a:cubicBezTo>
                <a:cubicBezTo>
                  <a:pt x="1036124" y="31665"/>
                  <a:pt x="1096253" y="30304"/>
                  <a:pt x="1156382" y="28943"/>
                </a:cubicBezTo>
                <a:cubicBezTo>
                  <a:pt x="1174405" y="28659"/>
                  <a:pt x="1183208" y="22169"/>
                  <a:pt x="1180822" y="9229"/>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xmlns="" val="331296658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Images &amp; Contents Layout">
    <p:bg>
      <p:bgPr>
        <a:solidFill>
          <a:schemeClr val="bg1"/>
        </a:solidFill>
        <a:effectLst/>
      </p:bgPr>
    </p:bg>
    <p:spTree>
      <p:nvGrpSpPr>
        <p:cNvPr id="1" name=""/>
        <p:cNvGrpSpPr/>
        <p:nvPr/>
      </p:nvGrpSpPr>
      <p:grpSpPr>
        <a:xfrm>
          <a:off x="0" y="0"/>
          <a:ext cx="0" cy="0"/>
          <a:chOff x="0" y="0"/>
          <a:chExt cx="0" cy="0"/>
        </a:xfrm>
      </p:grpSpPr>
      <p:sp>
        <p:nvSpPr>
          <p:cNvPr id="18" name="그림 개체 틀 2"/>
          <p:cNvSpPr>
            <a:spLocks noGrp="1"/>
          </p:cNvSpPr>
          <p:nvPr>
            <p:ph type="pic" sz="quarter" idx="10" hasCustomPrompt="1"/>
          </p:nvPr>
        </p:nvSpPr>
        <p:spPr>
          <a:xfrm>
            <a:off x="706993"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 name="Rectangle 2"/>
          <p:cNvSpPr/>
          <p:nvPr userDrawn="1"/>
        </p:nvSpPr>
        <p:spPr>
          <a:xfrm>
            <a:off x="701132" y="1634002"/>
            <a:ext cx="2160000" cy="1750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34" name="그림 개체 틀 2"/>
          <p:cNvSpPr>
            <a:spLocks noGrp="1"/>
          </p:cNvSpPr>
          <p:nvPr>
            <p:ph type="pic" sz="quarter" idx="11" hasCustomPrompt="1"/>
          </p:nvPr>
        </p:nvSpPr>
        <p:spPr>
          <a:xfrm>
            <a:off x="2865184"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5" name="Rectangle 34"/>
          <p:cNvSpPr/>
          <p:nvPr userDrawn="1"/>
        </p:nvSpPr>
        <p:spPr>
          <a:xfrm>
            <a:off x="2861277" y="1634002"/>
            <a:ext cx="2160000" cy="1750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38" name="그림 개체 틀 2"/>
          <p:cNvSpPr>
            <a:spLocks noGrp="1"/>
          </p:cNvSpPr>
          <p:nvPr>
            <p:ph type="pic" sz="quarter" idx="12" hasCustomPrompt="1"/>
          </p:nvPr>
        </p:nvSpPr>
        <p:spPr>
          <a:xfrm>
            <a:off x="5023375"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9" name="Rectangle 38"/>
          <p:cNvSpPr/>
          <p:nvPr userDrawn="1"/>
        </p:nvSpPr>
        <p:spPr>
          <a:xfrm>
            <a:off x="5021422" y="1634002"/>
            <a:ext cx="2160000" cy="1750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40" name="그림 개체 틀 2"/>
          <p:cNvSpPr>
            <a:spLocks noGrp="1"/>
          </p:cNvSpPr>
          <p:nvPr>
            <p:ph type="pic" sz="quarter" idx="13" hasCustomPrompt="1"/>
          </p:nvPr>
        </p:nvSpPr>
        <p:spPr>
          <a:xfrm>
            <a:off x="7181566"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1" name="Rectangle 40"/>
          <p:cNvSpPr/>
          <p:nvPr userDrawn="1"/>
        </p:nvSpPr>
        <p:spPr>
          <a:xfrm>
            <a:off x="7181567" y="1634002"/>
            <a:ext cx="2160000" cy="1750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42" name="그림 개체 틀 2"/>
          <p:cNvSpPr>
            <a:spLocks noGrp="1"/>
          </p:cNvSpPr>
          <p:nvPr>
            <p:ph type="pic" sz="quarter" idx="14" hasCustomPrompt="1"/>
          </p:nvPr>
        </p:nvSpPr>
        <p:spPr>
          <a:xfrm>
            <a:off x="9341713"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3" name="Rectangle 42"/>
          <p:cNvSpPr/>
          <p:nvPr userDrawn="1"/>
        </p:nvSpPr>
        <p:spPr>
          <a:xfrm>
            <a:off x="9341713" y="1634002"/>
            <a:ext cx="2160000" cy="1750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19" name="Text Placeholder 9">
            <a:extLst>
              <a:ext uri="{FF2B5EF4-FFF2-40B4-BE49-F238E27FC236}">
                <a16:creationId xmlns:a16="http://schemas.microsoft.com/office/drawing/2014/main" xmlns="" id="{F3637103-C571-4997-9073-EED1C52AF12F}"/>
              </a:ext>
            </a:extLst>
          </p:cNvPr>
          <p:cNvSpPr>
            <a:spLocks noGrp="1"/>
          </p:cNvSpPr>
          <p:nvPr>
            <p:ph type="body" sz="quarter" idx="15"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20" name="Rectangle 19">
            <a:extLst>
              <a:ext uri="{FF2B5EF4-FFF2-40B4-BE49-F238E27FC236}">
                <a16:creationId xmlns:a16="http://schemas.microsoft.com/office/drawing/2014/main" xmlns="" id="{5D0CF3EC-9183-4593-91A7-436AF26971E9}"/>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21" name="Group 20">
            <a:extLst>
              <a:ext uri="{FF2B5EF4-FFF2-40B4-BE49-F238E27FC236}">
                <a16:creationId xmlns:a16="http://schemas.microsoft.com/office/drawing/2014/main" xmlns="" id="{D7B3E274-014A-4DAB-A5AD-7CA4903EAC71}"/>
              </a:ext>
            </a:extLst>
          </p:cNvPr>
          <p:cNvGrpSpPr/>
          <p:nvPr userDrawn="1"/>
        </p:nvGrpSpPr>
        <p:grpSpPr>
          <a:xfrm>
            <a:off x="9917984" y="6249017"/>
            <a:ext cx="2134868" cy="538948"/>
            <a:chOff x="3459679" y="2564932"/>
            <a:chExt cx="5250757" cy="1325555"/>
          </a:xfrm>
        </p:grpSpPr>
        <p:grpSp>
          <p:nvGrpSpPr>
            <p:cNvPr id="22" name="Group 21">
              <a:extLst>
                <a:ext uri="{FF2B5EF4-FFF2-40B4-BE49-F238E27FC236}">
                  <a16:creationId xmlns:a16="http://schemas.microsoft.com/office/drawing/2014/main" xmlns="" id="{3DF8521B-6D15-44AF-8E10-A5BE79C6547D}"/>
                </a:ext>
              </a:extLst>
            </p:cNvPr>
            <p:cNvGrpSpPr/>
            <p:nvPr/>
          </p:nvGrpSpPr>
          <p:grpSpPr>
            <a:xfrm>
              <a:off x="3467491" y="2775272"/>
              <a:ext cx="5242945" cy="981076"/>
              <a:chOff x="609600" y="2828925"/>
              <a:chExt cx="4733925" cy="885825"/>
            </a:xfrm>
          </p:grpSpPr>
          <p:sp>
            <p:nvSpPr>
              <p:cNvPr id="31" name="Rectangle 30">
                <a:extLst>
                  <a:ext uri="{FF2B5EF4-FFF2-40B4-BE49-F238E27FC236}">
                    <a16:creationId xmlns:a16="http://schemas.microsoft.com/office/drawing/2014/main" xmlns="" id="{122CE710-EF63-4402-A53B-1071D361AD73}"/>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6" name="Rectangle 45">
                <a:extLst>
                  <a:ext uri="{FF2B5EF4-FFF2-40B4-BE49-F238E27FC236}">
                    <a16:creationId xmlns:a16="http://schemas.microsoft.com/office/drawing/2014/main" xmlns="" id="{080690A3-E029-4399-AEEC-CD07066E2FCB}"/>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7" name="Rectangle 46">
                <a:extLst>
                  <a:ext uri="{FF2B5EF4-FFF2-40B4-BE49-F238E27FC236}">
                    <a16:creationId xmlns:a16="http://schemas.microsoft.com/office/drawing/2014/main" xmlns="" id="{B3158958-F7A4-42B4-8267-1E4963DC090A}"/>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8" name="Rectangle 47">
                <a:extLst>
                  <a:ext uri="{FF2B5EF4-FFF2-40B4-BE49-F238E27FC236}">
                    <a16:creationId xmlns:a16="http://schemas.microsoft.com/office/drawing/2014/main" xmlns="" id="{1D9D1580-F870-438F-876B-6DE136D93DA8}"/>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9" name="Rectangle 48">
                <a:extLst>
                  <a:ext uri="{FF2B5EF4-FFF2-40B4-BE49-F238E27FC236}">
                    <a16:creationId xmlns:a16="http://schemas.microsoft.com/office/drawing/2014/main" xmlns="" id="{7E2B788E-C456-4F55-ACC3-96B5B71C6E7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3" name="Freeform: Shape 22">
              <a:extLst>
                <a:ext uri="{FF2B5EF4-FFF2-40B4-BE49-F238E27FC236}">
                  <a16:creationId xmlns:a16="http://schemas.microsoft.com/office/drawing/2014/main" xmlns="" id="{2B08C0A6-AB4E-49FA-9C4A-FF43FD9D5739}"/>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4" name="Trapezoid 24">
              <a:extLst>
                <a:ext uri="{FF2B5EF4-FFF2-40B4-BE49-F238E27FC236}">
                  <a16:creationId xmlns:a16="http://schemas.microsoft.com/office/drawing/2014/main" xmlns="" id="{7A63E329-2343-47D6-B3FC-403923034956}"/>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grpSp>
          <p:nvGrpSpPr>
            <p:cNvPr id="25" name="Group 24">
              <a:extLst>
                <a:ext uri="{FF2B5EF4-FFF2-40B4-BE49-F238E27FC236}">
                  <a16:creationId xmlns:a16="http://schemas.microsoft.com/office/drawing/2014/main" xmlns="" id="{640BD4CA-F4DE-42CB-8FC8-9FB49B73494F}"/>
                </a:ext>
              </a:extLst>
            </p:cNvPr>
            <p:cNvGrpSpPr/>
            <p:nvPr/>
          </p:nvGrpSpPr>
          <p:grpSpPr>
            <a:xfrm>
              <a:off x="7721588" y="2772298"/>
              <a:ext cx="988480" cy="987025"/>
              <a:chOff x="2611714" y="1452659"/>
              <a:chExt cx="3963104" cy="3957283"/>
            </a:xfrm>
            <a:solidFill>
              <a:schemeClr val="bg1"/>
            </a:solidFill>
          </p:grpSpPr>
          <p:sp>
            <p:nvSpPr>
              <p:cNvPr id="28" name="Round Same Side Corner Rectangle 4">
                <a:extLst>
                  <a:ext uri="{FF2B5EF4-FFF2-40B4-BE49-F238E27FC236}">
                    <a16:creationId xmlns:a16="http://schemas.microsoft.com/office/drawing/2014/main" xmlns="" id="{A669B15A-7FB5-4AE3-B506-9569DFB0BFE2}"/>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29" name="Round Same Side Corner Rectangle 6">
                <a:extLst>
                  <a:ext uri="{FF2B5EF4-FFF2-40B4-BE49-F238E27FC236}">
                    <a16:creationId xmlns:a16="http://schemas.microsoft.com/office/drawing/2014/main" xmlns="" id="{4CD8C06F-17B9-43F6-9D09-970B18BF3F3D}"/>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30" name="Round Same Side Corner Rectangle 8">
                <a:extLst>
                  <a:ext uri="{FF2B5EF4-FFF2-40B4-BE49-F238E27FC236}">
                    <a16:creationId xmlns:a16="http://schemas.microsoft.com/office/drawing/2014/main" xmlns="" id="{DA261A70-8B76-4F9B-9C5A-1452303E7F93}"/>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grpSp>
        <p:sp>
          <p:nvSpPr>
            <p:cNvPr id="26" name="Frame 1">
              <a:extLst>
                <a:ext uri="{FF2B5EF4-FFF2-40B4-BE49-F238E27FC236}">
                  <a16:creationId xmlns:a16="http://schemas.microsoft.com/office/drawing/2014/main" xmlns="" id="{D8344AF5-328B-411C-8A7C-0E4168725886}"/>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black"/>
                </a:solidFill>
                <a:effectLst/>
                <a:uLnTx/>
                <a:uFillTx/>
                <a:latin typeface="Arial"/>
                <a:cs typeface="+mn-cs"/>
              </a:endParaRPr>
            </a:p>
          </p:txBody>
        </p:sp>
        <p:sp>
          <p:nvSpPr>
            <p:cNvPr id="27" name="Oval 21">
              <a:extLst>
                <a:ext uri="{FF2B5EF4-FFF2-40B4-BE49-F238E27FC236}">
                  <a16:creationId xmlns:a16="http://schemas.microsoft.com/office/drawing/2014/main" xmlns="" id="{EA5D6195-2D8E-4779-BF55-A17BF95A467B}"/>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xmlns="" val="118124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0_Images &amp; Contents">
    <p:bg>
      <p:bgPr>
        <a:solidFill>
          <a:schemeClr val="accent2"/>
        </a:solidFill>
        <a:effectLst/>
      </p:bgPr>
    </p:bg>
    <p:spTree>
      <p:nvGrpSpPr>
        <p:cNvPr id="1" name=""/>
        <p:cNvGrpSpPr/>
        <p:nvPr/>
      </p:nvGrpSpPr>
      <p:grpSpPr>
        <a:xfrm>
          <a:off x="0" y="0"/>
          <a:ext cx="0" cy="0"/>
          <a:chOff x="0" y="0"/>
          <a:chExt cx="0" cy="0"/>
        </a:xfrm>
      </p:grpSpPr>
      <p:sp>
        <p:nvSpPr>
          <p:cNvPr id="15" name="그림 개체 틀 14">
            <a:extLst>
              <a:ext uri="{FF2B5EF4-FFF2-40B4-BE49-F238E27FC236}">
                <a16:creationId xmlns:a16="http://schemas.microsoft.com/office/drawing/2014/main" xmlns="" id="{596DD6E9-C48A-4A8F-A096-9DF42F2783C5}"/>
              </a:ext>
            </a:extLst>
          </p:cNvPr>
          <p:cNvSpPr>
            <a:spLocks noGrp="1"/>
          </p:cNvSpPr>
          <p:nvPr>
            <p:ph type="pic" sz="quarter" idx="10" hasCustomPrompt="1"/>
          </p:nvPr>
        </p:nvSpPr>
        <p:spPr>
          <a:xfrm>
            <a:off x="3990974" y="0"/>
            <a:ext cx="8201026" cy="6858000"/>
          </a:xfrm>
          <a:custGeom>
            <a:avLst/>
            <a:gdLst>
              <a:gd name="connsiteX0" fmla="*/ 2105026 w 8201026"/>
              <a:gd name="connsiteY0" fmla="*/ 2757816 h 6858000"/>
              <a:gd name="connsiteX1" fmla="*/ 2105026 w 8201026"/>
              <a:gd name="connsiteY1" fmla="*/ 3629717 h 6858000"/>
              <a:gd name="connsiteX2" fmla="*/ 2074981 w 8201026"/>
              <a:gd name="connsiteY2" fmla="*/ 3636539 h 6858000"/>
              <a:gd name="connsiteX3" fmla="*/ 1618634 w 8201026"/>
              <a:gd name="connsiteY3" fmla="*/ 3827962 h 6858000"/>
              <a:gd name="connsiteX4" fmla="*/ 1100088 w 8201026"/>
              <a:gd name="connsiteY4" fmla="*/ 4341661 h 6858000"/>
              <a:gd name="connsiteX5" fmla="*/ 907856 w 8201026"/>
              <a:gd name="connsiteY5" fmla="*/ 5003974 h 6858000"/>
              <a:gd name="connsiteX6" fmla="*/ 1095241 w 8201026"/>
              <a:gd name="connsiteY6" fmla="*/ 5583899 h 6858000"/>
              <a:gd name="connsiteX7" fmla="*/ 1608940 w 8201026"/>
              <a:gd name="connsiteY7" fmla="*/ 5795517 h 6858000"/>
              <a:gd name="connsiteX8" fmla="*/ 2057844 w 8201026"/>
              <a:gd name="connsiteY8" fmla="*/ 5664898 h 6858000"/>
              <a:gd name="connsiteX9" fmla="*/ 2105026 w 8201026"/>
              <a:gd name="connsiteY9" fmla="*/ 5631104 h 6858000"/>
              <a:gd name="connsiteX10" fmla="*/ 2105026 w 8201026"/>
              <a:gd name="connsiteY10" fmla="*/ 6558974 h 6858000"/>
              <a:gd name="connsiteX11" fmla="*/ 1981844 w 8201026"/>
              <a:gd name="connsiteY11" fmla="*/ 6594839 h 6858000"/>
              <a:gd name="connsiteX12" fmla="*/ 1524940 w 8201026"/>
              <a:gd name="connsiteY12" fmla="*/ 6648450 h 6858000"/>
              <a:gd name="connsiteX13" fmla="*/ 423235 w 8201026"/>
              <a:gd name="connsiteY13" fmla="*/ 6220369 h 6858000"/>
              <a:gd name="connsiteX14" fmla="*/ 0 w 8201026"/>
              <a:gd name="connsiteY14" fmla="*/ 5104131 h 6858000"/>
              <a:gd name="connsiteX15" fmla="*/ 665548 w 8201026"/>
              <a:gd name="connsiteY15" fmla="*/ 3517805 h 6858000"/>
              <a:gd name="connsiteX16" fmla="*/ 1560476 w 8201026"/>
              <a:gd name="connsiteY16" fmla="*/ 2928188 h 6858000"/>
              <a:gd name="connsiteX17" fmla="*/ 2092751 w 8201026"/>
              <a:gd name="connsiteY17" fmla="*/ 2759780 h 6858000"/>
              <a:gd name="connsiteX18" fmla="*/ 2105026 w 8201026"/>
              <a:gd name="connsiteY18" fmla="*/ 0 h 6858000"/>
              <a:gd name="connsiteX19" fmla="*/ 8201026 w 8201026"/>
              <a:gd name="connsiteY19" fmla="*/ 0 h 6858000"/>
              <a:gd name="connsiteX20" fmla="*/ 8201026 w 8201026"/>
              <a:gd name="connsiteY20" fmla="*/ 6858000 h 6858000"/>
              <a:gd name="connsiteX21" fmla="*/ 2105026 w 8201026"/>
              <a:gd name="connsiteY21" fmla="*/ 6858000 h 6858000"/>
              <a:gd name="connsiteX22" fmla="*/ 2105026 w 8201026"/>
              <a:gd name="connsiteY22" fmla="*/ 6558974 h 6858000"/>
              <a:gd name="connsiteX23" fmla="*/ 2125060 w 8201026"/>
              <a:gd name="connsiteY23" fmla="*/ 6553141 h 6858000"/>
              <a:gd name="connsiteX24" fmla="*/ 2652488 w 8201026"/>
              <a:gd name="connsiteY24" fmla="*/ 6267215 h 6858000"/>
              <a:gd name="connsiteX25" fmla="*/ 3204952 w 8201026"/>
              <a:gd name="connsiteY25" fmla="*/ 5642056 h 6858000"/>
              <a:gd name="connsiteX26" fmla="*/ 3825265 w 8201026"/>
              <a:gd name="connsiteY26" fmla="*/ 4280275 h 6858000"/>
              <a:gd name="connsiteX27" fmla="*/ 4613578 w 8201026"/>
              <a:gd name="connsiteY27" fmla="*/ 2335335 h 6858000"/>
              <a:gd name="connsiteX28" fmla="*/ 4704042 w 8201026"/>
              <a:gd name="connsiteY28" fmla="*/ 2735956 h 6858000"/>
              <a:gd name="connsiteX29" fmla="*/ 5043277 w 8201026"/>
              <a:gd name="connsiteY29" fmla="*/ 3094571 h 6858000"/>
              <a:gd name="connsiteX30" fmla="*/ 5466512 w 8201026"/>
              <a:gd name="connsiteY30" fmla="*/ 2852263 h 6858000"/>
              <a:gd name="connsiteX31" fmla="*/ 6090054 w 8201026"/>
              <a:gd name="connsiteY31" fmla="*/ 2183486 h 6858000"/>
              <a:gd name="connsiteX32" fmla="*/ 5259741 w 8201026"/>
              <a:gd name="connsiteY32" fmla="*/ 4128426 h 6858000"/>
              <a:gd name="connsiteX33" fmla="*/ 5124048 w 8201026"/>
              <a:gd name="connsiteY33" fmla="*/ 4619510 h 6858000"/>
              <a:gd name="connsiteX34" fmla="*/ 5306588 w 8201026"/>
              <a:gd name="connsiteY34" fmla="*/ 5021742 h 6858000"/>
              <a:gd name="connsiteX35" fmla="*/ 5825132 w 8201026"/>
              <a:gd name="connsiteY35" fmla="*/ 5162282 h 6858000"/>
              <a:gd name="connsiteX36" fmla="*/ 6438982 w 8201026"/>
              <a:gd name="connsiteY36" fmla="*/ 5162282 h 6858000"/>
              <a:gd name="connsiteX37" fmla="*/ 6879985 w 8201026"/>
              <a:gd name="connsiteY37" fmla="*/ 5039511 h 6858000"/>
              <a:gd name="connsiteX38" fmla="*/ 7036680 w 8201026"/>
              <a:gd name="connsiteY38" fmla="*/ 4697047 h 6858000"/>
              <a:gd name="connsiteX39" fmla="*/ 6587602 w 8201026"/>
              <a:gd name="connsiteY39" fmla="*/ 4390124 h 6858000"/>
              <a:gd name="connsiteX40" fmla="*/ 6064211 w 8201026"/>
              <a:gd name="connsiteY40" fmla="*/ 4390124 h 6858000"/>
              <a:gd name="connsiteX41" fmla="*/ 7227296 w 8201026"/>
              <a:gd name="connsiteY41" fmla="*/ 1524402 h 6858000"/>
              <a:gd name="connsiteX42" fmla="*/ 7301608 w 8201026"/>
              <a:gd name="connsiteY42" fmla="*/ 1343480 h 6858000"/>
              <a:gd name="connsiteX43" fmla="*/ 7353301 w 8201026"/>
              <a:gd name="connsiteY43" fmla="*/ 1110860 h 6858000"/>
              <a:gd name="connsiteX44" fmla="*/ 7219220 w 8201026"/>
              <a:gd name="connsiteY44" fmla="*/ 824935 h 6858000"/>
              <a:gd name="connsiteX45" fmla="*/ 6891295 w 8201026"/>
              <a:gd name="connsiteY45" fmla="*/ 707010 h 6858000"/>
              <a:gd name="connsiteX46" fmla="*/ 6293596 w 8201026"/>
              <a:gd name="connsiteY46" fmla="*/ 1020401 h 6858000"/>
              <a:gd name="connsiteX47" fmla="*/ 5324356 w 8201026"/>
              <a:gd name="connsiteY47" fmla="*/ 1973486 h 6858000"/>
              <a:gd name="connsiteX48" fmla="*/ 5127277 w 8201026"/>
              <a:gd name="connsiteY48" fmla="*/ 1230402 h 6858000"/>
              <a:gd name="connsiteX49" fmla="*/ 4944738 w 8201026"/>
              <a:gd name="connsiteY49" fmla="*/ 823323 h 6858000"/>
              <a:gd name="connsiteX50" fmla="*/ 4658813 w 8201026"/>
              <a:gd name="connsiteY50" fmla="*/ 707010 h 6858000"/>
              <a:gd name="connsiteX51" fmla="*/ 4206500 w 8201026"/>
              <a:gd name="connsiteY51" fmla="*/ 1123787 h 6858000"/>
              <a:gd name="connsiteX52" fmla="*/ 2923874 w 8201026"/>
              <a:gd name="connsiteY52" fmla="*/ 4280275 h 6858000"/>
              <a:gd name="connsiteX53" fmla="*/ 2289021 w 8201026"/>
              <a:gd name="connsiteY53" fmla="*/ 5461134 h 6858000"/>
              <a:gd name="connsiteX54" fmla="*/ 2138084 w 8201026"/>
              <a:gd name="connsiteY54" fmla="*/ 5607426 h 6858000"/>
              <a:gd name="connsiteX55" fmla="*/ 2105026 w 8201026"/>
              <a:gd name="connsiteY55" fmla="*/ 5631104 h 6858000"/>
              <a:gd name="connsiteX56" fmla="*/ 2105026 w 8201026"/>
              <a:gd name="connsiteY56" fmla="*/ 3629717 h 6858000"/>
              <a:gd name="connsiteX57" fmla="*/ 2349801 w 8201026"/>
              <a:gd name="connsiteY57" fmla="*/ 3574145 h 6858000"/>
              <a:gd name="connsiteX58" fmla="*/ 2655717 w 8201026"/>
              <a:gd name="connsiteY58" fmla="*/ 3533962 h 6858000"/>
              <a:gd name="connsiteX59" fmla="*/ 3030488 w 8201026"/>
              <a:gd name="connsiteY59" fmla="*/ 3437034 h 6858000"/>
              <a:gd name="connsiteX60" fmla="*/ 3198494 w 8201026"/>
              <a:gd name="connsiteY60" fmla="*/ 3117185 h 6858000"/>
              <a:gd name="connsiteX61" fmla="*/ 3040181 w 8201026"/>
              <a:gd name="connsiteY61" fmla="*/ 2816721 h 6858000"/>
              <a:gd name="connsiteX62" fmla="*/ 2616946 w 8201026"/>
              <a:gd name="connsiteY62" fmla="*/ 2703643 h 6858000"/>
              <a:gd name="connsiteX63" fmla="*/ 2355859 w 8201026"/>
              <a:gd name="connsiteY63" fmla="*/ 2717677 h 6858000"/>
              <a:gd name="connsiteX64" fmla="*/ 2105026 w 8201026"/>
              <a:gd name="connsiteY64" fmla="*/ 2757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201026" h="6858000">
                <a:moveTo>
                  <a:pt x="2105026" y="2757816"/>
                </a:moveTo>
                <a:lnTo>
                  <a:pt x="2105026" y="3629717"/>
                </a:lnTo>
                <a:lnTo>
                  <a:pt x="2074981" y="3636539"/>
                </a:lnTo>
                <a:cubicBezTo>
                  <a:pt x="1902133" y="3685538"/>
                  <a:pt x="1750017" y="3749346"/>
                  <a:pt x="1618634" y="3827962"/>
                </a:cubicBezTo>
                <a:cubicBezTo>
                  <a:pt x="1401089" y="3959351"/>
                  <a:pt x="1228242" y="4130581"/>
                  <a:pt x="1100088" y="4341661"/>
                </a:cubicBezTo>
                <a:cubicBezTo>
                  <a:pt x="971933" y="4552741"/>
                  <a:pt x="907856" y="4773508"/>
                  <a:pt x="907856" y="5003974"/>
                </a:cubicBezTo>
                <a:cubicBezTo>
                  <a:pt x="907856" y="5249516"/>
                  <a:pt x="970316" y="5442823"/>
                  <a:pt x="1095241" y="5583899"/>
                </a:cubicBezTo>
                <a:cubicBezTo>
                  <a:pt x="1220167" y="5724981"/>
                  <a:pt x="1391396" y="5795517"/>
                  <a:pt x="1608940" y="5795517"/>
                </a:cubicBezTo>
                <a:cubicBezTo>
                  <a:pt x="1771826" y="5795517"/>
                  <a:pt x="1921462" y="5751977"/>
                  <a:pt x="2057844" y="5664898"/>
                </a:cubicBezTo>
                <a:lnTo>
                  <a:pt x="2105026" y="5631104"/>
                </a:lnTo>
                <a:lnTo>
                  <a:pt x="2105026" y="6558974"/>
                </a:lnTo>
                <a:lnTo>
                  <a:pt x="1981844" y="6594839"/>
                </a:lnTo>
                <a:cubicBezTo>
                  <a:pt x="1836358" y="6630580"/>
                  <a:pt x="1684056" y="6648450"/>
                  <a:pt x="1524940" y="6648450"/>
                </a:cubicBezTo>
                <a:cubicBezTo>
                  <a:pt x="1072627" y="6648450"/>
                  <a:pt x="705394" y="6505756"/>
                  <a:pt x="423235" y="6220369"/>
                </a:cubicBezTo>
                <a:cubicBezTo>
                  <a:pt x="141082" y="5934981"/>
                  <a:pt x="0" y="5562902"/>
                  <a:pt x="0" y="5104131"/>
                </a:cubicBezTo>
                <a:cubicBezTo>
                  <a:pt x="0" y="4503197"/>
                  <a:pt x="221849" y="3974428"/>
                  <a:pt x="665548" y="3517805"/>
                </a:cubicBezTo>
                <a:cubicBezTo>
                  <a:pt x="904626" y="3274418"/>
                  <a:pt x="1202937" y="3077877"/>
                  <a:pt x="1560476" y="2928188"/>
                </a:cubicBezTo>
                <a:cubicBezTo>
                  <a:pt x="1739246" y="2853340"/>
                  <a:pt x="1916672" y="2797204"/>
                  <a:pt x="2092751" y="2759780"/>
                </a:cubicBezTo>
                <a:close/>
                <a:moveTo>
                  <a:pt x="2105026" y="0"/>
                </a:moveTo>
                <a:lnTo>
                  <a:pt x="8201026" y="0"/>
                </a:lnTo>
                <a:lnTo>
                  <a:pt x="8201026" y="6858000"/>
                </a:lnTo>
                <a:lnTo>
                  <a:pt x="2105026" y="6858000"/>
                </a:lnTo>
                <a:lnTo>
                  <a:pt x="2105026" y="6558974"/>
                </a:lnTo>
                <a:lnTo>
                  <a:pt x="2125060" y="6553141"/>
                </a:lnTo>
                <a:cubicBezTo>
                  <a:pt x="2312985" y="6489602"/>
                  <a:pt x="2488794" y="6394293"/>
                  <a:pt x="2652488" y="6267215"/>
                </a:cubicBezTo>
                <a:cubicBezTo>
                  <a:pt x="2878644" y="6090597"/>
                  <a:pt x="3062801" y="5882214"/>
                  <a:pt x="3204952" y="5642056"/>
                </a:cubicBezTo>
                <a:cubicBezTo>
                  <a:pt x="3347109" y="5401903"/>
                  <a:pt x="3553880" y="4947972"/>
                  <a:pt x="3825265" y="4280275"/>
                </a:cubicBezTo>
                <a:lnTo>
                  <a:pt x="4613578" y="2335335"/>
                </a:lnTo>
                <a:lnTo>
                  <a:pt x="4704042" y="2735956"/>
                </a:lnTo>
                <a:cubicBezTo>
                  <a:pt x="4755735" y="2975034"/>
                  <a:pt x="4868814" y="3094571"/>
                  <a:pt x="5043277" y="3094571"/>
                </a:cubicBezTo>
                <a:cubicBezTo>
                  <a:pt x="5176816" y="3094571"/>
                  <a:pt x="5317898" y="3013800"/>
                  <a:pt x="5466512" y="2852263"/>
                </a:cubicBezTo>
                <a:lnTo>
                  <a:pt x="6090054" y="2183486"/>
                </a:lnTo>
                <a:lnTo>
                  <a:pt x="5259741" y="4128426"/>
                </a:lnTo>
                <a:cubicBezTo>
                  <a:pt x="5169278" y="4343815"/>
                  <a:pt x="5124048" y="4507506"/>
                  <a:pt x="5124048" y="4619510"/>
                </a:cubicBezTo>
                <a:cubicBezTo>
                  <a:pt x="5124048" y="4793974"/>
                  <a:pt x="5184896" y="4928050"/>
                  <a:pt x="5306588" y="5021742"/>
                </a:cubicBezTo>
                <a:cubicBezTo>
                  <a:pt x="5428278" y="5115435"/>
                  <a:pt x="5601130" y="5162282"/>
                  <a:pt x="5825132" y="5162282"/>
                </a:cubicBezTo>
                <a:lnTo>
                  <a:pt x="6438982" y="5162282"/>
                </a:lnTo>
                <a:cubicBezTo>
                  <a:pt x="6628522" y="5162282"/>
                  <a:pt x="6775525" y="5121362"/>
                  <a:pt x="6879985" y="5039511"/>
                </a:cubicBezTo>
                <a:cubicBezTo>
                  <a:pt x="6984450" y="4957665"/>
                  <a:pt x="7036680" y="4843512"/>
                  <a:pt x="7036680" y="4697047"/>
                </a:cubicBezTo>
                <a:cubicBezTo>
                  <a:pt x="7036680" y="4492430"/>
                  <a:pt x="6886986" y="4390124"/>
                  <a:pt x="6587602" y="4390124"/>
                </a:cubicBezTo>
                <a:lnTo>
                  <a:pt x="6064211" y="4390124"/>
                </a:lnTo>
                <a:lnTo>
                  <a:pt x="7227296" y="1524402"/>
                </a:lnTo>
                <a:lnTo>
                  <a:pt x="7301608" y="1343480"/>
                </a:lnTo>
                <a:cubicBezTo>
                  <a:pt x="7336070" y="1259480"/>
                  <a:pt x="7353301" y="1181938"/>
                  <a:pt x="7353301" y="1110860"/>
                </a:cubicBezTo>
                <a:cubicBezTo>
                  <a:pt x="7353301" y="998861"/>
                  <a:pt x="7308604" y="903551"/>
                  <a:pt x="7219220" y="824935"/>
                </a:cubicBezTo>
                <a:cubicBezTo>
                  <a:pt x="7129836" y="746318"/>
                  <a:pt x="7020524" y="707010"/>
                  <a:pt x="6891295" y="707010"/>
                </a:cubicBezTo>
                <a:cubicBezTo>
                  <a:pt x="6706064" y="707010"/>
                  <a:pt x="6506831" y="811476"/>
                  <a:pt x="6293596" y="1020401"/>
                </a:cubicBezTo>
                <a:lnTo>
                  <a:pt x="5324356" y="1973486"/>
                </a:lnTo>
                <a:lnTo>
                  <a:pt x="5127277" y="1230402"/>
                </a:lnTo>
                <a:cubicBezTo>
                  <a:pt x="5075584" y="1036552"/>
                  <a:pt x="5014736" y="900859"/>
                  <a:pt x="4944738" y="823323"/>
                </a:cubicBezTo>
                <a:cubicBezTo>
                  <a:pt x="4874740" y="745781"/>
                  <a:pt x="4779430" y="707010"/>
                  <a:pt x="4658813" y="707010"/>
                </a:cubicBezTo>
                <a:cubicBezTo>
                  <a:pt x="4469273" y="707010"/>
                  <a:pt x="4318504" y="845937"/>
                  <a:pt x="4206500" y="1123787"/>
                </a:cubicBezTo>
                <a:lnTo>
                  <a:pt x="2923874" y="4280275"/>
                </a:lnTo>
                <a:cubicBezTo>
                  <a:pt x="2693408" y="4844587"/>
                  <a:pt x="2481790" y="5238206"/>
                  <a:pt x="2289021" y="5461134"/>
                </a:cubicBezTo>
                <a:cubicBezTo>
                  <a:pt x="2240829" y="5516864"/>
                  <a:pt x="2190517" y="5565628"/>
                  <a:pt x="2138084" y="5607426"/>
                </a:cubicBezTo>
                <a:lnTo>
                  <a:pt x="2105026" y="5631104"/>
                </a:lnTo>
                <a:lnTo>
                  <a:pt x="2105026" y="3629717"/>
                </a:lnTo>
                <a:lnTo>
                  <a:pt x="2349801" y="3574145"/>
                </a:lnTo>
                <a:cubicBezTo>
                  <a:pt x="2446590" y="3557049"/>
                  <a:pt x="2548563" y="3543655"/>
                  <a:pt x="2655717" y="3533962"/>
                </a:cubicBezTo>
                <a:cubicBezTo>
                  <a:pt x="2840948" y="3516731"/>
                  <a:pt x="2965874" y="3484424"/>
                  <a:pt x="3030488" y="3437034"/>
                </a:cubicBezTo>
                <a:cubicBezTo>
                  <a:pt x="3142492" y="3355189"/>
                  <a:pt x="3198494" y="3248574"/>
                  <a:pt x="3198494" y="3117185"/>
                </a:cubicBezTo>
                <a:cubicBezTo>
                  <a:pt x="3198494" y="2992265"/>
                  <a:pt x="3145721" y="2892108"/>
                  <a:pt x="3040181" y="2816721"/>
                </a:cubicBezTo>
                <a:cubicBezTo>
                  <a:pt x="2934641" y="2741339"/>
                  <a:pt x="2793564" y="2703643"/>
                  <a:pt x="2616946" y="2703643"/>
                </a:cubicBezTo>
                <a:cubicBezTo>
                  <a:pt x="2530254" y="2703643"/>
                  <a:pt x="2443225" y="2708321"/>
                  <a:pt x="2355859" y="2717677"/>
                </a:cubicBezTo>
                <a:lnTo>
                  <a:pt x="2105026" y="275781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xmlns="" val="274846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Images &amp; Content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D9FCCA3A-A18D-428D-936C-AE61C9E25B0E}"/>
              </a:ext>
            </a:extLst>
          </p:cNvPr>
          <p:cNvSpPr>
            <a:spLocks noGrp="1"/>
          </p:cNvSpPr>
          <p:nvPr>
            <p:ph type="pic" sz="quarter" idx="12" hasCustomPrompt="1"/>
          </p:nvPr>
        </p:nvSpPr>
        <p:spPr>
          <a:xfrm>
            <a:off x="0" y="0"/>
            <a:ext cx="7227683" cy="6858000"/>
          </a:xfrm>
          <a:custGeom>
            <a:avLst/>
            <a:gdLst>
              <a:gd name="connsiteX0" fmla="*/ 0 w 7227683"/>
              <a:gd name="connsiteY0" fmla="*/ 0 h 6858000"/>
              <a:gd name="connsiteX1" fmla="*/ 40369 w 7227683"/>
              <a:gd name="connsiteY1" fmla="*/ 0 h 6858000"/>
              <a:gd name="connsiteX2" fmla="*/ 40423 w 7227683"/>
              <a:gd name="connsiteY2" fmla="*/ 2 h 6858000"/>
              <a:gd name="connsiteX3" fmla="*/ 6096000 w 7227683"/>
              <a:gd name="connsiteY3" fmla="*/ 2 h 6858000"/>
              <a:gd name="connsiteX4" fmla="*/ 6096000 w 7227683"/>
              <a:gd name="connsiteY4" fmla="*/ 2297317 h 6858000"/>
              <a:gd name="connsiteX5" fmla="*/ 7227683 w 7227683"/>
              <a:gd name="connsiteY5" fmla="*/ 3429000 h 6858000"/>
              <a:gd name="connsiteX6" fmla="*/ 6096000 w 7227683"/>
              <a:gd name="connsiteY6" fmla="*/ 4560683 h 6858000"/>
              <a:gd name="connsiteX7" fmla="*/ 6096000 w 7227683"/>
              <a:gd name="connsiteY7" fmla="*/ 6858000 h 6858000"/>
              <a:gd name="connsiteX8" fmla="*/ 0 w 722768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7683" h="6858000">
                <a:moveTo>
                  <a:pt x="0" y="0"/>
                </a:moveTo>
                <a:lnTo>
                  <a:pt x="40369" y="0"/>
                </a:lnTo>
                <a:lnTo>
                  <a:pt x="40423" y="2"/>
                </a:lnTo>
                <a:lnTo>
                  <a:pt x="6096000" y="2"/>
                </a:lnTo>
                <a:lnTo>
                  <a:pt x="6096000" y="2297317"/>
                </a:lnTo>
                <a:lnTo>
                  <a:pt x="7227683" y="3429000"/>
                </a:lnTo>
                <a:lnTo>
                  <a:pt x="6096000" y="4560683"/>
                </a:lnTo>
                <a:lnTo>
                  <a:pt x="6096000" y="6858000"/>
                </a:lnTo>
                <a:lnTo>
                  <a:pt x="0" y="685800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xmlns="" val="269111668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92ED21-7F83-4084-8A64-A1792F4512A0}" type="datetimeFigureOut">
              <a:rPr lang="en-US"/>
              <a:pPr>
                <a:defRPr/>
              </a:pPr>
              <a:t>6/7/2023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E6167A-31F7-4367-BB3D-CBCF80A547E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mages &amp; Contents">
    <p:spTree>
      <p:nvGrpSpPr>
        <p:cNvPr id="1" name=""/>
        <p:cNvGrpSpPr/>
        <p:nvPr/>
      </p:nvGrpSpPr>
      <p:grpSpPr>
        <a:xfrm>
          <a:off x="0" y="0"/>
          <a:ext cx="0" cy="0"/>
          <a:chOff x="0" y="0"/>
          <a:chExt cx="0" cy="0"/>
        </a:xfrm>
      </p:grpSpPr>
      <p:sp>
        <p:nvSpPr>
          <p:cNvPr id="19" name="그림 개체 틀 8">
            <a:extLst>
              <a:ext uri="{FF2B5EF4-FFF2-40B4-BE49-F238E27FC236}">
                <a16:creationId xmlns:a16="http://schemas.microsoft.com/office/drawing/2014/main" xmlns="" id="{3D1F6864-EF5F-47BF-BCDC-319394E2C987}"/>
              </a:ext>
            </a:extLst>
          </p:cNvPr>
          <p:cNvSpPr>
            <a:spLocks noGrp="1"/>
          </p:cNvSpPr>
          <p:nvPr>
            <p:ph type="pic" sz="quarter" idx="10" hasCustomPrompt="1"/>
          </p:nvPr>
        </p:nvSpPr>
        <p:spPr>
          <a:xfrm>
            <a:off x="1" y="0"/>
            <a:ext cx="12192000" cy="6858000"/>
          </a:xfrm>
          <a:prstGeom prst="rect">
            <a:avLst/>
          </a:pr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xmlns="" val="34273871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xmlns="" id="{BC1A878D-07A3-41D4-969A-CEC7DA643945}"/>
              </a:ext>
            </a:extLst>
          </p:cNvPr>
          <p:cNvSpPr>
            <a:spLocks noGrp="1"/>
          </p:cNvSpPr>
          <p:nvPr>
            <p:ph type="pic" sz="quarter" idx="14" hasCustomPrompt="1"/>
          </p:nvPr>
        </p:nvSpPr>
        <p:spPr>
          <a:xfrm>
            <a:off x="0" y="0"/>
            <a:ext cx="12192000" cy="6857999"/>
          </a:xfrm>
          <a:prstGeom prst="parallelogram">
            <a:avLst>
              <a:gd name="adj" fmla="val 90695"/>
            </a:avLst>
          </a:prstGeom>
          <a:solidFill>
            <a:schemeClr val="bg1">
              <a:lumMod val="95000"/>
            </a:schemeClr>
          </a:solidFill>
        </p:spPr>
        <p:txBody>
          <a:bodyPr anchor="ctr"/>
          <a:lstStyle>
            <a:lvl1pPr marL="0" indent="0" algn="ctr">
              <a:buNone/>
              <a:defRPr sz="18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xmlns="" val="2681644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Contents slide layout">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xmlns="" id="{4A0BA738-1393-424E-9EAA-4B8312B81727}"/>
              </a:ext>
            </a:extLst>
          </p:cNvPr>
          <p:cNvSpPr>
            <a:spLocks noGrp="1"/>
          </p:cNvSpPr>
          <p:nvPr>
            <p:ph type="pic" idx="13" hasCustomPrompt="1"/>
          </p:nvPr>
        </p:nvSpPr>
        <p:spPr>
          <a:xfrm>
            <a:off x="5321175" y="1"/>
            <a:ext cx="6784903" cy="6593390"/>
          </a:xfrm>
          <a:custGeom>
            <a:avLst/>
            <a:gdLst>
              <a:gd name="connsiteX0" fmla="*/ 3765937 w 6784903"/>
              <a:gd name="connsiteY0" fmla="*/ 6093108 h 6593390"/>
              <a:gd name="connsiteX1" fmla="*/ 4096124 w 6784903"/>
              <a:gd name="connsiteY1" fmla="*/ 6093108 h 6593390"/>
              <a:gd name="connsiteX2" fmla="*/ 4221194 w 6784903"/>
              <a:gd name="connsiteY2" fmla="*/ 6343249 h 6593390"/>
              <a:gd name="connsiteX3" fmla="*/ 4096124 w 6784903"/>
              <a:gd name="connsiteY3" fmla="*/ 6593390 h 6593390"/>
              <a:gd name="connsiteX4" fmla="*/ 3765937 w 6784903"/>
              <a:gd name="connsiteY4" fmla="*/ 6593390 h 6593390"/>
              <a:gd name="connsiteX5" fmla="*/ 3640866 w 6784903"/>
              <a:gd name="connsiteY5" fmla="*/ 6343249 h 6593390"/>
              <a:gd name="connsiteX6" fmla="*/ 3466441 w 6784903"/>
              <a:gd name="connsiteY6" fmla="*/ 5160578 h 6593390"/>
              <a:gd name="connsiteX7" fmla="*/ 4013845 w 6784903"/>
              <a:gd name="connsiteY7" fmla="*/ 5160578 h 6593390"/>
              <a:gd name="connsiteX8" fmla="*/ 4221194 w 6784903"/>
              <a:gd name="connsiteY8" fmla="*/ 5575276 h 6593390"/>
              <a:gd name="connsiteX9" fmla="*/ 4013845 w 6784903"/>
              <a:gd name="connsiteY9" fmla="*/ 5989974 h 6593390"/>
              <a:gd name="connsiteX10" fmla="*/ 3466441 w 6784903"/>
              <a:gd name="connsiteY10" fmla="*/ 5989974 h 6593390"/>
              <a:gd name="connsiteX11" fmla="*/ 3259092 w 6784903"/>
              <a:gd name="connsiteY11" fmla="*/ 5575276 h 6593390"/>
              <a:gd name="connsiteX12" fmla="*/ 6229611 w 6784903"/>
              <a:gd name="connsiteY12" fmla="*/ 4696709 h 6593390"/>
              <a:gd name="connsiteX13" fmla="*/ 6559798 w 6784903"/>
              <a:gd name="connsiteY13" fmla="*/ 4696709 h 6593390"/>
              <a:gd name="connsiteX14" fmla="*/ 6684868 w 6784903"/>
              <a:gd name="connsiteY14" fmla="*/ 4946850 h 6593390"/>
              <a:gd name="connsiteX15" fmla="*/ 6559798 w 6784903"/>
              <a:gd name="connsiteY15" fmla="*/ 5196991 h 6593390"/>
              <a:gd name="connsiteX16" fmla="*/ 6229611 w 6784903"/>
              <a:gd name="connsiteY16" fmla="*/ 5196991 h 6593390"/>
              <a:gd name="connsiteX17" fmla="*/ 6104540 w 6784903"/>
              <a:gd name="connsiteY17" fmla="*/ 4946850 h 6593390"/>
              <a:gd name="connsiteX18" fmla="*/ 2435186 w 6784903"/>
              <a:gd name="connsiteY18" fmla="*/ 4631749 h 6593390"/>
              <a:gd name="connsiteX19" fmla="*/ 3096422 w 6784903"/>
              <a:gd name="connsiteY19" fmla="*/ 4631749 h 6593390"/>
              <a:gd name="connsiteX20" fmla="*/ 3346890 w 6784903"/>
              <a:gd name="connsiteY20" fmla="*/ 5132685 h 6593390"/>
              <a:gd name="connsiteX21" fmla="*/ 3096422 w 6784903"/>
              <a:gd name="connsiteY21" fmla="*/ 5633621 h 6593390"/>
              <a:gd name="connsiteX22" fmla="*/ 2435186 w 6784903"/>
              <a:gd name="connsiteY22" fmla="*/ 5633621 h 6593390"/>
              <a:gd name="connsiteX23" fmla="*/ 2184718 w 6784903"/>
              <a:gd name="connsiteY23" fmla="*/ 5132685 h 6593390"/>
              <a:gd name="connsiteX24" fmla="*/ 3444958 w 6784903"/>
              <a:gd name="connsiteY24" fmla="*/ 4086739 h 6593390"/>
              <a:gd name="connsiteX25" fmla="*/ 4106194 w 6784903"/>
              <a:gd name="connsiteY25" fmla="*/ 4086739 h 6593390"/>
              <a:gd name="connsiteX26" fmla="*/ 4356662 w 6784903"/>
              <a:gd name="connsiteY26" fmla="*/ 4587675 h 6593390"/>
              <a:gd name="connsiteX27" fmla="*/ 4106194 w 6784903"/>
              <a:gd name="connsiteY27" fmla="*/ 5088611 h 6593390"/>
              <a:gd name="connsiteX28" fmla="*/ 3444958 w 6784903"/>
              <a:gd name="connsiteY28" fmla="*/ 5088611 h 6593390"/>
              <a:gd name="connsiteX29" fmla="*/ 3194490 w 6784903"/>
              <a:gd name="connsiteY29" fmla="*/ 4587675 h 6593390"/>
              <a:gd name="connsiteX30" fmla="*/ 1268770 w 6784903"/>
              <a:gd name="connsiteY30" fmla="*/ 4077356 h 6593390"/>
              <a:gd name="connsiteX31" fmla="*/ 1983697 w 6784903"/>
              <a:gd name="connsiteY31" fmla="*/ 4077356 h 6593390"/>
              <a:gd name="connsiteX32" fmla="*/ 2254502 w 6784903"/>
              <a:gd name="connsiteY32" fmla="*/ 4618967 h 6593390"/>
              <a:gd name="connsiteX33" fmla="*/ 1983697 w 6784903"/>
              <a:gd name="connsiteY33" fmla="*/ 5160578 h 6593390"/>
              <a:gd name="connsiteX34" fmla="*/ 1268770 w 6784903"/>
              <a:gd name="connsiteY34" fmla="*/ 5160578 h 6593390"/>
              <a:gd name="connsiteX35" fmla="*/ 997964 w 6784903"/>
              <a:gd name="connsiteY35" fmla="*/ 4618967 h 6593390"/>
              <a:gd name="connsiteX36" fmla="*/ 5930115 w 6784903"/>
              <a:gd name="connsiteY36" fmla="*/ 3764179 h 6593390"/>
              <a:gd name="connsiteX37" fmla="*/ 6477519 w 6784903"/>
              <a:gd name="connsiteY37" fmla="*/ 3764179 h 6593390"/>
              <a:gd name="connsiteX38" fmla="*/ 6684868 w 6784903"/>
              <a:gd name="connsiteY38" fmla="*/ 4178877 h 6593390"/>
              <a:gd name="connsiteX39" fmla="*/ 6477519 w 6784903"/>
              <a:gd name="connsiteY39" fmla="*/ 4593575 h 6593390"/>
              <a:gd name="connsiteX40" fmla="*/ 5930115 w 6784903"/>
              <a:gd name="connsiteY40" fmla="*/ 4593575 h 6593390"/>
              <a:gd name="connsiteX41" fmla="*/ 5722766 w 6784903"/>
              <a:gd name="connsiteY41" fmla="*/ 4178877 h 6593390"/>
              <a:gd name="connsiteX42" fmla="*/ 2343499 w 6784903"/>
              <a:gd name="connsiteY42" fmla="*/ 3363749 h 6593390"/>
              <a:gd name="connsiteX43" fmla="*/ 3118568 w 6784903"/>
              <a:gd name="connsiteY43" fmla="*/ 3363749 h 6593390"/>
              <a:gd name="connsiteX44" fmla="*/ 3412154 w 6784903"/>
              <a:gd name="connsiteY44" fmla="*/ 3950922 h 6593390"/>
              <a:gd name="connsiteX45" fmla="*/ 3118568 w 6784903"/>
              <a:gd name="connsiteY45" fmla="*/ 4538095 h 6593390"/>
              <a:gd name="connsiteX46" fmla="*/ 2343499 w 6784903"/>
              <a:gd name="connsiteY46" fmla="*/ 4538095 h 6593390"/>
              <a:gd name="connsiteX47" fmla="*/ 2049912 w 6784903"/>
              <a:gd name="connsiteY47" fmla="*/ 3950922 h 6593390"/>
              <a:gd name="connsiteX48" fmla="*/ 4891279 w 6784903"/>
              <a:gd name="connsiteY48" fmla="*/ 3210059 h 6593390"/>
              <a:gd name="connsiteX49" fmla="*/ 5552515 w 6784903"/>
              <a:gd name="connsiteY49" fmla="*/ 3210059 h 6593390"/>
              <a:gd name="connsiteX50" fmla="*/ 5802983 w 6784903"/>
              <a:gd name="connsiteY50" fmla="*/ 3710994 h 6593390"/>
              <a:gd name="connsiteX51" fmla="*/ 5552515 w 6784903"/>
              <a:gd name="connsiteY51" fmla="*/ 4211930 h 6593390"/>
              <a:gd name="connsiteX52" fmla="*/ 4891279 w 6784903"/>
              <a:gd name="connsiteY52" fmla="*/ 4211930 h 6593390"/>
              <a:gd name="connsiteX53" fmla="*/ 4640811 w 6784903"/>
              <a:gd name="connsiteY53" fmla="*/ 3710994 h 6593390"/>
              <a:gd name="connsiteX54" fmla="*/ 1099001 w 6784903"/>
              <a:gd name="connsiteY54" fmla="*/ 2682602 h 6593390"/>
              <a:gd name="connsiteX55" fmla="*/ 1937057 w 6784903"/>
              <a:gd name="connsiteY55" fmla="*/ 2682602 h 6593390"/>
              <a:gd name="connsiteX56" fmla="*/ 2254502 w 6784903"/>
              <a:gd name="connsiteY56" fmla="*/ 3317492 h 6593390"/>
              <a:gd name="connsiteX57" fmla="*/ 1937057 w 6784903"/>
              <a:gd name="connsiteY57" fmla="*/ 3952382 h 6593390"/>
              <a:gd name="connsiteX58" fmla="*/ 1099001 w 6784903"/>
              <a:gd name="connsiteY58" fmla="*/ 3952382 h 6593390"/>
              <a:gd name="connsiteX59" fmla="*/ 781556 w 6784903"/>
              <a:gd name="connsiteY59" fmla="*/ 3317492 h 6593390"/>
              <a:gd name="connsiteX60" fmla="*/ 3593219 w 6784903"/>
              <a:gd name="connsiteY60" fmla="*/ 2668447 h 6593390"/>
              <a:gd name="connsiteX61" fmla="*/ 4444356 w 6784903"/>
              <a:gd name="connsiteY61" fmla="*/ 2668447 h 6593390"/>
              <a:gd name="connsiteX62" fmla="*/ 4766756 w 6784903"/>
              <a:gd name="connsiteY62" fmla="*/ 3313248 h 6593390"/>
              <a:gd name="connsiteX63" fmla="*/ 4444356 w 6784903"/>
              <a:gd name="connsiteY63" fmla="*/ 3958049 h 6593390"/>
              <a:gd name="connsiteX64" fmla="*/ 3593219 w 6784903"/>
              <a:gd name="connsiteY64" fmla="*/ 3958049 h 6593390"/>
              <a:gd name="connsiteX65" fmla="*/ 3270818 w 6784903"/>
              <a:gd name="connsiteY65" fmla="*/ 3313248 h 6593390"/>
              <a:gd name="connsiteX66" fmla="*/ 5873199 w 6784903"/>
              <a:gd name="connsiteY66" fmla="*/ 2659173 h 6593390"/>
              <a:gd name="connsiteX67" fmla="*/ 6534435 w 6784903"/>
              <a:gd name="connsiteY67" fmla="*/ 2659173 h 6593390"/>
              <a:gd name="connsiteX68" fmla="*/ 6784903 w 6784903"/>
              <a:gd name="connsiteY68" fmla="*/ 3160110 h 6593390"/>
              <a:gd name="connsiteX69" fmla="*/ 6534435 w 6784903"/>
              <a:gd name="connsiteY69" fmla="*/ 3661045 h 6593390"/>
              <a:gd name="connsiteX70" fmla="*/ 5873199 w 6784903"/>
              <a:gd name="connsiteY70" fmla="*/ 3661045 h 6593390"/>
              <a:gd name="connsiteX71" fmla="*/ 5622731 w 6784903"/>
              <a:gd name="connsiteY71" fmla="*/ 3160110 h 6593390"/>
              <a:gd name="connsiteX72" fmla="*/ 331603 w 6784903"/>
              <a:gd name="connsiteY72" fmla="*/ 2077336 h 6593390"/>
              <a:gd name="connsiteX73" fmla="*/ 879007 w 6784903"/>
              <a:gd name="connsiteY73" fmla="*/ 2077336 h 6593390"/>
              <a:gd name="connsiteX74" fmla="*/ 1086356 w 6784903"/>
              <a:gd name="connsiteY74" fmla="*/ 2492034 h 6593390"/>
              <a:gd name="connsiteX75" fmla="*/ 879007 w 6784903"/>
              <a:gd name="connsiteY75" fmla="*/ 2906732 h 6593390"/>
              <a:gd name="connsiteX76" fmla="*/ 331603 w 6784903"/>
              <a:gd name="connsiteY76" fmla="*/ 2906732 h 6593390"/>
              <a:gd name="connsiteX77" fmla="*/ 124254 w 6784903"/>
              <a:gd name="connsiteY77" fmla="*/ 2492034 h 6593390"/>
              <a:gd name="connsiteX78" fmla="*/ 2346776 w 6784903"/>
              <a:gd name="connsiteY78" fmla="*/ 2016018 h 6593390"/>
              <a:gd name="connsiteX79" fmla="*/ 3184832 w 6784903"/>
              <a:gd name="connsiteY79" fmla="*/ 2016018 h 6593390"/>
              <a:gd name="connsiteX80" fmla="*/ 3502277 w 6784903"/>
              <a:gd name="connsiteY80" fmla="*/ 2650907 h 6593390"/>
              <a:gd name="connsiteX81" fmla="*/ 3184832 w 6784903"/>
              <a:gd name="connsiteY81" fmla="*/ 3285798 h 6593390"/>
              <a:gd name="connsiteX82" fmla="*/ 2346776 w 6784903"/>
              <a:gd name="connsiteY82" fmla="*/ 3285798 h 6593390"/>
              <a:gd name="connsiteX83" fmla="*/ 2029331 w 6784903"/>
              <a:gd name="connsiteY83" fmla="*/ 2650907 h 6593390"/>
              <a:gd name="connsiteX84" fmla="*/ 4789399 w 6784903"/>
              <a:gd name="connsiteY84" fmla="*/ 2014374 h 6593390"/>
              <a:gd name="connsiteX85" fmla="*/ 5504326 w 6784903"/>
              <a:gd name="connsiteY85" fmla="*/ 2014374 h 6593390"/>
              <a:gd name="connsiteX86" fmla="*/ 5775131 w 6784903"/>
              <a:gd name="connsiteY86" fmla="*/ 2555984 h 6593390"/>
              <a:gd name="connsiteX87" fmla="*/ 5504326 w 6784903"/>
              <a:gd name="connsiteY87" fmla="*/ 3097595 h 6593390"/>
              <a:gd name="connsiteX88" fmla="*/ 4789399 w 6784903"/>
              <a:gd name="connsiteY88" fmla="*/ 3097595 h 6593390"/>
              <a:gd name="connsiteX89" fmla="*/ 4518593 w 6784903"/>
              <a:gd name="connsiteY89" fmla="*/ 2555984 h 6593390"/>
              <a:gd name="connsiteX90" fmla="*/ 1221145 w 6784903"/>
              <a:gd name="connsiteY90" fmla="*/ 1514388 h 6593390"/>
              <a:gd name="connsiteX91" fmla="*/ 1936072 w 6784903"/>
              <a:gd name="connsiteY91" fmla="*/ 1514388 h 6593390"/>
              <a:gd name="connsiteX92" fmla="*/ 2206877 w 6784903"/>
              <a:gd name="connsiteY92" fmla="*/ 2055999 h 6593390"/>
              <a:gd name="connsiteX93" fmla="*/ 1936072 w 6784903"/>
              <a:gd name="connsiteY93" fmla="*/ 2597610 h 6593390"/>
              <a:gd name="connsiteX94" fmla="*/ 1221145 w 6784903"/>
              <a:gd name="connsiteY94" fmla="*/ 2597610 h 6593390"/>
              <a:gd name="connsiteX95" fmla="*/ 950339 w 6784903"/>
              <a:gd name="connsiteY95" fmla="*/ 2055999 h 6593390"/>
              <a:gd name="connsiteX96" fmla="*/ 547249 w 6784903"/>
              <a:gd name="connsiteY96" fmla="*/ 1479065 h 6593390"/>
              <a:gd name="connsiteX97" fmla="*/ 877436 w 6784903"/>
              <a:gd name="connsiteY97" fmla="*/ 1479065 h 6593390"/>
              <a:gd name="connsiteX98" fmla="*/ 1002506 w 6784903"/>
              <a:gd name="connsiteY98" fmla="*/ 1729206 h 6593390"/>
              <a:gd name="connsiteX99" fmla="*/ 877436 w 6784903"/>
              <a:gd name="connsiteY99" fmla="*/ 1979347 h 6593390"/>
              <a:gd name="connsiteX100" fmla="*/ 547249 w 6784903"/>
              <a:gd name="connsiteY100" fmla="*/ 1979347 h 6593390"/>
              <a:gd name="connsiteX101" fmla="*/ 422178 w 6784903"/>
              <a:gd name="connsiteY101" fmla="*/ 1729206 h 6593390"/>
              <a:gd name="connsiteX102" fmla="*/ 90919 w 6784903"/>
              <a:gd name="connsiteY102" fmla="*/ 1396400 h 6593390"/>
              <a:gd name="connsiteX103" fmla="*/ 330944 w 6784903"/>
              <a:gd name="connsiteY103" fmla="*/ 1396400 h 6593390"/>
              <a:gd name="connsiteX104" fmla="*/ 421863 w 6784903"/>
              <a:gd name="connsiteY104" fmla="*/ 1578237 h 6593390"/>
              <a:gd name="connsiteX105" fmla="*/ 330944 w 6784903"/>
              <a:gd name="connsiteY105" fmla="*/ 1760074 h 6593390"/>
              <a:gd name="connsiteX106" fmla="*/ 90919 w 6784903"/>
              <a:gd name="connsiteY106" fmla="*/ 1760074 h 6593390"/>
              <a:gd name="connsiteX107" fmla="*/ 0 w 6784903"/>
              <a:gd name="connsiteY107" fmla="*/ 1578237 h 6593390"/>
              <a:gd name="connsiteX108" fmla="*/ 3562675 w 6784903"/>
              <a:gd name="connsiteY108" fmla="*/ 1286205 h 6593390"/>
              <a:gd name="connsiteX109" fmla="*/ 4400731 w 6784903"/>
              <a:gd name="connsiteY109" fmla="*/ 1286205 h 6593390"/>
              <a:gd name="connsiteX110" fmla="*/ 4718176 w 6784903"/>
              <a:gd name="connsiteY110" fmla="*/ 1921095 h 6593390"/>
              <a:gd name="connsiteX111" fmla="*/ 4400731 w 6784903"/>
              <a:gd name="connsiteY111" fmla="*/ 2555984 h 6593390"/>
              <a:gd name="connsiteX112" fmla="*/ 3562675 w 6784903"/>
              <a:gd name="connsiteY112" fmla="*/ 2555984 h 6593390"/>
              <a:gd name="connsiteX113" fmla="*/ 3245230 w 6784903"/>
              <a:gd name="connsiteY113" fmla="*/ 1921095 h 6593390"/>
              <a:gd name="connsiteX114" fmla="*/ 2795277 w 6784903"/>
              <a:gd name="connsiteY114" fmla="*/ 680938 h 6593390"/>
              <a:gd name="connsiteX115" fmla="*/ 3342681 w 6784903"/>
              <a:gd name="connsiteY115" fmla="*/ 680938 h 6593390"/>
              <a:gd name="connsiteX116" fmla="*/ 3550030 w 6784903"/>
              <a:gd name="connsiteY116" fmla="*/ 1095636 h 6593390"/>
              <a:gd name="connsiteX117" fmla="*/ 3342681 w 6784903"/>
              <a:gd name="connsiteY117" fmla="*/ 1510335 h 6593390"/>
              <a:gd name="connsiteX118" fmla="*/ 2795277 w 6784903"/>
              <a:gd name="connsiteY118" fmla="*/ 1510335 h 6593390"/>
              <a:gd name="connsiteX119" fmla="*/ 2587928 w 6784903"/>
              <a:gd name="connsiteY119" fmla="*/ 1095636 h 6593390"/>
              <a:gd name="connsiteX120" fmla="*/ 4810450 w 6784903"/>
              <a:gd name="connsiteY120" fmla="*/ 619619 h 6593390"/>
              <a:gd name="connsiteX121" fmla="*/ 5648506 w 6784903"/>
              <a:gd name="connsiteY121" fmla="*/ 619619 h 6593390"/>
              <a:gd name="connsiteX122" fmla="*/ 5965951 w 6784903"/>
              <a:gd name="connsiteY122" fmla="*/ 1254509 h 6593390"/>
              <a:gd name="connsiteX123" fmla="*/ 5648506 w 6784903"/>
              <a:gd name="connsiteY123" fmla="*/ 1889400 h 6593390"/>
              <a:gd name="connsiteX124" fmla="*/ 4810450 w 6784903"/>
              <a:gd name="connsiteY124" fmla="*/ 1889400 h 6593390"/>
              <a:gd name="connsiteX125" fmla="*/ 4493005 w 6784903"/>
              <a:gd name="connsiteY125" fmla="*/ 1254509 h 6593390"/>
              <a:gd name="connsiteX126" fmla="*/ 3684819 w 6784903"/>
              <a:gd name="connsiteY126" fmla="*/ 117990 h 6593390"/>
              <a:gd name="connsiteX127" fmla="*/ 4399746 w 6784903"/>
              <a:gd name="connsiteY127" fmla="*/ 117990 h 6593390"/>
              <a:gd name="connsiteX128" fmla="*/ 4670551 w 6784903"/>
              <a:gd name="connsiteY128" fmla="*/ 659601 h 6593390"/>
              <a:gd name="connsiteX129" fmla="*/ 4399746 w 6784903"/>
              <a:gd name="connsiteY129" fmla="*/ 1201213 h 6593390"/>
              <a:gd name="connsiteX130" fmla="*/ 3684819 w 6784903"/>
              <a:gd name="connsiteY130" fmla="*/ 1201213 h 6593390"/>
              <a:gd name="connsiteX131" fmla="*/ 3414013 w 6784903"/>
              <a:gd name="connsiteY131" fmla="*/ 659601 h 6593390"/>
              <a:gd name="connsiteX132" fmla="*/ 3010923 w 6784903"/>
              <a:gd name="connsiteY132" fmla="*/ 82667 h 6593390"/>
              <a:gd name="connsiteX133" fmla="*/ 3341110 w 6784903"/>
              <a:gd name="connsiteY133" fmla="*/ 82667 h 6593390"/>
              <a:gd name="connsiteX134" fmla="*/ 3466180 w 6784903"/>
              <a:gd name="connsiteY134" fmla="*/ 332808 h 6593390"/>
              <a:gd name="connsiteX135" fmla="*/ 3341110 w 6784903"/>
              <a:gd name="connsiteY135" fmla="*/ 582949 h 6593390"/>
              <a:gd name="connsiteX136" fmla="*/ 3010923 w 6784903"/>
              <a:gd name="connsiteY136" fmla="*/ 582949 h 6593390"/>
              <a:gd name="connsiteX137" fmla="*/ 2885852 w 6784903"/>
              <a:gd name="connsiteY137" fmla="*/ 332808 h 6593390"/>
              <a:gd name="connsiteX138" fmla="*/ 2554593 w 6784903"/>
              <a:gd name="connsiteY138" fmla="*/ 0 h 6593390"/>
              <a:gd name="connsiteX139" fmla="*/ 2794618 w 6784903"/>
              <a:gd name="connsiteY139" fmla="*/ 0 h 6593390"/>
              <a:gd name="connsiteX140" fmla="*/ 2885536 w 6784903"/>
              <a:gd name="connsiteY140" fmla="*/ 181837 h 6593390"/>
              <a:gd name="connsiteX141" fmla="*/ 2794618 w 6784903"/>
              <a:gd name="connsiteY141" fmla="*/ 363674 h 6593390"/>
              <a:gd name="connsiteX142" fmla="*/ 2554593 w 6784903"/>
              <a:gd name="connsiteY142" fmla="*/ 363674 h 6593390"/>
              <a:gd name="connsiteX143" fmla="*/ 2463674 w 6784903"/>
              <a:gd name="connsiteY143" fmla="*/ 181837 h 659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84903" h="6593390">
                <a:moveTo>
                  <a:pt x="3765937" y="6093108"/>
                </a:moveTo>
                <a:lnTo>
                  <a:pt x="4096124" y="6093108"/>
                </a:lnTo>
                <a:lnTo>
                  <a:pt x="4221194" y="6343249"/>
                </a:lnTo>
                <a:lnTo>
                  <a:pt x="4096124" y="6593390"/>
                </a:lnTo>
                <a:lnTo>
                  <a:pt x="3765937" y="6593390"/>
                </a:lnTo>
                <a:lnTo>
                  <a:pt x="3640866" y="6343249"/>
                </a:lnTo>
                <a:close/>
                <a:moveTo>
                  <a:pt x="3466441" y="5160578"/>
                </a:moveTo>
                <a:lnTo>
                  <a:pt x="4013845" y="5160578"/>
                </a:lnTo>
                <a:lnTo>
                  <a:pt x="4221194" y="5575276"/>
                </a:lnTo>
                <a:lnTo>
                  <a:pt x="4013845" y="5989974"/>
                </a:lnTo>
                <a:lnTo>
                  <a:pt x="3466441" y="5989974"/>
                </a:lnTo>
                <a:lnTo>
                  <a:pt x="3259092" y="5575276"/>
                </a:lnTo>
                <a:close/>
                <a:moveTo>
                  <a:pt x="6229611" y="4696709"/>
                </a:moveTo>
                <a:lnTo>
                  <a:pt x="6559798" y="4696709"/>
                </a:lnTo>
                <a:lnTo>
                  <a:pt x="6684868" y="4946850"/>
                </a:lnTo>
                <a:lnTo>
                  <a:pt x="6559798" y="5196991"/>
                </a:lnTo>
                <a:lnTo>
                  <a:pt x="6229611" y="5196991"/>
                </a:lnTo>
                <a:lnTo>
                  <a:pt x="6104540" y="4946850"/>
                </a:lnTo>
                <a:close/>
                <a:moveTo>
                  <a:pt x="2435186" y="4631749"/>
                </a:moveTo>
                <a:lnTo>
                  <a:pt x="3096422" y="4631749"/>
                </a:lnTo>
                <a:lnTo>
                  <a:pt x="3346890" y="5132685"/>
                </a:lnTo>
                <a:lnTo>
                  <a:pt x="3096422" y="5633621"/>
                </a:lnTo>
                <a:lnTo>
                  <a:pt x="2435186" y="5633621"/>
                </a:lnTo>
                <a:lnTo>
                  <a:pt x="2184718" y="5132685"/>
                </a:lnTo>
                <a:close/>
                <a:moveTo>
                  <a:pt x="3444958" y="4086739"/>
                </a:moveTo>
                <a:lnTo>
                  <a:pt x="4106194" y="4086739"/>
                </a:lnTo>
                <a:lnTo>
                  <a:pt x="4356662" y="4587675"/>
                </a:lnTo>
                <a:lnTo>
                  <a:pt x="4106194" y="5088611"/>
                </a:lnTo>
                <a:lnTo>
                  <a:pt x="3444958" y="5088611"/>
                </a:lnTo>
                <a:lnTo>
                  <a:pt x="3194490" y="4587675"/>
                </a:lnTo>
                <a:close/>
                <a:moveTo>
                  <a:pt x="1268770" y="4077356"/>
                </a:moveTo>
                <a:lnTo>
                  <a:pt x="1983697" y="4077356"/>
                </a:lnTo>
                <a:lnTo>
                  <a:pt x="2254502" y="4618967"/>
                </a:lnTo>
                <a:lnTo>
                  <a:pt x="1983697" y="5160578"/>
                </a:lnTo>
                <a:lnTo>
                  <a:pt x="1268770" y="5160578"/>
                </a:lnTo>
                <a:lnTo>
                  <a:pt x="997964" y="4618967"/>
                </a:lnTo>
                <a:close/>
                <a:moveTo>
                  <a:pt x="5930115" y="3764179"/>
                </a:moveTo>
                <a:lnTo>
                  <a:pt x="6477519" y="3764179"/>
                </a:lnTo>
                <a:lnTo>
                  <a:pt x="6684868" y="4178877"/>
                </a:lnTo>
                <a:lnTo>
                  <a:pt x="6477519" y="4593575"/>
                </a:lnTo>
                <a:lnTo>
                  <a:pt x="5930115" y="4593575"/>
                </a:lnTo>
                <a:lnTo>
                  <a:pt x="5722766" y="4178877"/>
                </a:lnTo>
                <a:close/>
                <a:moveTo>
                  <a:pt x="2343499" y="3363749"/>
                </a:moveTo>
                <a:lnTo>
                  <a:pt x="3118568" y="3363749"/>
                </a:lnTo>
                <a:lnTo>
                  <a:pt x="3412154" y="3950922"/>
                </a:lnTo>
                <a:lnTo>
                  <a:pt x="3118568" y="4538095"/>
                </a:lnTo>
                <a:lnTo>
                  <a:pt x="2343499" y="4538095"/>
                </a:lnTo>
                <a:lnTo>
                  <a:pt x="2049912" y="3950922"/>
                </a:lnTo>
                <a:close/>
                <a:moveTo>
                  <a:pt x="4891279" y="3210059"/>
                </a:moveTo>
                <a:lnTo>
                  <a:pt x="5552515" y="3210059"/>
                </a:lnTo>
                <a:lnTo>
                  <a:pt x="5802983" y="3710994"/>
                </a:lnTo>
                <a:lnTo>
                  <a:pt x="5552515" y="4211930"/>
                </a:lnTo>
                <a:lnTo>
                  <a:pt x="4891279" y="4211930"/>
                </a:lnTo>
                <a:lnTo>
                  <a:pt x="4640811" y="3710994"/>
                </a:lnTo>
                <a:close/>
                <a:moveTo>
                  <a:pt x="1099001" y="2682602"/>
                </a:moveTo>
                <a:lnTo>
                  <a:pt x="1937057" y="2682602"/>
                </a:lnTo>
                <a:lnTo>
                  <a:pt x="2254502" y="3317492"/>
                </a:lnTo>
                <a:lnTo>
                  <a:pt x="1937057" y="3952382"/>
                </a:lnTo>
                <a:lnTo>
                  <a:pt x="1099001" y="3952382"/>
                </a:lnTo>
                <a:lnTo>
                  <a:pt x="781556" y="3317492"/>
                </a:lnTo>
                <a:close/>
                <a:moveTo>
                  <a:pt x="3593219" y="2668447"/>
                </a:moveTo>
                <a:lnTo>
                  <a:pt x="4444356" y="2668447"/>
                </a:lnTo>
                <a:lnTo>
                  <a:pt x="4766756" y="3313248"/>
                </a:lnTo>
                <a:lnTo>
                  <a:pt x="4444356" y="3958049"/>
                </a:lnTo>
                <a:lnTo>
                  <a:pt x="3593219" y="3958049"/>
                </a:lnTo>
                <a:lnTo>
                  <a:pt x="3270818" y="3313248"/>
                </a:lnTo>
                <a:close/>
                <a:moveTo>
                  <a:pt x="5873199" y="2659173"/>
                </a:moveTo>
                <a:lnTo>
                  <a:pt x="6534435" y="2659173"/>
                </a:lnTo>
                <a:lnTo>
                  <a:pt x="6784903" y="3160110"/>
                </a:lnTo>
                <a:lnTo>
                  <a:pt x="6534435" y="3661045"/>
                </a:lnTo>
                <a:lnTo>
                  <a:pt x="5873199" y="3661045"/>
                </a:lnTo>
                <a:lnTo>
                  <a:pt x="5622731" y="3160110"/>
                </a:lnTo>
                <a:close/>
                <a:moveTo>
                  <a:pt x="331603" y="2077336"/>
                </a:moveTo>
                <a:lnTo>
                  <a:pt x="879007" y="2077336"/>
                </a:lnTo>
                <a:lnTo>
                  <a:pt x="1086356" y="2492034"/>
                </a:lnTo>
                <a:lnTo>
                  <a:pt x="879007" y="2906732"/>
                </a:lnTo>
                <a:lnTo>
                  <a:pt x="331603" y="2906732"/>
                </a:lnTo>
                <a:lnTo>
                  <a:pt x="124254" y="2492034"/>
                </a:lnTo>
                <a:close/>
                <a:moveTo>
                  <a:pt x="2346776" y="2016018"/>
                </a:moveTo>
                <a:lnTo>
                  <a:pt x="3184832" y="2016018"/>
                </a:lnTo>
                <a:lnTo>
                  <a:pt x="3502277" y="2650907"/>
                </a:lnTo>
                <a:lnTo>
                  <a:pt x="3184832" y="3285798"/>
                </a:lnTo>
                <a:lnTo>
                  <a:pt x="2346776" y="3285798"/>
                </a:lnTo>
                <a:lnTo>
                  <a:pt x="2029331" y="2650907"/>
                </a:lnTo>
                <a:close/>
                <a:moveTo>
                  <a:pt x="4789399" y="2014374"/>
                </a:moveTo>
                <a:lnTo>
                  <a:pt x="5504326" y="2014374"/>
                </a:lnTo>
                <a:lnTo>
                  <a:pt x="5775131" y="2555984"/>
                </a:lnTo>
                <a:lnTo>
                  <a:pt x="5504326" y="3097595"/>
                </a:lnTo>
                <a:lnTo>
                  <a:pt x="4789399" y="3097595"/>
                </a:lnTo>
                <a:lnTo>
                  <a:pt x="4518593" y="2555984"/>
                </a:lnTo>
                <a:close/>
                <a:moveTo>
                  <a:pt x="1221145" y="1514388"/>
                </a:moveTo>
                <a:lnTo>
                  <a:pt x="1936072" y="1514388"/>
                </a:lnTo>
                <a:lnTo>
                  <a:pt x="2206877" y="2055999"/>
                </a:lnTo>
                <a:lnTo>
                  <a:pt x="1936072" y="2597610"/>
                </a:lnTo>
                <a:lnTo>
                  <a:pt x="1221145" y="2597610"/>
                </a:lnTo>
                <a:lnTo>
                  <a:pt x="950339" y="2055999"/>
                </a:lnTo>
                <a:close/>
                <a:moveTo>
                  <a:pt x="547249" y="1479065"/>
                </a:moveTo>
                <a:lnTo>
                  <a:pt x="877436" y="1479065"/>
                </a:lnTo>
                <a:lnTo>
                  <a:pt x="1002506" y="1729206"/>
                </a:lnTo>
                <a:lnTo>
                  <a:pt x="877436" y="1979347"/>
                </a:lnTo>
                <a:lnTo>
                  <a:pt x="547249" y="1979347"/>
                </a:lnTo>
                <a:lnTo>
                  <a:pt x="422178" y="1729206"/>
                </a:lnTo>
                <a:close/>
                <a:moveTo>
                  <a:pt x="90919" y="1396400"/>
                </a:moveTo>
                <a:lnTo>
                  <a:pt x="330944" y="1396400"/>
                </a:lnTo>
                <a:lnTo>
                  <a:pt x="421863" y="1578237"/>
                </a:lnTo>
                <a:lnTo>
                  <a:pt x="330944" y="1760074"/>
                </a:lnTo>
                <a:lnTo>
                  <a:pt x="90919" y="1760074"/>
                </a:lnTo>
                <a:lnTo>
                  <a:pt x="0" y="1578237"/>
                </a:lnTo>
                <a:close/>
                <a:moveTo>
                  <a:pt x="3562675" y="1286205"/>
                </a:moveTo>
                <a:lnTo>
                  <a:pt x="4400731" y="1286205"/>
                </a:lnTo>
                <a:lnTo>
                  <a:pt x="4718176" y="1921095"/>
                </a:lnTo>
                <a:lnTo>
                  <a:pt x="4400731" y="2555984"/>
                </a:lnTo>
                <a:lnTo>
                  <a:pt x="3562675" y="2555984"/>
                </a:lnTo>
                <a:lnTo>
                  <a:pt x="3245230" y="1921095"/>
                </a:lnTo>
                <a:close/>
                <a:moveTo>
                  <a:pt x="2795277" y="680938"/>
                </a:moveTo>
                <a:lnTo>
                  <a:pt x="3342681" y="680938"/>
                </a:lnTo>
                <a:lnTo>
                  <a:pt x="3550030" y="1095636"/>
                </a:lnTo>
                <a:lnTo>
                  <a:pt x="3342681" y="1510335"/>
                </a:lnTo>
                <a:lnTo>
                  <a:pt x="2795277" y="1510335"/>
                </a:lnTo>
                <a:lnTo>
                  <a:pt x="2587928" y="1095636"/>
                </a:lnTo>
                <a:close/>
                <a:moveTo>
                  <a:pt x="4810450" y="619619"/>
                </a:moveTo>
                <a:lnTo>
                  <a:pt x="5648506" y="619619"/>
                </a:lnTo>
                <a:lnTo>
                  <a:pt x="5965951" y="1254509"/>
                </a:lnTo>
                <a:lnTo>
                  <a:pt x="5648506" y="1889400"/>
                </a:lnTo>
                <a:lnTo>
                  <a:pt x="4810450" y="1889400"/>
                </a:lnTo>
                <a:lnTo>
                  <a:pt x="4493005" y="1254509"/>
                </a:lnTo>
                <a:close/>
                <a:moveTo>
                  <a:pt x="3684819" y="117990"/>
                </a:moveTo>
                <a:lnTo>
                  <a:pt x="4399746" y="117990"/>
                </a:lnTo>
                <a:lnTo>
                  <a:pt x="4670551" y="659601"/>
                </a:lnTo>
                <a:lnTo>
                  <a:pt x="4399746" y="1201213"/>
                </a:lnTo>
                <a:lnTo>
                  <a:pt x="3684819" y="1201213"/>
                </a:lnTo>
                <a:lnTo>
                  <a:pt x="3414013" y="659601"/>
                </a:lnTo>
                <a:close/>
                <a:moveTo>
                  <a:pt x="3010923" y="82667"/>
                </a:moveTo>
                <a:lnTo>
                  <a:pt x="3341110" y="82667"/>
                </a:lnTo>
                <a:lnTo>
                  <a:pt x="3466180" y="332808"/>
                </a:lnTo>
                <a:lnTo>
                  <a:pt x="3341110" y="582949"/>
                </a:lnTo>
                <a:lnTo>
                  <a:pt x="3010923" y="582949"/>
                </a:lnTo>
                <a:lnTo>
                  <a:pt x="2885852" y="332808"/>
                </a:lnTo>
                <a:close/>
                <a:moveTo>
                  <a:pt x="2554593" y="0"/>
                </a:moveTo>
                <a:lnTo>
                  <a:pt x="2794618" y="0"/>
                </a:lnTo>
                <a:lnTo>
                  <a:pt x="2885536" y="181837"/>
                </a:lnTo>
                <a:lnTo>
                  <a:pt x="2794618" y="363674"/>
                </a:lnTo>
                <a:lnTo>
                  <a:pt x="2554593" y="363674"/>
                </a:lnTo>
                <a:lnTo>
                  <a:pt x="2463674" y="181837"/>
                </a:lnTo>
                <a:close/>
              </a:path>
            </a:pathLst>
          </a:custGeom>
          <a:solidFill>
            <a:schemeClr val="bg1">
              <a:lumMod val="95000"/>
            </a:schemeClr>
          </a:solidFill>
          <a:ln w="95250">
            <a:noFill/>
          </a:ln>
        </p:spPr>
        <p:txBody>
          <a:bodyPr wrap="square" anchor="ctr">
            <a:noAutofit/>
          </a:bodyPr>
          <a:lstStyle>
            <a:lvl1pPr marL="0" indent="0" algn="ctr">
              <a:buNone/>
              <a:defRPr sz="18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xmlns="" val="1546383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xmlns="" val="3422137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xmlns=""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xmlns=""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xmlns=""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Arial" pitchFamily="34" charset="0"/>
                <a:cs typeface="Arial" pitchFamily="34" charset="0"/>
              </a:rPr>
              <a:t>www.allppt.com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xmlns=""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xmlns="" val="304980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642026" y="504885"/>
            <a:ext cx="112547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xmlns="" id="{86A0D6C2-A76A-4223-876B-8C7DB3EC30CF}"/>
              </a:ext>
            </a:extLst>
          </p:cNvPr>
          <p:cNvGrpSpPr/>
          <p:nvPr userDrawn="1"/>
        </p:nvGrpSpPr>
        <p:grpSpPr>
          <a:xfrm>
            <a:off x="267789" y="259889"/>
            <a:ext cx="11666560" cy="1003883"/>
            <a:chOff x="267789" y="259889"/>
            <a:chExt cx="11666560" cy="1003883"/>
          </a:xfrm>
        </p:grpSpPr>
        <p:sp>
          <p:nvSpPr>
            <p:cNvPr id="4" name="Rectangle 3">
              <a:extLst>
                <a:ext uri="{FF2B5EF4-FFF2-40B4-BE49-F238E27FC236}">
                  <a16:creationId xmlns:a16="http://schemas.microsoft.com/office/drawing/2014/main" xmlns="" id="{29326D76-7FBA-47E6-B315-5F8D19934DE4}"/>
                </a:ext>
              </a:extLst>
            </p:cNvPr>
            <p:cNvSpPr/>
            <p:nvPr/>
          </p:nvSpPr>
          <p:spPr>
            <a:xfrm>
              <a:off x="321468" y="1163862"/>
              <a:ext cx="11612881" cy="999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4">
              <a:extLst>
                <a:ext uri="{FF2B5EF4-FFF2-40B4-BE49-F238E27FC236}">
                  <a16:creationId xmlns:a16="http://schemas.microsoft.com/office/drawing/2014/main" xmlns="" id="{B153EEB3-473A-40B9-BE2D-726297E964B4}"/>
                </a:ext>
              </a:extLst>
            </p:cNvPr>
            <p:cNvSpPr/>
            <p:nvPr/>
          </p:nvSpPr>
          <p:spPr>
            <a:xfrm>
              <a:off x="321468" y="492850"/>
              <a:ext cx="102086"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6" name="Rectangle 5">
              <a:extLst>
                <a:ext uri="{FF2B5EF4-FFF2-40B4-BE49-F238E27FC236}">
                  <a16:creationId xmlns:a16="http://schemas.microsoft.com/office/drawing/2014/main" xmlns="" id="{956F8C27-F65A-4A86-BD24-83FF54F72259}"/>
                </a:ext>
              </a:extLst>
            </p:cNvPr>
            <p:cNvSpPr/>
            <p:nvPr/>
          </p:nvSpPr>
          <p:spPr>
            <a:xfrm>
              <a:off x="1234409" y="492850"/>
              <a:ext cx="102086" cy="1615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6">
              <a:extLst>
                <a:ext uri="{FF2B5EF4-FFF2-40B4-BE49-F238E27FC236}">
                  <a16:creationId xmlns:a16="http://schemas.microsoft.com/office/drawing/2014/main" xmlns="" id="{EE197040-221C-42EA-A4AA-2FFBFCB531C4}"/>
                </a:ext>
              </a:extLst>
            </p:cNvPr>
            <p:cNvSpPr/>
            <p:nvPr/>
          </p:nvSpPr>
          <p:spPr>
            <a:xfrm rot="2877153">
              <a:off x="557862" y="-30184"/>
              <a:ext cx="102086" cy="682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Rectangle 7">
              <a:extLst>
                <a:ext uri="{FF2B5EF4-FFF2-40B4-BE49-F238E27FC236}">
                  <a16:creationId xmlns:a16="http://schemas.microsoft.com/office/drawing/2014/main" xmlns="" id="{304EA981-E3BD-4EB2-9D20-1D105D29210D}"/>
                </a:ext>
              </a:extLst>
            </p:cNvPr>
            <p:cNvSpPr/>
            <p:nvPr userDrawn="1"/>
          </p:nvSpPr>
          <p:spPr>
            <a:xfrm rot="18722847" flipH="1">
              <a:off x="997957" y="-30184"/>
              <a:ext cx="102086" cy="682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xmlns="" val="967315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94791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70CF62C-53D2-424C-8FE5-6815353E7C27}"/>
              </a:ext>
            </a:extLst>
          </p:cNvPr>
          <p:cNvSpPr/>
          <p:nvPr userDrawn="1"/>
        </p:nvSpPr>
        <p:spPr>
          <a:xfrm>
            <a:off x="-18250" y="5415735"/>
            <a:ext cx="12210250" cy="14422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xmlns="" val="994687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xmlns="" id="{EF70765A-4598-4D75-8EBE-B820808F6559}"/>
              </a:ext>
            </a:extLst>
          </p:cNvPr>
          <p:cNvSpPr>
            <a:spLocks noGrp="1"/>
          </p:cNvSpPr>
          <p:nvPr>
            <p:ph type="body" sz="quarter" idx="10" hasCustomPrompt="1"/>
          </p:nvPr>
        </p:nvSpPr>
        <p:spPr>
          <a:xfrm>
            <a:off x="642026" y="504885"/>
            <a:ext cx="1125469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grpSp>
        <p:nvGrpSpPr>
          <p:cNvPr id="2" name="Group 1">
            <a:extLst>
              <a:ext uri="{FF2B5EF4-FFF2-40B4-BE49-F238E27FC236}">
                <a16:creationId xmlns:a16="http://schemas.microsoft.com/office/drawing/2014/main" xmlns="" id="{670BA849-A5AE-4334-924A-D33D7D0282CA}"/>
              </a:ext>
            </a:extLst>
          </p:cNvPr>
          <p:cNvGrpSpPr/>
          <p:nvPr userDrawn="1"/>
        </p:nvGrpSpPr>
        <p:grpSpPr>
          <a:xfrm>
            <a:off x="267789" y="259889"/>
            <a:ext cx="11666560" cy="1003883"/>
            <a:chOff x="267789" y="259889"/>
            <a:chExt cx="11666560" cy="1003883"/>
          </a:xfrm>
        </p:grpSpPr>
        <p:sp>
          <p:nvSpPr>
            <p:cNvPr id="6" name="Rectangle 5">
              <a:extLst>
                <a:ext uri="{FF2B5EF4-FFF2-40B4-BE49-F238E27FC236}">
                  <a16:creationId xmlns:a16="http://schemas.microsoft.com/office/drawing/2014/main" xmlns="" id="{A5393CDD-9A8F-4A98-8CC3-C2A4D477B2AD}"/>
                </a:ext>
              </a:extLst>
            </p:cNvPr>
            <p:cNvSpPr/>
            <p:nvPr/>
          </p:nvSpPr>
          <p:spPr>
            <a:xfrm>
              <a:off x="321468" y="1163862"/>
              <a:ext cx="11612881" cy="999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6">
              <a:extLst>
                <a:ext uri="{FF2B5EF4-FFF2-40B4-BE49-F238E27FC236}">
                  <a16:creationId xmlns:a16="http://schemas.microsoft.com/office/drawing/2014/main" xmlns="" id="{F94871A7-F257-4047-95F2-7A83A07B8C55}"/>
                </a:ext>
              </a:extLst>
            </p:cNvPr>
            <p:cNvSpPr/>
            <p:nvPr/>
          </p:nvSpPr>
          <p:spPr>
            <a:xfrm>
              <a:off x="321468" y="492850"/>
              <a:ext cx="102086"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Rectangle 7">
              <a:extLst>
                <a:ext uri="{FF2B5EF4-FFF2-40B4-BE49-F238E27FC236}">
                  <a16:creationId xmlns:a16="http://schemas.microsoft.com/office/drawing/2014/main" xmlns="" id="{5859D84A-5E4F-47F0-BBE0-E5360700162B}"/>
                </a:ext>
              </a:extLst>
            </p:cNvPr>
            <p:cNvSpPr/>
            <p:nvPr/>
          </p:nvSpPr>
          <p:spPr>
            <a:xfrm>
              <a:off x="1234409" y="492850"/>
              <a:ext cx="102086" cy="1615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 name="Rectangle 8">
              <a:extLst>
                <a:ext uri="{FF2B5EF4-FFF2-40B4-BE49-F238E27FC236}">
                  <a16:creationId xmlns:a16="http://schemas.microsoft.com/office/drawing/2014/main" xmlns="" id="{EE1AC9D4-C7D1-44B3-8B3E-B555C65D3FEC}"/>
                </a:ext>
              </a:extLst>
            </p:cNvPr>
            <p:cNvSpPr/>
            <p:nvPr/>
          </p:nvSpPr>
          <p:spPr>
            <a:xfrm rot="2877153">
              <a:off x="557862" y="-30184"/>
              <a:ext cx="102086" cy="682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1" name="Rectangle 10">
              <a:extLst>
                <a:ext uri="{FF2B5EF4-FFF2-40B4-BE49-F238E27FC236}">
                  <a16:creationId xmlns:a16="http://schemas.microsoft.com/office/drawing/2014/main" xmlns="" id="{48CC1364-3DD9-4869-BB2C-5A4CF32CDA82}"/>
                </a:ext>
              </a:extLst>
            </p:cNvPr>
            <p:cNvSpPr/>
            <p:nvPr userDrawn="1"/>
          </p:nvSpPr>
          <p:spPr>
            <a:xfrm rot="18722847" flipH="1">
              <a:off x="997957" y="-30184"/>
              <a:ext cx="102086" cy="682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0" name="그림 개체 틀 2">
            <a:extLst>
              <a:ext uri="{FF2B5EF4-FFF2-40B4-BE49-F238E27FC236}">
                <a16:creationId xmlns:a16="http://schemas.microsoft.com/office/drawing/2014/main" xmlns="" id="{025ACB34-5EDC-4999-BBF8-0577D03F3AAB}"/>
              </a:ext>
            </a:extLst>
          </p:cNvPr>
          <p:cNvSpPr>
            <a:spLocks noGrp="1"/>
          </p:cNvSpPr>
          <p:nvPr>
            <p:ph type="pic" sz="quarter" idx="11" hasCustomPrompt="1"/>
          </p:nvPr>
        </p:nvSpPr>
        <p:spPr>
          <a:xfrm>
            <a:off x="0" y="2037162"/>
            <a:ext cx="2340000" cy="2087588"/>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2" name="Rectangle 11">
            <a:extLst>
              <a:ext uri="{FF2B5EF4-FFF2-40B4-BE49-F238E27FC236}">
                <a16:creationId xmlns:a16="http://schemas.microsoft.com/office/drawing/2014/main" xmlns="" id="{2B339D9D-C400-4AAD-8F36-1E02963D8A4A}"/>
              </a:ext>
            </a:extLst>
          </p:cNvPr>
          <p:cNvSpPr/>
          <p:nvPr userDrawn="1"/>
        </p:nvSpPr>
        <p:spPr>
          <a:xfrm>
            <a:off x="2334922" y="2037162"/>
            <a:ext cx="3763619" cy="2088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13" name="그림 개체 틀 2">
            <a:extLst>
              <a:ext uri="{FF2B5EF4-FFF2-40B4-BE49-F238E27FC236}">
                <a16:creationId xmlns:a16="http://schemas.microsoft.com/office/drawing/2014/main" xmlns="" id="{FFAC51D9-7D87-45FA-8698-4D7E91FB1699}"/>
              </a:ext>
            </a:extLst>
          </p:cNvPr>
          <p:cNvSpPr>
            <a:spLocks noGrp="1"/>
          </p:cNvSpPr>
          <p:nvPr>
            <p:ph type="pic" sz="quarter" idx="12" hasCustomPrompt="1"/>
          </p:nvPr>
        </p:nvSpPr>
        <p:spPr>
          <a:xfrm>
            <a:off x="6093461" y="2037162"/>
            <a:ext cx="2340000" cy="2087588"/>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4" name="Rectangle 13">
            <a:extLst>
              <a:ext uri="{FF2B5EF4-FFF2-40B4-BE49-F238E27FC236}">
                <a16:creationId xmlns:a16="http://schemas.microsoft.com/office/drawing/2014/main" xmlns="" id="{44A2DC25-2711-4972-9BB0-F181569F5C44}"/>
              </a:ext>
            </a:extLst>
          </p:cNvPr>
          <p:cNvSpPr/>
          <p:nvPr userDrawn="1"/>
        </p:nvSpPr>
        <p:spPr>
          <a:xfrm>
            <a:off x="8428382" y="2037162"/>
            <a:ext cx="3763619" cy="20882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5" name="그림 개체 틀 2">
            <a:extLst>
              <a:ext uri="{FF2B5EF4-FFF2-40B4-BE49-F238E27FC236}">
                <a16:creationId xmlns:a16="http://schemas.microsoft.com/office/drawing/2014/main" xmlns="" id="{B950F566-3AF2-41FE-A070-B07EAA1AAF99}"/>
              </a:ext>
            </a:extLst>
          </p:cNvPr>
          <p:cNvSpPr>
            <a:spLocks noGrp="1"/>
          </p:cNvSpPr>
          <p:nvPr>
            <p:ph type="pic" sz="quarter" idx="13" hasCustomPrompt="1"/>
          </p:nvPr>
        </p:nvSpPr>
        <p:spPr>
          <a:xfrm>
            <a:off x="9852000" y="4120284"/>
            <a:ext cx="2340000" cy="2087588"/>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6" name="Rectangle 15">
            <a:extLst>
              <a:ext uri="{FF2B5EF4-FFF2-40B4-BE49-F238E27FC236}">
                <a16:creationId xmlns:a16="http://schemas.microsoft.com/office/drawing/2014/main" xmlns="" id="{082FFDC0-5EBD-431C-8B02-83FCCB7283DA}"/>
              </a:ext>
            </a:extLst>
          </p:cNvPr>
          <p:cNvSpPr/>
          <p:nvPr userDrawn="1"/>
        </p:nvSpPr>
        <p:spPr>
          <a:xfrm>
            <a:off x="6093462" y="4128349"/>
            <a:ext cx="3763619" cy="2088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7" name="그림 개체 틀 2">
            <a:extLst>
              <a:ext uri="{FF2B5EF4-FFF2-40B4-BE49-F238E27FC236}">
                <a16:creationId xmlns:a16="http://schemas.microsoft.com/office/drawing/2014/main" xmlns="" id="{5C14E4A9-E349-445D-864D-174DFB6776AD}"/>
              </a:ext>
            </a:extLst>
          </p:cNvPr>
          <p:cNvSpPr>
            <a:spLocks noGrp="1"/>
          </p:cNvSpPr>
          <p:nvPr>
            <p:ph type="pic" sz="quarter" idx="14" hasCustomPrompt="1"/>
          </p:nvPr>
        </p:nvSpPr>
        <p:spPr>
          <a:xfrm>
            <a:off x="3758540" y="4128993"/>
            <a:ext cx="2340000" cy="2087588"/>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8" name="Rectangle 17">
            <a:extLst>
              <a:ext uri="{FF2B5EF4-FFF2-40B4-BE49-F238E27FC236}">
                <a16:creationId xmlns:a16="http://schemas.microsoft.com/office/drawing/2014/main" xmlns="" id="{279DDE1C-89C6-4848-9B2F-CAA106739F32}"/>
              </a:ext>
            </a:extLst>
          </p:cNvPr>
          <p:cNvSpPr/>
          <p:nvPr userDrawn="1"/>
        </p:nvSpPr>
        <p:spPr>
          <a:xfrm>
            <a:off x="1" y="4128349"/>
            <a:ext cx="3763619" cy="20882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xmlns="" val="94929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FFE03131-EA90-4BFC-BA94-63B5F31A7CB5}"/>
              </a:ext>
            </a:extLst>
          </p:cNvPr>
          <p:cNvSpPr>
            <a:spLocks noGrp="1"/>
          </p:cNvSpPr>
          <p:nvPr>
            <p:ph type="pic" sz="quarter" idx="12" hasCustomPrompt="1"/>
          </p:nvPr>
        </p:nvSpPr>
        <p:spPr>
          <a:xfrm>
            <a:off x="4319757" y="-1"/>
            <a:ext cx="6580997" cy="5001448"/>
          </a:xfrm>
          <a:custGeom>
            <a:avLst/>
            <a:gdLst>
              <a:gd name="connsiteX0" fmla="*/ 5450668 w 6580997"/>
              <a:gd name="connsiteY0" fmla="*/ 0 h 5001448"/>
              <a:gd name="connsiteX1" fmla="*/ 6157327 w 6580997"/>
              <a:gd name="connsiteY1" fmla="*/ 0 h 5001448"/>
              <a:gd name="connsiteX2" fmla="*/ 6395676 w 6580997"/>
              <a:gd name="connsiteY2" fmla="*/ 313936 h 5001448"/>
              <a:gd name="connsiteX3" fmla="*/ 6417268 w 6580997"/>
              <a:gd name="connsiteY3" fmla="*/ 349241 h 5001448"/>
              <a:gd name="connsiteX4" fmla="*/ 5974700 w 6580997"/>
              <a:gd name="connsiteY4" fmla="*/ 683575 h 5001448"/>
              <a:gd name="connsiteX5" fmla="*/ 5947410 w 6580997"/>
              <a:gd name="connsiteY5" fmla="*/ 654273 h 5001448"/>
              <a:gd name="connsiteX6" fmla="*/ 4672001 w 6580997"/>
              <a:gd name="connsiteY6" fmla="*/ 0 h 5001448"/>
              <a:gd name="connsiteX7" fmla="*/ 5378659 w 6580997"/>
              <a:gd name="connsiteY7" fmla="*/ 0 h 5001448"/>
              <a:gd name="connsiteX8" fmla="*/ 6328696 w 6580997"/>
              <a:gd name="connsiteY8" fmla="*/ 1251323 h 5001448"/>
              <a:gd name="connsiteX9" fmla="*/ 6356584 w 6580997"/>
              <a:gd name="connsiteY9" fmla="*/ 1296919 h 5001448"/>
              <a:gd name="connsiteX10" fmla="*/ 5915946 w 6580997"/>
              <a:gd name="connsiteY10" fmla="*/ 1629794 h 5001448"/>
              <a:gd name="connsiteX11" fmla="*/ 5880432 w 6580997"/>
              <a:gd name="connsiteY11" fmla="*/ 1591659 h 5001448"/>
              <a:gd name="connsiteX12" fmla="*/ 3893333 w 6580997"/>
              <a:gd name="connsiteY12" fmla="*/ 0 h 5001448"/>
              <a:gd name="connsiteX13" fmla="*/ 4599991 w 6580997"/>
              <a:gd name="connsiteY13" fmla="*/ 0 h 5001448"/>
              <a:gd name="connsiteX14" fmla="*/ 6234116 w 6580997"/>
              <a:gd name="connsiteY14" fmla="*/ 2152354 h 5001448"/>
              <a:gd name="connsiteX15" fmla="*/ 5785032 w 6580997"/>
              <a:gd name="connsiteY15" fmla="*/ 2491611 h 5001448"/>
              <a:gd name="connsiteX16" fmla="*/ 3114666 w 6580997"/>
              <a:gd name="connsiteY16" fmla="*/ 0 h 5001448"/>
              <a:gd name="connsiteX17" fmla="*/ 3821325 w 6580997"/>
              <a:gd name="connsiteY17" fmla="*/ 0 h 5001448"/>
              <a:gd name="connsiteX18" fmla="*/ 6505646 w 6580997"/>
              <a:gd name="connsiteY18" fmla="*/ 3535597 h 5001448"/>
              <a:gd name="connsiteX19" fmla="*/ 6517688 w 6580997"/>
              <a:gd name="connsiteY19" fmla="*/ 3555286 h 5001448"/>
              <a:gd name="connsiteX20" fmla="*/ 6072188 w 6580997"/>
              <a:gd name="connsiteY20" fmla="*/ 3891835 h 5001448"/>
              <a:gd name="connsiteX21" fmla="*/ 6057380 w 6580997"/>
              <a:gd name="connsiteY21" fmla="*/ 3875934 h 5001448"/>
              <a:gd name="connsiteX22" fmla="*/ 2335999 w 6580997"/>
              <a:gd name="connsiteY22" fmla="*/ 0 h 5001448"/>
              <a:gd name="connsiteX23" fmla="*/ 3042658 w 6580997"/>
              <a:gd name="connsiteY23" fmla="*/ 0 h 5001448"/>
              <a:gd name="connsiteX24" fmla="*/ 6561747 w 6580997"/>
              <a:gd name="connsiteY24" fmla="*/ 4635097 h 5001448"/>
              <a:gd name="connsiteX25" fmla="*/ 6580997 w 6580997"/>
              <a:gd name="connsiteY25" fmla="*/ 4666571 h 5001448"/>
              <a:gd name="connsiteX26" fmla="*/ 6137710 w 6580997"/>
              <a:gd name="connsiteY26" fmla="*/ 5001448 h 5001448"/>
              <a:gd name="connsiteX27" fmla="*/ 6113482 w 6580997"/>
              <a:gd name="connsiteY27" fmla="*/ 4975433 h 5001448"/>
              <a:gd name="connsiteX28" fmla="*/ 1557333 w 6580997"/>
              <a:gd name="connsiteY28" fmla="*/ 0 h 5001448"/>
              <a:gd name="connsiteX29" fmla="*/ 2263992 w 6580997"/>
              <a:gd name="connsiteY29" fmla="*/ 0 h 5001448"/>
              <a:gd name="connsiteX30" fmla="*/ 5106184 w 6580997"/>
              <a:gd name="connsiteY30" fmla="*/ 3743536 h 5001448"/>
              <a:gd name="connsiteX31" fmla="*/ 5116342 w 6580997"/>
              <a:gd name="connsiteY31" fmla="*/ 3759688 h 5001448"/>
              <a:gd name="connsiteX32" fmla="*/ 4669838 w 6580997"/>
              <a:gd name="connsiteY32" fmla="*/ 4096994 h 5001448"/>
              <a:gd name="connsiteX33" fmla="*/ 4657919 w 6580997"/>
              <a:gd name="connsiteY33" fmla="*/ 4083873 h 5001448"/>
              <a:gd name="connsiteX34" fmla="*/ 778665 w 6580997"/>
              <a:gd name="connsiteY34" fmla="*/ 0 h 5001448"/>
              <a:gd name="connsiteX35" fmla="*/ 1485324 w 6580997"/>
              <a:gd name="connsiteY35" fmla="*/ 0 h 5001448"/>
              <a:gd name="connsiteX36" fmla="*/ 4803038 w 6580997"/>
              <a:gd name="connsiteY36" fmla="*/ 4369858 h 5001448"/>
              <a:gd name="connsiteX37" fmla="*/ 4353952 w 6580997"/>
              <a:gd name="connsiteY37" fmla="*/ 4709116 h 5001448"/>
              <a:gd name="connsiteX38" fmla="*/ 0 w 6580997"/>
              <a:gd name="connsiteY38" fmla="*/ 0 h 5001448"/>
              <a:gd name="connsiteX39" fmla="*/ 706659 w 6580997"/>
              <a:gd name="connsiteY39" fmla="*/ 0 h 5001448"/>
              <a:gd name="connsiteX40" fmla="*/ 3300400 w 6580997"/>
              <a:gd name="connsiteY40" fmla="*/ 3416293 h 5001448"/>
              <a:gd name="connsiteX41" fmla="*/ 2851316 w 6580997"/>
              <a:gd name="connsiteY41" fmla="*/ 3755550 h 500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80997" h="5001448">
                <a:moveTo>
                  <a:pt x="5450668" y="0"/>
                </a:moveTo>
                <a:lnTo>
                  <a:pt x="6157327" y="0"/>
                </a:lnTo>
                <a:lnTo>
                  <a:pt x="6395676" y="313936"/>
                </a:lnTo>
                <a:lnTo>
                  <a:pt x="6417268" y="349241"/>
                </a:lnTo>
                <a:lnTo>
                  <a:pt x="5974700" y="683575"/>
                </a:lnTo>
                <a:lnTo>
                  <a:pt x="5947410" y="654273"/>
                </a:lnTo>
                <a:close/>
                <a:moveTo>
                  <a:pt x="4672001" y="0"/>
                </a:moveTo>
                <a:lnTo>
                  <a:pt x="5378659" y="0"/>
                </a:lnTo>
                <a:lnTo>
                  <a:pt x="6328696" y="1251323"/>
                </a:lnTo>
                <a:lnTo>
                  <a:pt x="6356584" y="1296919"/>
                </a:lnTo>
                <a:lnTo>
                  <a:pt x="5915946" y="1629794"/>
                </a:lnTo>
                <a:lnTo>
                  <a:pt x="5880432" y="1591659"/>
                </a:lnTo>
                <a:close/>
                <a:moveTo>
                  <a:pt x="3893333" y="0"/>
                </a:moveTo>
                <a:lnTo>
                  <a:pt x="4599991" y="0"/>
                </a:lnTo>
                <a:lnTo>
                  <a:pt x="6234116" y="2152354"/>
                </a:lnTo>
                <a:lnTo>
                  <a:pt x="5785032" y="2491611"/>
                </a:lnTo>
                <a:close/>
                <a:moveTo>
                  <a:pt x="3114666" y="0"/>
                </a:moveTo>
                <a:lnTo>
                  <a:pt x="3821325" y="0"/>
                </a:lnTo>
                <a:lnTo>
                  <a:pt x="6505646" y="3535597"/>
                </a:lnTo>
                <a:lnTo>
                  <a:pt x="6517688" y="3555286"/>
                </a:lnTo>
                <a:lnTo>
                  <a:pt x="6072188" y="3891835"/>
                </a:lnTo>
                <a:lnTo>
                  <a:pt x="6057380" y="3875934"/>
                </a:lnTo>
                <a:close/>
                <a:moveTo>
                  <a:pt x="2335999" y="0"/>
                </a:moveTo>
                <a:lnTo>
                  <a:pt x="3042658" y="0"/>
                </a:lnTo>
                <a:lnTo>
                  <a:pt x="6561747" y="4635097"/>
                </a:lnTo>
                <a:lnTo>
                  <a:pt x="6580997" y="4666571"/>
                </a:lnTo>
                <a:lnTo>
                  <a:pt x="6137710" y="5001448"/>
                </a:lnTo>
                <a:lnTo>
                  <a:pt x="6113482" y="4975433"/>
                </a:lnTo>
                <a:close/>
                <a:moveTo>
                  <a:pt x="1557333" y="0"/>
                </a:moveTo>
                <a:lnTo>
                  <a:pt x="2263992" y="0"/>
                </a:lnTo>
                <a:lnTo>
                  <a:pt x="5106184" y="3743536"/>
                </a:lnTo>
                <a:lnTo>
                  <a:pt x="5116342" y="3759688"/>
                </a:lnTo>
                <a:lnTo>
                  <a:pt x="4669838" y="4096994"/>
                </a:lnTo>
                <a:lnTo>
                  <a:pt x="4657919" y="4083873"/>
                </a:lnTo>
                <a:close/>
                <a:moveTo>
                  <a:pt x="778665" y="0"/>
                </a:moveTo>
                <a:lnTo>
                  <a:pt x="1485324" y="0"/>
                </a:lnTo>
                <a:lnTo>
                  <a:pt x="4803038" y="4369858"/>
                </a:lnTo>
                <a:lnTo>
                  <a:pt x="4353952" y="4709116"/>
                </a:lnTo>
                <a:close/>
                <a:moveTo>
                  <a:pt x="0" y="0"/>
                </a:moveTo>
                <a:lnTo>
                  <a:pt x="706659" y="0"/>
                </a:lnTo>
                <a:lnTo>
                  <a:pt x="3300400" y="3416293"/>
                </a:lnTo>
                <a:lnTo>
                  <a:pt x="2851316" y="3755550"/>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xmlns="" val="3354011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53D1434-C650-46D3-8183-9C9C52629589}" type="datetimeFigureOut">
              <a:rPr lang="en-US"/>
              <a:pPr>
                <a:defRPr/>
              </a:pPr>
              <a:t>6/7/2023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CD68D2-9C16-4C28-9A89-AB2DE2EDF4F0}"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67588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17751127-52F7-4F18-8706-C83EA27AF6DC}"/>
              </a:ext>
            </a:extLst>
          </p:cNvPr>
          <p:cNvSpPr>
            <a:spLocks noGrp="1"/>
          </p:cNvSpPr>
          <p:nvPr>
            <p:ph type="pic" idx="10" hasCustomPrompt="1"/>
          </p:nvPr>
        </p:nvSpPr>
        <p:spPr>
          <a:xfrm>
            <a:off x="-1" y="0"/>
            <a:ext cx="12192001" cy="6858000"/>
          </a:xfrm>
          <a:custGeom>
            <a:avLst/>
            <a:gdLst>
              <a:gd name="connsiteX0" fmla="*/ 9190279 w 12192001"/>
              <a:gd name="connsiteY0" fmla="*/ 3229905 h 6858000"/>
              <a:gd name="connsiteX1" fmla="*/ 9200621 w 12192001"/>
              <a:gd name="connsiteY1" fmla="*/ 3239530 h 6858000"/>
              <a:gd name="connsiteX2" fmla="*/ 9197049 w 12192001"/>
              <a:gd name="connsiteY2" fmla="*/ 3257486 h 6858000"/>
              <a:gd name="connsiteX3" fmla="*/ 9179965 w 12192001"/>
              <a:gd name="connsiteY3" fmla="*/ 3277668 h 6858000"/>
              <a:gd name="connsiteX4" fmla="*/ 9179965 w 12192001"/>
              <a:gd name="connsiteY4" fmla="*/ 3311460 h 6858000"/>
              <a:gd name="connsiteX5" fmla="*/ 9172371 w 12192001"/>
              <a:gd name="connsiteY5" fmla="*/ 3322724 h 6858000"/>
              <a:gd name="connsiteX6" fmla="*/ 9160983 w 12192001"/>
              <a:gd name="connsiteY6" fmla="*/ 3318970 h 6858000"/>
              <a:gd name="connsiteX7" fmla="*/ 9149117 w 12192001"/>
              <a:gd name="connsiteY7" fmla="*/ 3307236 h 6858000"/>
              <a:gd name="connsiteX8" fmla="*/ 9157185 w 12192001"/>
              <a:gd name="connsiteY8" fmla="*/ 3292687 h 6858000"/>
              <a:gd name="connsiteX9" fmla="*/ 9176169 w 12192001"/>
              <a:gd name="connsiteY9" fmla="*/ 3277668 h 6858000"/>
              <a:gd name="connsiteX10" fmla="*/ 9175531 w 12192001"/>
              <a:gd name="connsiteY10" fmla="*/ 3264129 h 6858000"/>
              <a:gd name="connsiteX11" fmla="*/ 9178889 w 12192001"/>
              <a:gd name="connsiteY11" fmla="*/ 3267452 h 6858000"/>
              <a:gd name="connsiteX12" fmla="*/ 9190279 w 12192001"/>
              <a:gd name="connsiteY12" fmla="*/ 3229905 h 6858000"/>
              <a:gd name="connsiteX13" fmla="*/ 2427530 w 12192001"/>
              <a:gd name="connsiteY13" fmla="*/ 3229904 h 6858000"/>
              <a:gd name="connsiteX14" fmla="*/ 2437871 w 12192001"/>
              <a:gd name="connsiteY14" fmla="*/ 3239529 h 6858000"/>
              <a:gd name="connsiteX15" fmla="*/ 2434299 w 12192001"/>
              <a:gd name="connsiteY15" fmla="*/ 3257485 h 6858000"/>
              <a:gd name="connsiteX16" fmla="*/ 2417215 w 12192001"/>
              <a:gd name="connsiteY16" fmla="*/ 3277667 h 6858000"/>
              <a:gd name="connsiteX17" fmla="*/ 2417215 w 12192001"/>
              <a:gd name="connsiteY17" fmla="*/ 3311459 h 6858000"/>
              <a:gd name="connsiteX18" fmla="*/ 2409622 w 12192001"/>
              <a:gd name="connsiteY18" fmla="*/ 3322723 h 6858000"/>
              <a:gd name="connsiteX19" fmla="*/ 2398233 w 12192001"/>
              <a:gd name="connsiteY19" fmla="*/ 3318969 h 6858000"/>
              <a:gd name="connsiteX20" fmla="*/ 2386368 w 12192001"/>
              <a:gd name="connsiteY20" fmla="*/ 3307235 h 6858000"/>
              <a:gd name="connsiteX21" fmla="*/ 2394436 w 12192001"/>
              <a:gd name="connsiteY21" fmla="*/ 3292686 h 6858000"/>
              <a:gd name="connsiteX22" fmla="*/ 2413419 w 12192001"/>
              <a:gd name="connsiteY22" fmla="*/ 3277667 h 6858000"/>
              <a:gd name="connsiteX23" fmla="*/ 2412782 w 12192001"/>
              <a:gd name="connsiteY23" fmla="*/ 3264128 h 6858000"/>
              <a:gd name="connsiteX24" fmla="*/ 2416140 w 12192001"/>
              <a:gd name="connsiteY24" fmla="*/ 3267451 h 6858000"/>
              <a:gd name="connsiteX25" fmla="*/ 2427530 w 12192001"/>
              <a:gd name="connsiteY25" fmla="*/ 3229904 h 6858000"/>
              <a:gd name="connsiteX26" fmla="*/ 9175093 w 12192001"/>
              <a:gd name="connsiteY26" fmla="*/ 3213128 h 6858000"/>
              <a:gd name="connsiteX27" fmla="*/ 9175093 w 12192001"/>
              <a:gd name="connsiteY27" fmla="*/ 3219648 h 6858000"/>
              <a:gd name="connsiteX28" fmla="*/ 9174269 w 12192001"/>
              <a:gd name="connsiteY28" fmla="*/ 3216184 h 6858000"/>
              <a:gd name="connsiteX29" fmla="*/ 2412344 w 12192001"/>
              <a:gd name="connsiteY29" fmla="*/ 3213127 h 6858000"/>
              <a:gd name="connsiteX30" fmla="*/ 2412344 w 12192001"/>
              <a:gd name="connsiteY30" fmla="*/ 3219647 h 6858000"/>
              <a:gd name="connsiteX31" fmla="*/ 2411520 w 12192001"/>
              <a:gd name="connsiteY31" fmla="*/ 3216183 h 6858000"/>
              <a:gd name="connsiteX32" fmla="*/ 7852245 w 12192001"/>
              <a:gd name="connsiteY32" fmla="*/ 3203298 h 6858000"/>
              <a:gd name="connsiteX33" fmla="*/ 7858997 w 12192001"/>
              <a:gd name="connsiteY33" fmla="*/ 3216262 h 6858000"/>
              <a:gd name="connsiteX34" fmla="*/ 7855917 w 12192001"/>
              <a:gd name="connsiteY34" fmla="*/ 3225149 h 6858000"/>
              <a:gd name="connsiteX35" fmla="*/ 7845721 w 12192001"/>
              <a:gd name="connsiteY35" fmla="*/ 3215065 h 6858000"/>
              <a:gd name="connsiteX36" fmla="*/ 1089495 w 12192001"/>
              <a:gd name="connsiteY36" fmla="*/ 3203297 h 6858000"/>
              <a:gd name="connsiteX37" fmla="*/ 1096247 w 12192001"/>
              <a:gd name="connsiteY37" fmla="*/ 3216261 h 6858000"/>
              <a:gd name="connsiteX38" fmla="*/ 1093167 w 12192001"/>
              <a:gd name="connsiteY38" fmla="*/ 3225148 h 6858000"/>
              <a:gd name="connsiteX39" fmla="*/ 1082971 w 12192001"/>
              <a:gd name="connsiteY39" fmla="*/ 3215064 h 6858000"/>
              <a:gd name="connsiteX40" fmla="*/ 8412877 w 12192001"/>
              <a:gd name="connsiteY40" fmla="*/ 3194537 h 6858000"/>
              <a:gd name="connsiteX41" fmla="*/ 8412877 w 12192001"/>
              <a:gd name="connsiteY41" fmla="*/ 3197366 h 6858000"/>
              <a:gd name="connsiteX42" fmla="*/ 8424267 w 12192001"/>
              <a:gd name="connsiteY42" fmla="*/ 3200651 h 6858000"/>
              <a:gd name="connsiteX43" fmla="*/ 8429293 w 12192001"/>
              <a:gd name="connsiteY43" fmla="*/ 3200858 h 6858000"/>
              <a:gd name="connsiteX44" fmla="*/ 8429293 w 12192001"/>
              <a:gd name="connsiteY44" fmla="*/ 3219288 h 6858000"/>
              <a:gd name="connsiteX45" fmla="*/ 8421701 w 12192001"/>
              <a:gd name="connsiteY45" fmla="*/ 3230552 h 6858000"/>
              <a:gd name="connsiteX46" fmla="*/ 8410311 w 12192001"/>
              <a:gd name="connsiteY46" fmla="*/ 3226798 h 6858000"/>
              <a:gd name="connsiteX47" fmla="*/ 8398447 w 12192001"/>
              <a:gd name="connsiteY47" fmla="*/ 3215064 h 6858000"/>
              <a:gd name="connsiteX48" fmla="*/ 8406515 w 12192001"/>
              <a:gd name="connsiteY48" fmla="*/ 3200515 h 6858000"/>
              <a:gd name="connsiteX49" fmla="*/ 1650128 w 12192001"/>
              <a:gd name="connsiteY49" fmla="*/ 3194536 h 6858000"/>
              <a:gd name="connsiteX50" fmla="*/ 1650128 w 12192001"/>
              <a:gd name="connsiteY50" fmla="*/ 3197365 h 6858000"/>
              <a:gd name="connsiteX51" fmla="*/ 1661517 w 12192001"/>
              <a:gd name="connsiteY51" fmla="*/ 3200650 h 6858000"/>
              <a:gd name="connsiteX52" fmla="*/ 1666544 w 12192001"/>
              <a:gd name="connsiteY52" fmla="*/ 3200857 h 6858000"/>
              <a:gd name="connsiteX53" fmla="*/ 1666544 w 12192001"/>
              <a:gd name="connsiteY53" fmla="*/ 3219287 h 6858000"/>
              <a:gd name="connsiteX54" fmla="*/ 1658951 w 12192001"/>
              <a:gd name="connsiteY54" fmla="*/ 3230551 h 6858000"/>
              <a:gd name="connsiteX55" fmla="*/ 1647562 w 12192001"/>
              <a:gd name="connsiteY55" fmla="*/ 3226797 h 6858000"/>
              <a:gd name="connsiteX56" fmla="*/ 1635698 w 12192001"/>
              <a:gd name="connsiteY56" fmla="*/ 3215063 h 6858000"/>
              <a:gd name="connsiteX57" fmla="*/ 1643765 w 12192001"/>
              <a:gd name="connsiteY57" fmla="*/ 3200514 h 6858000"/>
              <a:gd name="connsiteX58" fmla="*/ 5750363 w 12192001"/>
              <a:gd name="connsiteY58" fmla="*/ 3186884 h 6858000"/>
              <a:gd name="connsiteX59" fmla="*/ 5752736 w 12192001"/>
              <a:gd name="connsiteY59" fmla="*/ 3195581 h 6858000"/>
              <a:gd name="connsiteX60" fmla="*/ 5760329 w 12192001"/>
              <a:gd name="connsiteY60" fmla="*/ 3199336 h 6858000"/>
              <a:gd name="connsiteX61" fmla="*/ 5775515 w 12192001"/>
              <a:gd name="connsiteY61" fmla="*/ 3233129 h 6858000"/>
              <a:gd name="connsiteX62" fmla="*/ 5756533 w 12192001"/>
              <a:gd name="connsiteY62" fmla="*/ 3266921 h 6858000"/>
              <a:gd name="connsiteX63" fmla="*/ 5750838 w 12192001"/>
              <a:gd name="connsiteY63" fmla="*/ 3276953 h 6858000"/>
              <a:gd name="connsiteX64" fmla="*/ 5744252 w 12192001"/>
              <a:gd name="connsiteY64" fmla="*/ 3294186 h 6858000"/>
              <a:gd name="connsiteX65" fmla="*/ 5750363 w 12192001"/>
              <a:gd name="connsiteY65" fmla="*/ 3250199 h 6858000"/>
              <a:gd name="connsiteX66" fmla="*/ 11637003 w 12192001"/>
              <a:gd name="connsiteY66" fmla="*/ 3176791 h 6858000"/>
              <a:gd name="connsiteX67" fmla="*/ 11643677 w 12192001"/>
              <a:gd name="connsiteY67" fmla="*/ 3180563 h 6858000"/>
              <a:gd name="connsiteX68" fmla="*/ 11647473 w 12192001"/>
              <a:gd name="connsiteY68" fmla="*/ 3191828 h 6858000"/>
              <a:gd name="connsiteX69" fmla="*/ 11640355 w 12192001"/>
              <a:gd name="connsiteY69" fmla="*/ 3212478 h 6858000"/>
              <a:gd name="connsiteX70" fmla="*/ 11637045 w 12192001"/>
              <a:gd name="connsiteY70" fmla="*/ 3228481 h 6858000"/>
              <a:gd name="connsiteX71" fmla="*/ 11636395 w 12192001"/>
              <a:gd name="connsiteY71" fmla="*/ 3190458 h 6858000"/>
              <a:gd name="connsiteX72" fmla="*/ 4874254 w 12192001"/>
              <a:gd name="connsiteY72" fmla="*/ 3176790 h 6858000"/>
              <a:gd name="connsiteX73" fmla="*/ 4880927 w 12192001"/>
              <a:gd name="connsiteY73" fmla="*/ 3180562 h 6858000"/>
              <a:gd name="connsiteX74" fmla="*/ 4884723 w 12192001"/>
              <a:gd name="connsiteY74" fmla="*/ 3191827 h 6858000"/>
              <a:gd name="connsiteX75" fmla="*/ 4877605 w 12192001"/>
              <a:gd name="connsiteY75" fmla="*/ 3212477 h 6858000"/>
              <a:gd name="connsiteX76" fmla="*/ 4874296 w 12192001"/>
              <a:gd name="connsiteY76" fmla="*/ 3228480 h 6858000"/>
              <a:gd name="connsiteX77" fmla="*/ 4873645 w 12192001"/>
              <a:gd name="connsiteY77" fmla="*/ 3190457 h 6858000"/>
              <a:gd name="connsiteX78" fmla="*/ 10392817 w 12192001"/>
              <a:gd name="connsiteY78" fmla="*/ 3171625 h 6858000"/>
              <a:gd name="connsiteX79" fmla="*/ 10396461 w 12192001"/>
              <a:gd name="connsiteY79" fmla="*/ 3174087 h 6858000"/>
              <a:gd name="connsiteX80" fmla="*/ 10396461 w 12192001"/>
              <a:gd name="connsiteY80" fmla="*/ 3189386 h 6858000"/>
              <a:gd name="connsiteX81" fmla="*/ 10393503 w 12192001"/>
              <a:gd name="connsiteY81" fmla="*/ 3177853 h 6858000"/>
              <a:gd name="connsiteX82" fmla="*/ 3630068 w 12192001"/>
              <a:gd name="connsiteY82" fmla="*/ 3171624 h 6858000"/>
              <a:gd name="connsiteX83" fmla="*/ 3633711 w 12192001"/>
              <a:gd name="connsiteY83" fmla="*/ 3174086 h 6858000"/>
              <a:gd name="connsiteX84" fmla="*/ 3633711 w 12192001"/>
              <a:gd name="connsiteY84" fmla="*/ 3189385 h 6858000"/>
              <a:gd name="connsiteX85" fmla="*/ 3630753 w 12192001"/>
              <a:gd name="connsiteY85" fmla="*/ 3177852 h 6858000"/>
              <a:gd name="connsiteX86" fmla="*/ 7874279 w 12192001"/>
              <a:gd name="connsiteY86" fmla="*/ 3156322 h 6858000"/>
              <a:gd name="connsiteX87" fmla="*/ 7883925 w 12192001"/>
              <a:gd name="connsiteY87" fmla="*/ 3176805 h 6858000"/>
              <a:gd name="connsiteX88" fmla="*/ 7876567 w 12192001"/>
              <a:gd name="connsiteY88" fmla="*/ 3185497 h 6858000"/>
              <a:gd name="connsiteX89" fmla="*/ 7876567 w 12192001"/>
              <a:gd name="connsiteY89" fmla="*/ 3191004 h 6858000"/>
              <a:gd name="connsiteX90" fmla="*/ 7868940 w 12192001"/>
              <a:gd name="connsiteY90" fmla="*/ 3192268 h 6858000"/>
              <a:gd name="connsiteX91" fmla="*/ 7861201 w 12192001"/>
              <a:gd name="connsiteY91" fmla="*/ 3193551 h 6858000"/>
              <a:gd name="connsiteX92" fmla="*/ 7863280 w 12192001"/>
              <a:gd name="connsiteY92" fmla="*/ 3191598 h 6858000"/>
              <a:gd name="connsiteX93" fmla="*/ 7872771 w 12192001"/>
              <a:gd name="connsiteY93" fmla="*/ 3185497 h 6858000"/>
              <a:gd name="connsiteX94" fmla="*/ 7871821 w 12192001"/>
              <a:gd name="connsiteY94" fmla="*/ 3165315 h 6858000"/>
              <a:gd name="connsiteX95" fmla="*/ 1111529 w 12192001"/>
              <a:gd name="connsiteY95" fmla="*/ 3156321 h 6858000"/>
              <a:gd name="connsiteX96" fmla="*/ 1121175 w 12192001"/>
              <a:gd name="connsiteY96" fmla="*/ 3176804 h 6858000"/>
              <a:gd name="connsiteX97" fmla="*/ 1113817 w 12192001"/>
              <a:gd name="connsiteY97" fmla="*/ 3185496 h 6858000"/>
              <a:gd name="connsiteX98" fmla="*/ 1113817 w 12192001"/>
              <a:gd name="connsiteY98" fmla="*/ 3191003 h 6858000"/>
              <a:gd name="connsiteX99" fmla="*/ 1106190 w 12192001"/>
              <a:gd name="connsiteY99" fmla="*/ 3192267 h 6858000"/>
              <a:gd name="connsiteX100" fmla="*/ 1098451 w 12192001"/>
              <a:gd name="connsiteY100" fmla="*/ 3193550 h 6858000"/>
              <a:gd name="connsiteX101" fmla="*/ 1100530 w 12192001"/>
              <a:gd name="connsiteY101" fmla="*/ 3191597 h 6858000"/>
              <a:gd name="connsiteX102" fmla="*/ 1110021 w 12192001"/>
              <a:gd name="connsiteY102" fmla="*/ 3185496 h 6858000"/>
              <a:gd name="connsiteX103" fmla="*/ 1109071 w 12192001"/>
              <a:gd name="connsiteY103" fmla="*/ 3165314 h 6858000"/>
              <a:gd name="connsiteX104" fmla="*/ 8704705 w 12192001"/>
              <a:gd name="connsiteY104" fmla="*/ 3121474 h 6858000"/>
              <a:gd name="connsiteX105" fmla="*/ 8709203 w 12192001"/>
              <a:gd name="connsiteY105" fmla="*/ 3131233 h 6858000"/>
              <a:gd name="connsiteX106" fmla="*/ 8712999 w 12192001"/>
              <a:gd name="connsiteY106" fmla="*/ 3168781 h 6858000"/>
              <a:gd name="connsiteX107" fmla="*/ 8702069 w 12192001"/>
              <a:gd name="connsiteY107" fmla="*/ 3192652 h 6858000"/>
              <a:gd name="connsiteX108" fmla="*/ 8702069 w 12192001"/>
              <a:gd name="connsiteY108" fmla="*/ 3166917 h 6858000"/>
              <a:gd name="connsiteX109" fmla="*/ 1941955 w 12192001"/>
              <a:gd name="connsiteY109" fmla="*/ 3121473 h 6858000"/>
              <a:gd name="connsiteX110" fmla="*/ 1946453 w 12192001"/>
              <a:gd name="connsiteY110" fmla="*/ 3131232 h 6858000"/>
              <a:gd name="connsiteX111" fmla="*/ 1950250 w 12192001"/>
              <a:gd name="connsiteY111" fmla="*/ 3168780 h 6858000"/>
              <a:gd name="connsiteX112" fmla="*/ 1939320 w 12192001"/>
              <a:gd name="connsiteY112" fmla="*/ 3192651 h 6858000"/>
              <a:gd name="connsiteX113" fmla="*/ 1939320 w 12192001"/>
              <a:gd name="connsiteY113" fmla="*/ 3166916 h 6858000"/>
              <a:gd name="connsiteX114" fmla="*/ 11619889 w 12192001"/>
              <a:gd name="connsiteY114" fmla="*/ 3062759 h 6858000"/>
              <a:gd name="connsiteX115" fmla="*/ 11621123 w 12192001"/>
              <a:gd name="connsiteY115" fmla="*/ 3062759 h 6858000"/>
              <a:gd name="connsiteX116" fmla="*/ 11623591 w 12192001"/>
              <a:gd name="connsiteY116" fmla="*/ 3066515 h 6858000"/>
              <a:gd name="connsiteX117" fmla="*/ 11623591 w 12192001"/>
              <a:gd name="connsiteY117" fmla="*/ 3077782 h 6858000"/>
              <a:gd name="connsiteX118" fmla="*/ 11623591 w 12192001"/>
              <a:gd name="connsiteY118" fmla="*/ 3134854 h 6858000"/>
              <a:gd name="connsiteX119" fmla="*/ 11617487 w 12192001"/>
              <a:gd name="connsiteY119" fmla="*/ 3143274 h 6858000"/>
              <a:gd name="connsiteX120" fmla="*/ 11619889 w 12192001"/>
              <a:gd name="connsiteY120" fmla="*/ 3066515 h 6858000"/>
              <a:gd name="connsiteX121" fmla="*/ 11619889 w 12192001"/>
              <a:gd name="connsiteY121" fmla="*/ 3062759 h 6858000"/>
              <a:gd name="connsiteX122" fmla="*/ 4857140 w 12192001"/>
              <a:gd name="connsiteY122" fmla="*/ 3062758 h 6858000"/>
              <a:gd name="connsiteX123" fmla="*/ 4858374 w 12192001"/>
              <a:gd name="connsiteY123" fmla="*/ 3062758 h 6858000"/>
              <a:gd name="connsiteX124" fmla="*/ 4860842 w 12192001"/>
              <a:gd name="connsiteY124" fmla="*/ 3066514 h 6858000"/>
              <a:gd name="connsiteX125" fmla="*/ 4860842 w 12192001"/>
              <a:gd name="connsiteY125" fmla="*/ 3077781 h 6858000"/>
              <a:gd name="connsiteX126" fmla="*/ 4860842 w 12192001"/>
              <a:gd name="connsiteY126" fmla="*/ 3134853 h 6858000"/>
              <a:gd name="connsiteX127" fmla="*/ 4854738 w 12192001"/>
              <a:gd name="connsiteY127" fmla="*/ 3143273 h 6858000"/>
              <a:gd name="connsiteX128" fmla="*/ 4857140 w 12192001"/>
              <a:gd name="connsiteY128" fmla="*/ 3066514 h 6858000"/>
              <a:gd name="connsiteX129" fmla="*/ 4857140 w 12192001"/>
              <a:gd name="connsiteY129" fmla="*/ 3062758 h 6858000"/>
              <a:gd name="connsiteX130" fmla="*/ 11421763 w 12192001"/>
              <a:gd name="connsiteY130" fmla="*/ 3062275 h 6858000"/>
              <a:gd name="connsiteX131" fmla="*/ 11427357 w 12192001"/>
              <a:gd name="connsiteY131" fmla="*/ 3092699 h 6858000"/>
              <a:gd name="connsiteX132" fmla="*/ 11442543 w 12192001"/>
              <a:gd name="connsiteY132" fmla="*/ 3103963 h 6858000"/>
              <a:gd name="connsiteX133" fmla="*/ 11444773 w 12192001"/>
              <a:gd name="connsiteY133" fmla="*/ 3102615 h 6858000"/>
              <a:gd name="connsiteX134" fmla="*/ 11442463 w 12192001"/>
              <a:gd name="connsiteY134" fmla="*/ 3116733 h 6858000"/>
              <a:gd name="connsiteX135" fmla="*/ 11442463 w 12192001"/>
              <a:gd name="connsiteY135" fmla="*/ 3323243 h 6858000"/>
              <a:gd name="connsiteX136" fmla="*/ 11419685 w 12192001"/>
              <a:gd name="connsiteY136" fmla="*/ 3375809 h 6858000"/>
              <a:gd name="connsiteX137" fmla="*/ 11408295 w 12192001"/>
              <a:gd name="connsiteY137" fmla="*/ 3360790 h 6858000"/>
              <a:gd name="connsiteX138" fmla="*/ 11404499 w 12192001"/>
              <a:gd name="connsiteY138" fmla="*/ 3336384 h 6858000"/>
              <a:gd name="connsiteX139" fmla="*/ 11423481 w 12192001"/>
              <a:gd name="connsiteY139" fmla="*/ 3323243 h 6858000"/>
              <a:gd name="connsiteX140" fmla="*/ 11427277 w 12192001"/>
              <a:gd name="connsiteY140" fmla="*/ 3311979 h 6858000"/>
              <a:gd name="connsiteX141" fmla="*/ 11423481 w 12192001"/>
              <a:gd name="connsiteY141" fmla="*/ 3274432 h 6858000"/>
              <a:gd name="connsiteX142" fmla="*/ 11412093 w 12192001"/>
              <a:gd name="connsiteY142" fmla="*/ 3210601 h 6858000"/>
              <a:gd name="connsiteX143" fmla="*/ 11408295 w 12192001"/>
              <a:gd name="connsiteY143" fmla="*/ 3184318 h 6858000"/>
              <a:gd name="connsiteX144" fmla="*/ 11419685 w 12192001"/>
              <a:gd name="connsiteY144" fmla="*/ 3139262 h 6858000"/>
              <a:gd name="connsiteX145" fmla="*/ 11419685 w 12192001"/>
              <a:gd name="connsiteY145" fmla="*/ 3116733 h 6858000"/>
              <a:gd name="connsiteX146" fmla="*/ 11419685 w 12192001"/>
              <a:gd name="connsiteY146" fmla="*/ 3075431 h 6858000"/>
              <a:gd name="connsiteX147" fmla="*/ 4659014 w 12192001"/>
              <a:gd name="connsiteY147" fmla="*/ 3062274 h 6858000"/>
              <a:gd name="connsiteX148" fmla="*/ 4664607 w 12192001"/>
              <a:gd name="connsiteY148" fmla="*/ 3092698 h 6858000"/>
              <a:gd name="connsiteX149" fmla="*/ 4679793 w 12192001"/>
              <a:gd name="connsiteY149" fmla="*/ 3103962 h 6858000"/>
              <a:gd name="connsiteX150" fmla="*/ 4682023 w 12192001"/>
              <a:gd name="connsiteY150" fmla="*/ 3102614 h 6858000"/>
              <a:gd name="connsiteX151" fmla="*/ 4679714 w 12192001"/>
              <a:gd name="connsiteY151" fmla="*/ 3116732 h 6858000"/>
              <a:gd name="connsiteX152" fmla="*/ 4679714 w 12192001"/>
              <a:gd name="connsiteY152" fmla="*/ 3323242 h 6858000"/>
              <a:gd name="connsiteX153" fmla="*/ 4656936 w 12192001"/>
              <a:gd name="connsiteY153" fmla="*/ 3375808 h 6858000"/>
              <a:gd name="connsiteX154" fmla="*/ 4645546 w 12192001"/>
              <a:gd name="connsiteY154" fmla="*/ 3360789 h 6858000"/>
              <a:gd name="connsiteX155" fmla="*/ 4641750 w 12192001"/>
              <a:gd name="connsiteY155" fmla="*/ 3336383 h 6858000"/>
              <a:gd name="connsiteX156" fmla="*/ 4660732 w 12192001"/>
              <a:gd name="connsiteY156" fmla="*/ 3323242 h 6858000"/>
              <a:gd name="connsiteX157" fmla="*/ 4664528 w 12192001"/>
              <a:gd name="connsiteY157" fmla="*/ 3311978 h 6858000"/>
              <a:gd name="connsiteX158" fmla="*/ 4660732 w 12192001"/>
              <a:gd name="connsiteY158" fmla="*/ 3274431 h 6858000"/>
              <a:gd name="connsiteX159" fmla="*/ 4649344 w 12192001"/>
              <a:gd name="connsiteY159" fmla="*/ 3210600 h 6858000"/>
              <a:gd name="connsiteX160" fmla="*/ 4645546 w 12192001"/>
              <a:gd name="connsiteY160" fmla="*/ 3184317 h 6858000"/>
              <a:gd name="connsiteX161" fmla="*/ 4656936 w 12192001"/>
              <a:gd name="connsiteY161" fmla="*/ 3139261 h 6858000"/>
              <a:gd name="connsiteX162" fmla="*/ 4656936 w 12192001"/>
              <a:gd name="connsiteY162" fmla="*/ 3116732 h 6858000"/>
              <a:gd name="connsiteX163" fmla="*/ 4656936 w 12192001"/>
              <a:gd name="connsiteY163" fmla="*/ 3075430 h 6858000"/>
              <a:gd name="connsiteX164" fmla="*/ 6510010 w 12192001"/>
              <a:gd name="connsiteY164" fmla="*/ 2989021 h 6858000"/>
              <a:gd name="connsiteX165" fmla="*/ 6510606 w 12192001"/>
              <a:gd name="connsiteY165" fmla="*/ 3000336 h 6858000"/>
              <a:gd name="connsiteX166" fmla="*/ 6510360 w 12192001"/>
              <a:gd name="connsiteY166" fmla="*/ 3002132 h 6858000"/>
              <a:gd name="connsiteX167" fmla="*/ 6510068 w 12192001"/>
              <a:gd name="connsiteY167" fmla="*/ 2995024 h 6858000"/>
              <a:gd name="connsiteX168" fmla="*/ 11419763 w 12192001"/>
              <a:gd name="connsiteY168" fmla="*/ 2983812 h 6858000"/>
              <a:gd name="connsiteX169" fmla="*/ 11419763 w 12192001"/>
              <a:gd name="connsiteY169" fmla="*/ 3051397 h 6858000"/>
              <a:gd name="connsiteX170" fmla="*/ 11420905 w 12192001"/>
              <a:gd name="connsiteY170" fmla="*/ 3057605 h 6858000"/>
              <a:gd name="connsiteX171" fmla="*/ 11415889 w 12192001"/>
              <a:gd name="connsiteY171" fmla="*/ 3045393 h 6858000"/>
              <a:gd name="connsiteX172" fmla="*/ 11402023 w 12192001"/>
              <a:gd name="connsiteY172" fmla="*/ 3020131 h 6858000"/>
              <a:gd name="connsiteX173" fmla="*/ 11404577 w 12192001"/>
              <a:gd name="connsiteY173" fmla="*/ 3017604 h 6858000"/>
              <a:gd name="connsiteX174" fmla="*/ 11408375 w 12192001"/>
              <a:gd name="connsiteY174" fmla="*/ 3013850 h 6858000"/>
              <a:gd name="connsiteX175" fmla="*/ 11419763 w 12192001"/>
              <a:gd name="connsiteY175" fmla="*/ 2983812 h 6858000"/>
              <a:gd name="connsiteX176" fmla="*/ 4657014 w 12192001"/>
              <a:gd name="connsiteY176" fmla="*/ 2983811 h 6858000"/>
              <a:gd name="connsiteX177" fmla="*/ 4657014 w 12192001"/>
              <a:gd name="connsiteY177" fmla="*/ 3051396 h 6858000"/>
              <a:gd name="connsiteX178" fmla="*/ 4658156 w 12192001"/>
              <a:gd name="connsiteY178" fmla="*/ 3057604 h 6858000"/>
              <a:gd name="connsiteX179" fmla="*/ 4653139 w 12192001"/>
              <a:gd name="connsiteY179" fmla="*/ 3045392 h 6858000"/>
              <a:gd name="connsiteX180" fmla="*/ 4639273 w 12192001"/>
              <a:gd name="connsiteY180" fmla="*/ 3020130 h 6858000"/>
              <a:gd name="connsiteX181" fmla="*/ 4641828 w 12192001"/>
              <a:gd name="connsiteY181" fmla="*/ 3017603 h 6858000"/>
              <a:gd name="connsiteX182" fmla="*/ 4645625 w 12192001"/>
              <a:gd name="connsiteY182" fmla="*/ 3013849 h 6858000"/>
              <a:gd name="connsiteX183" fmla="*/ 4657014 w 12192001"/>
              <a:gd name="connsiteY183" fmla="*/ 2983811 h 6858000"/>
              <a:gd name="connsiteX184" fmla="*/ 5748564 w 12192001"/>
              <a:gd name="connsiteY184" fmla="*/ 2975947 h 6858000"/>
              <a:gd name="connsiteX185" fmla="*/ 5752736 w 12192001"/>
              <a:gd name="connsiteY185" fmla="*/ 2996581 h 6858000"/>
              <a:gd name="connsiteX186" fmla="*/ 5760329 w 12192001"/>
              <a:gd name="connsiteY186" fmla="*/ 3000336 h 6858000"/>
              <a:gd name="connsiteX187" fmla="*/ 5771718 w 12192001"/>
              <a:gd name="connsiteY187" fmla="*/ 3015355 h 6858000"/>
              <a:gd name="connsiteX188" fmla="*/ 5775515 w 12192001"/>
              <a:gd name="connsiteY188" fmla="*/ 3064166 h 6858000"/>
              <a:gd name="connsiteX189" fmla="*/ 5764126 w 12192001"/>
              <a:gd name="connsiteY189" fmla="*/ 3075430 h 6858000"/>
              <a:gd name="connsiteX190" fmla="*/ 5747991 w 12192001"/>
              <a:gd name="connsiteY190" fmla="*/ 3094204 h 6858000"/>
              <a:gd name="connsiteX191" fmla="*/ 5745683 w 12192001"/>
              <a:gd name="connsiteY191" fmla="*/ 3098353 h 6858000"/>
              <a:gd name="connsiteX192" fmla="*/ 5745547 w 12192001"/>
              <a:gd name="connsiteY192" fmla="*/ 3098087 h 6858000"/>
              <a:gd name="connsiteX193" fmla="*/ 5746510 w 12192001"/>
              <a:gd name="connsiteY193" fmla="*/ 3088697 h 6858000"/>
              <a:gd name="connsiteX194" fmla="*/ 5750363 w 12192001"/>
              <a:gd name="connsiteY194" fmla="*/ 3051139 h 6858000"/>
              <a:gd name="connsiteX195" fmla="*/ 5746510 w 12192001"/>
              <a:gd name="connsiteY195" fmla="*/ 3013580 h 6858000"/>
              <a:gd name="connsiteX196" fmla="*/ 5745065 w 12192001"/>
              <a:gd name="connsiteY196" fmla="*/ 3000434 h 6858000"/>
              <a:gd name="connsiteX197" fmla="*/ 5746510 w 12192001"/>
              <a:gd name="connsiteY197" fmla="*/ 2987289 h 6858000"/>
              <a:gd name="connsiteX198" fmla="*/ 8705771 w 12192001"/>
              <a:gd name="connsiteY198" fmla="*/ 2973327 h 6858000"/>
              <a:gd name="connsiteX199" fmla="*/ 8713889 w 12192001"/>
              <a:gd name="connsiteY199" fmla="*/ 2991167 h 6858000"/>
              <a:gd name="connsiteX200" fmla="*/ 8705771 w 12192001"/>
              <a:gd name="connsiteY200" fmla="*/ 2999445 h 6858000"/>
              <a:gd name="connsiteX201" fmla="*/ 1943022 w 12192001"/>
              <a:gd name="connsiteY201" fmla="*/ 2973326 h 6858000"/>
              <a:gd name="connsiteX202" fmla="*/ 1951139 w 12192001"/>
              <a:gd name="connsiteY202" fmla="*/ 2991166 h 6858000"/>
              <a:gd name="connsiteX203" fmla="*/ 1943022 w 12192001"/>
              <a:gd name="connsiteY203" fmla="*/ 2999444 h 6858000"/>
              <a:gd name="connsiteX204" fmla="*/ 11161603 w 12192001"/>
              <a:gd name="connsiteY204" fmla="*/ 2969522 h 6858000"/>
              <a:gd name="connsiteX205" fmla="*/ 11161603 w 12192001"/>
              <a:gd name="connsiteY205" fmla="*/ 3009424 h 6858000"/>
              <a:gd name="connsiteX206" fmla="*/ 11151957 w 12192001"/>
              <a:gd name="connsiteY206" fmla="*/ 3025325 h 6858000"/>
              <a:gd name="connsiteX207" fmla="*/ 11144365 w 12192001"/>
              <a:gd name="connsiteY207" fmla="*/ 3025325 h 6858000"/>
              <a:gd name="connsiteX208" fmla="*/ 11139145 w 12192001"/>
              <a:gd name="connsiteY208" fmla="*/ 3012653 h 6858000"/>
              <a:gd name="connsiteX209" fmla="*/ 11138719 w 12192001"/>
              <a:gd name="connsiteY209" fmla="*/ 3010884 h 6858000"/>
              <a:gd name="connsiteX210" fmla="*/ 11150215 w 12192001"/>
              <a:gd name="connsiteY210" fmla="*/ 3001646 h 6858000"/>
              <a:gd name="connsiteX211" fmla="*/ 11154011 w 12192001"/>
              <a:gd name="connsiteY211" fmla="*/ 2983812 h 6858000"/>
              <a:gd name="connsiteX212" fmla="*/ 11155413 w 12192001"/>
              <a:gd name="connsiteY212" fmla="*/ 2976880 h 6858000"/>
              <a:gd name="connsiteX213" fmla="*/ 11155753 w 12192001"/>
              <a:gd name="connsiteY213" fmla="*/ 2976514 h 6858000"/>
              <a:gd name="connsiteX214" fmla="*/ 4398854 w 12192001"/>
              <a:gd name="connsiteY214" fmla="*/ 2969521 h 6858000"/>
              <a:gd name="connsiteX215" fmla="*/ 4398854 w 12192001"/>
              <a:gd name="connsiteY215" fmla="*/ 3009423 h 6858000"/>
              <a:gd name="connsiteX216" fmla="*/ 4389207 w 12192001"/>
              <a:gd name="connsiteY216" fmla="*/ 3025324 h 6858000"/>
              <a:gd name="connsiteX217" fmla="*/ 4381615 w 12192001"/>
              <a:gd name="connsiteY217" fmla="*/ 3025324 h 6858000"/>
              <a:gd name="connsiteX218" fmla="*/ 4376395 w 12192001"/>
              <a:gd name="connsiteY218" fmla="*/ 3012652 h 6858000"/>
              <a:gd name="connsiteX219" fmla="*/ 4375969 w 12192001"/>
              <a:gd name="connsiteY219" fmla="*/ 3010883 h 6858000"/>
              <a:gd name="connsiteX220" fmla="*/ 4387465 w 12192001"/>
              <a:gd name="connsiteY220" fmla="*/ 3001645 h 6858000"/>
              <a:gd name="connsiteX221" fmla="*/ 4391261 w 12192001"/>
              <a:gd name="connsiteY221" fmla="*/ 2983811 h 6858000"/>
              <a:gd name="connsiteX222" fmla="*/ 4392663 w 12192001"/>
              <a:gd name="connsiteY222" fmla="*/ 2976879 h 6858000"/>
              <a:gd name="connsiteX223" fmla="*/ 4393004 w 12192001"/>
              <a:gd name="connsiteY223" fmla="*/ 2976513 h 6858000"/>
              <a:gd name="connsiteX224" fmla="*/ 11400809 w 12192001"/>
              <a:gd name="connsiteY224" fmla="*/ 2964402 h 6858000"/>
              <a:gd name="connsiteX225" fmla="*/ 11400781 w 12192001"/>
              <a:gd name="connsiteY225" fmla="*/ 2965039 h 6858000"/>
              <a:gd name="connsiteX226" fmla="*/ 11397207 w 12192001"/>
              <a:gd name="connsiteY226" fmla="*/ 2986248 h 6858000"/>
              <a:gd name="connsiteX227" fmla="*/ 11396907 w 12192001"/>
              <a:gd name="connsiteY227" fmla="*/ 2974054 h 6858000"/>
              <a:gd name="connsiteX228" fmla="*/ 4638060 w 12192001"/>
              <a:gd name="connsiteY228" fmla="*/ 2964401 h 6858000"/>
              <a:gd name="connsiteX229" fmla="*/ 4638032 w 12192001"/>
              <a:gd name="connsiteY229" fmla="*/ 2965038 h 6858000"/>
              <a:gd name="connsiteX230" fmla="*/ 4634457 w 12192001"/>
              <a:gd name="connsiteY230" fmla="*/ 2986247 h 6858000"/>
              <a:gd name="connsiteX231" fmla="*/ 4634157 w 12192001"/>
              <a:gd name="connsiteY231" fmla="*/ 2974053 h 6858000"/>
              <a:gd name="connsiteX232" fmla="*/ 11472915 w 12192001"/>
              <a:gd name="connsiteY232" fmla="*/ 2946265 h 6858000"/>
              <a:gd name="connsiteX233" fmla="*/ 11473823 w 12192001"/>
              <a:gd name="connsiteY233" fmla="*/ 2947163 h 6858000"/>
              <a:gd name="connsiteX234" fmla="*/ 11475683 w 12192001"/>
              <a:gd name="connsiteY234" fmla="*/ 2970299 h 6858000"/>
              <a:gd name="connsiteX235" fmla="*/ 11476631 w 12192001"/>
              <a:gd name="connsiteY235" fmla="*/ 3052903 h 6858000"/>
              <a:gd name="connsiteX236" fmla="*/ 11472835 w 12192001"/>
              <a:gd name="connsiteY236" fmla="*/ 3056658 h 6858000"/>
              <a:gd name="connsiteX237" fmla="*/ 11469039 w 12192001"/>
              <a:gd name="connsiteY237" fmla="*/ 3041639 h 6858000"/>
              <a:gd name="connsiteX238" fmla="*/ 11465243 w 12192001"/>
              <a:gd name="connsiteY238" fmla="*/ 3037884 h 6858000"/>
              <a:gd name="connsiteX239" fmla="*/ 11457649 w 12192001"/>
              <a:gd name="connsiteY239" fmla="*/ 3041639 h 6858000"/>
              <a:gd name="connsiteX240" fmla="*/ 11450057 w 12192001"/>
              <a:gd name="connsiteY240" fmla="*/ 3052903 h 6858000"/>
              <a:gd name="connsiteX241" fmla="*/ 11449339 w 12192001"/>
              <a:gd name="connsiteY241" fmla="*/ 3062567 h 6858000"/>
              <a:gd name="connsiteX242" fmla="*/ 11446339 w 12192001"/>
              <a:gd name="connsiteY242" fmla="*/ 3055152 h 6858000"/>
              <a:gd name="connsiteX243" fmla="*/ 11444915 w 12192001"/>
              <a:gd name="connsiteY243" fmla="*/ 3045765 h 6858000"/>
              <a:gd name="connsiteX244" fmla="*/ 11446339 w 12192001"/>
              <a:gd name="connsiteY244" fmla="*/ 3036378 h 6858000"/>
              <a:gd name="connsiteX245" fmla="*/ 11465321 w 12192001"/>
              <a:gd name="connsiteY245" fmla="*/ 2953774 h 6858000"/>
              <a:gd name="connsiteX246" fmla="*/ 11472915 w 12192001"/>
              <a:gd name="connsiteY246" fmla="*/ 2946265 h 6858000"/>
              <a:gd name="connsiteX247" fmla="*/ 4710165 w 12192001"/>
              <a:gd name="connsiteY247" fmla="*/ 2946264 h 6858000"/>
              <a:gd name="connsiteX248" fmla="*/ 4711073 w 12192001"/>
              <a:gd name="connsiteY248" fmla="*/ 2947162 h 6858000"/>
              <a:gd name="connsiteX249" fmla="*/ 4712934 w 12192001"/>
              <a:gd name="connsiteY249" fmla="*/ 2970298 h 6858000"/>
              <a:gd name="connsiteX250" fmla="*/ 4713882 w 12192001"/>
              <a:gd name="connsiteY250" fmla="*/ 3052902 h 6858000"/>
              <a:gd name="connsiteX251" fmla="*/ 4710086 w 12192001"/>
              <a:gd name="connsiteY251" fmla="*/ 3056657 h 6858000"/>
              <a:gd name="connsiteX252" fmla="*/ 4706290 w 12192001"/>
              <a:gd name="connsiteY252" fmla="*/ 3041638 h 6858000"/>
              <a:gd name="connsiteX253" fmla="*/ 4702493 w 12192001"/>
              <a:gd name="connsiteY253" fmla="*/ 3037883 h 6858000"/>
              <a:gd name="connsiteX254" fmla="*/ 4694900 w 12192001"/>
              <a:gd name="connsiteY254" fmla="*/ 3041638 h 6858000"/>
              <a:gd name="connsiteX255" fmla="*/ 4687307 w 12192001"/>
              <a:gd name="connsiteY255" fmla="*/ 3052902 h 6858000"/>
              <a:gd name="connsiteX256" fmla="*/ 4686589 w 12192001"/>
              <a:gd name="connsiteY256" fmla="*/ 3062566 h 6858000"/>
              <a:gd name="connsiteX257" fmla="*/ 4683589 w 12192001"/>
              <a:gd name="connsiteY257" fmla="*/ 3055151 h 6858000"/>
              <a:gd name="connsiteX258" fmla="*/ 4682166 w 12192001"/>
              <a:gd name="connsiteY258" fmla="*/ 3045764 h 6858000"/>
              <a:gd name="connsiteX259" fmla="*/ 4683589 w 12192001"/>
              <a:gd name="connsiteY259" fmla="*/ 3036377 h 6858000"/>
              <a:gd name="connsiteX260" fmla="*/ 4702572 w 12192001"/>
              <a:gd name="connsiteY260" fmla="*/ 2953773 h 6858000"/>
              <a:gd name="connsiteX261" fmla="*/ 4710165 w 12192001"/>
              <a:gd name="connsiteY261" fmla="*/ 2946264 h 6858000"/>
              <a:gd name="connsiteX262" fmla="*/ 9904805 w 12192001"/>
              <a:gd name="connsiteY262" fmla="*/ 2925015 h 6858000"/>
              <a:gd name="connsiteX263" fmla="*/ 9905203 w 12192001"/>
              <a:gd name="connsiteY263" fmla="*/ 2932761 h 6858000"/>
              <a:gd name="connsiteX264" fmla="*/ 9913895 w 12192001"/>
              <a:gd name="connsiteY264" fmla="*/ 2944028 h 6858000"/>
              <a:gd name="connsiteX265" fmla="*/ 9922589 w 12192001"/>
              <a:gd name="connsiteY265" fmla="*/ 2947784 h 6858000"/>
              <a:gd name="connsiteX266" fmla="*/ 9934181 w 12192001"/>
              <a:gd name="connsiteY266" fmla="*/ 2989099 h 6858000"/>
              <a:gd name="connsiteX267" fmla="*/ 9928383 w 12192001"/>
              <a:gd name="connsiteY267" fmla="*/ 3019146 h 6858000"/>
              <a:gd name="connsiteX268" fmla="*/ 9928383 w 12192001"/>
              <a:gd name="connsiteY268" fmla="*/ 3022902 h 6858000"/>
              <a:gd name="connsiteX269" fmla="*/ 9934181 w 12192001"/>
              <a:gd name="connsiteY269" fmla="*/ 3049192 h 6858000"/>
              <a:gd name="connsiteX270" fmla="*/ 9928383 w 12192001"/>
              <a:gd name="connsiteY270" fmla="*/ 3090507 h 6858000"/>
              <a:gd name="connsiteX271" fmla="*/ 9928383 w 12192001"/>
              <a:gd name="connsiteY271" fmla="*/ 3098019 h 6858000"/>
              <a:gd name="connsiteX272" fmla="*/ 9934181 w 12192001"/>
              <a:gd name="connsiteY272" fmla="*/ 3124310 h 6858000"/>
              <a:gd name="connsiteX273" fmla="*/ 9928383 w 12192001"/>
              <a:gd name="connsiteY273" fmla="*/ 3135578 h 6858000"/>
              <a:gd name="connsiteX274" fmla="*/ 9922589 w 12192001"/>
              <a:gd name="connsiteY274" fmla="*/ 3124310 h 6858000"/>
              <a:gd name="connsiteX275" fmla="*/ 9913895 w 12192001"/>
              <a:gd name="connsiteY275" fmla="*/ 3098019 h 6858000"/>
              <a:gd name="connsiteX276" fmla="*/ 9910997 w 12192001"/>
              <a:gd name="connsiteY276" fmla="*/ 3109286 h 6858000"/>
              <a:gd name="connsiteX277" fmla="*/ 9905203 w 12192001"/>
              <a:gd name="connsiteY277" fmla="*/ 3101774 h 6858000"/>
              <a:gd name="connsiteX278" fmla="*/ 9899407 w 12192001"/>
              <a:gd name="connsiteY278" fmla="*/ 3090507 h 6858000"/>
              <a:gd name="connsiteX279" fmla="*/ 9896509 w 12192001"/>
              <a:gd name="connsiteY279" fmla="*/ 3090507 h 6858000"/>
              <a:gd name="connsiteX280" fmla="*/ 9896509 w 12192001"/>
              <a:gd name="connsiteY280" fmla="*/ 3094263 h 6858000"/>
              <a:gd name="connsiteX281" fmla="*/ 9896509 w 12192001"/>
              <a:gd name="connsiteY281" fmla="*/ 3139334 h 6858000"/>
              <a:gd name="connsiteX282" fmla="*/ 9893611 w 12192001"/>
              <a:gd name="connsiteY282" fmla="*/ 3176892 h 6858000"/>
              <a:gd name="connsiteX283" fmla="*/ 9899407 w 12192001"/>
              <a:gd name="connsiteY283" fmla="*/ 3214450 h 6858000"/>
              <a:gd name="connsiteX284" fmla="*/ 9893611 w 12192001"/>
              <a:gd name="connsiteY284" fmla="*/ 3248253 h 6858000"/>
              <a:gd name="connsiteX285" fmla="*/ 9893611 w 12192001"/>
              <a:gd name="connsiteY285" fmla="*/ 3252009 h 6858000"/>
              <a:gd name="connsiteX286" fmla="*/ 9902305 w 12192001"/>
              <a:gd name="connsiteY286" fmla="*/ 3255765 h 6858000"/>
              <a:gd name="connsiteX287" fmla="*/ 9896509 w 12192001"/>
              <a:gd name="connsiteY287" fmla="*/ 3263276 h 6858000"/>
              <a:gd name="connsiteX288" fmla="*/ 9896509 w 12192001"/>
              <a:gd name="connsiteY288" fmla="*/ 3278300 h 6858000"/>
              <a:gd name="connsiteX289" fmla="*/ 9893611 w 12192001"/>
              <a:gd name="connsiteY289" fmla="*/ 3285812 h 6858000"/>
              <a:gd name="connsiteX290" fmla="*/ 9902305 w 12192001"/>
              <a:gd name="connsiteY290" fmla="*/ 3315858 h 6858000"/>
              <a:gd name="connsiteX291" fmla="*/ 9910997 w 12192001"/>
              <a:gd name="connsiteY291" fmla="*/ 3319614 h 6858000"/>
              <a:gd name="connsiteX292" fmla="*/ 9910997 w 12192001"/>
              <a:gd name="connsiteY292" fmla="*/ 3334638 h 6858000"/>
              <a:gd name="connsiteX293" fmla="*/ 9893611 w 12192001"/>
              <a:gd name="connsiteY293" fmla="*/ 3338394 h 6858000"/>
              <a:gd name="connsiteX294" fmla="*/ 9887815 w 12192001"/>
              <a:gd name="connsiteY294" fmla="*/ 3345906 h 6858000"/>
              <a:gd name="connsiteX295" fmla="*/ 9887815 w 12192001"/>
              <a:gd name="connsiteY295" fmla="*/ 3360929 h 6858000"/>
              <a:gd name="connsiteX296" fmla="*/ 9887815 w 12192001"/>
              <a:gd name="connsiteY296" fmla="*/ 3375952 h 6858000"/>
              <a:gd name="connsiteX297" fmla="*/ 9884917 w 12192001"/>
              <a:gd name="connsiteY297" fmla="*/ 3383464 h 6858000"/>
              <a:gd name="connsiteX298" fmla="*/ 9873325 w 12192001"/>
              <a:gd name="connsiteY298" fmla="*/ 3405999 h 6858000"/>
              <a:gd name="connsiteX299" fmla="*/ 9871877 w 12192001"/>
              <a:gd name="connsiteY299" fmla="*/ 3418205 h 6858000"/>
              <a:gd name="connsiteX300" fmla="*/ 9870141 w 12192001"/>
              <a:gd name="connsiteY300" fmla="*/ 3417401 h 6858000"/>
              <a:gd name="connsiteX301" fmla="*/ 9874799 w 12192001"/>
              <a:gd name="connsiteY301" fmla="*/ 3357557 h 6858000"/>
              <a:gd name="connsiteX302" fmla="*/ 9878783 w 12192001"/>
              <a:gd name="connsiteY302" fmla="*/ 3287876 h 6858000"/>
              <a:gd name="connsiteX303" fmla="*/ 9888853 w 12192001"/>
              <a:gd name="connsiteY303" fmla="*/ 3284972 h 6858000"/>
              <a:gd name="connsiteX304" fmla="*/ 9888853 w 12192001"/>
              <a:gd name="connsiteY304" fmla="*/ 3251179 h 6858000"/>
              <a:gd name="connsiteX305" fmla="*/ 9892649 w 12192001"/>
              <a:gd name="connsiteY305" fmla="*/ 3221141 h 6858000"/>
              <a:gd name="connsiteX306" fmla="*/ 9888853 w 12192001"/>
              <a:gd name="connsiteY306" fmla="*/ 3194858 h 6858000"/>
              <a:gd name="connsiteX307" fmla="*/ 9887641 w 12192001"/>
              <a:gd name="connsiteY307" fmla="*/ 3164011 h 6858000"/>
              <a:gd name="connsiteX308" fmla="*/ 9892701 w 12192001"/>
              <a:gd name="connsiteY308" fmla="*/ 3111743 h 6858000"/>
              <a:gd name="connsiteX309" fmla="*/ 9888779 w 12192001"/>
              <a:gd name="connsiteY309" fmla="*/ 3080253 h 6858000"/>
              <a:gd name="connsiteX310" fmla="*/ 9885055 w 12192001"/>
              <a:gd name="connsiteY310" fmla="*/ 3069513 h 6858000"/>
              <a:gd name="connsiteX311" fmla="*/ 9885055 w 12192001"/>
              <a:gd name="connsiteY311" fmla="*/ 3059688 h 6858000"/>
              <a:gd name="connsiteX312" fmla="*/ 9884081 w 12192001"/>
              <a:gd name="connsiteY312" fmla="*/ 3046591 h 6858000"/>
              <a:gd name="connsiteX313" fmla="*/ 9890609 w 12192001"/>
              <a:gd name="connsiteY313" fmla="*/ 3034056 h 6858000"/>
              <a:gd name="connsiteX314" fmla="*/ 9883057 w 12192001"/>
              <a:gd name="connsiteY314" fmla="*/ 3032805 h 6858000"/>
              <a:gd name="connsiteX315" fmla="*/ 9882683 w 12192001"/>
              <a:gd name="connsiteY315" fmla="*/ 3027773 h 6858000"/>
              <a:gd name="connsiteX316" fmla="*/ 9866073 w 12192001"/>
              <a:gd name="connsiteY316" fmla="*/ 2995858 h 6858000"/>
              <a:gd name="connsiteX317" fmla="*/ 9877463 w 12192001"/>
              <a:gd name="connsiteY317" fmla="*/ 2988349 h 6858000"/>
              <a:gd name="connsiteX318" fmla="*/ 9892175 w 12192001"/>
              <a:gd name="connsiteY318" fmla="*/ 2970513 h 6858000"/>
              <a:gd name="connsiteX319" fmla="*/ 9885627 w 12192001"/>
              <a:gd name="connsiteY319" fmla="*/ 2956434 h 6858000"/>
              <a:gd name="connsiteX320" fmla="*/ 9894273 w 12192001"/>
              <a:gd name="connsiteY320" fmla="*/ 2941663 h 6858000"/>
              <a:gd name="connsiteX321" fmla="*/ 3142055 w 12192001"/>
              <a:gd name="connsiteY321" fmla="*/ 2925014 h 6858000"/>
              <a:gd name="connsiteX322" fmla="*/ 3142453 w 12192001"/>
              <a:gd name="connsiteY322" fmla="*/ 2932760 h 6858000"/>
              <a:gd name="connsiteX323" fmla="*/ 3151146 w 12192001"/>
              <a:gd name="connsiteY323" fmla="*/ 2944027 h 6858000"/>
              <a:gd name="connsiteX324" fmla="*/ 3159840 w 12192001"/>
              <a:gd name="connsiteY324" fmla="*/ 2947783 h 6858000"/>
              <a:gd name="connsiteX325" fmla="*/ 3171432 w 12192001"/>
              <a:gd name="connsiteY325" fmla="*/ 2989098 h 6858000"/>
              <a:gd name="connsiteX326" fmla="*/ 3165634 w 12192001"/>
              <a:gd name="connsiteY326" fmla="*/ 3019145 h 6858000"/>
              <a:gd name="connsiteX327" fmla="*/ 3165634 w 12192001"/>
              <a:gd name="connsiteY327" fmla="*/ 3022901 h 6858000"/>
              <a:gd name="connsiteX328" fmla="*/ 3171432 w 12192001"/>
              <a:gd name="connsiteY328" fmla="*/ 3049191 h 6858000"/>
              <a:gd name="connsiteX329" fmla="*/ 3165634 w 12192001"/>
              <a:gd name="connsiteY329" fmla="*/ 3090506 h 6858000"/>
              <a:gd name="connsiteX330" fmla="*/ 3165634 w 12192001"/>
              <a:gd name="connsiteY330" fmla="*/ 3098018 h 6858000"/>
              <a:gd name="connsiteX331" fmla="*/ 3171432 w 12192001"/>
              <a:gd name="connsiteY331" fmla="*/ 3124309 h 6858000"/>
              <a:gd name="connsiteX332" fmla="*/ 3165634 w 12192001"/>
              <a:gd name="connsiteY332" fmla="*/ 3135577 h 6858000"/>
              <a:gd name="connsiteX333" fmla="*/ 3159840 w 12192001"/>
              <a:gd name="connsiteY333" fmla="*/ 3124309 h 6858000"/>
              <a:gd name="connsiteX334" fmla="*/ 3151146 w 12192001"/>
              <a:gd name="connsiteY334" fmla="*/ 3098018 h 6858000"/>
              <a:gd name="connsiteX335" fmla="*/ 3148248 w 12192001"/>
              <a:gd name="connsiteY335" fmla="*/ 3109285 h 6858000"/>
              <a:gd name="connsiteX336" fmla="*/ 3142453 w 12192001"/>
              <a:gd name="connsiteY336" fmla="*/ 3101773 h 6858000"/>
              <a:gd name="connsiteX337" fmla="*/ 3136657 w 12192001"/>
              <a:gd name="connsiteY337" fmla="*/ 3090506 h 6858000"/>
              <a:gd name="connsiteX338" fmla="*/ 3133759 w 12192001"/>
              <a:gd name="connsiteY338" fmla="*/ 3090506 h 6858000"/>
              <a:gd name="connsiteX339" fmla="*/ 3133759 w 12192001"/>
              <a:gd name="connsiteY339" fmla="*/ 3094262 h 6858000"/>
              <a:gd name="connsiteX340" fmla="*/ 3133759 w 12192001"/>
              <a:gd name="connsiteY340" fmla="*/ 3139333 h 6858000"/>
              <a:gd name="connsiteX341" fmla="*/ 3130861 w 12192001"/>
              <a:gd name="connsiteY341" fmla="*/ 3176891 h 6858000"/>
              <a:gd name="connsiteX342" fmla="*/ 3136657 w 12192001"/>
              <a:gd name="connsiteY342" fmla="*/ 3214449 h 6858000"/>
              <a:gd name="connsiteX343" fmla="*/ 3130861 w 12192001"/>
              <a:gd name="connsiteY343" fmla="*/ 3248252 h 6858000"/>
              <a:gd name="connsiteX344" fmla="*/ 3130861 w 12192001"/>
              <a:gd name="connsiteY344" fmla="*/ 3252008 h 6858000"/>
              <a:gd name="connsiteX345" fmla="*/ 3139555 w 12192001"/>
              <a:gd name="connsiteY345" fmla="*/ 3255764 h 6858000"/>
              <a:gd name="connsiteX346" fmla="*/ 3133759 w 12192001"/>
              <a:gd name="connsiteY346" fmla="*/ 3263275 h 6858000"/>
              <a:gd name="connsiteX347" fmla="*/ 3133759 w 12192001"/>
              <a:gd name="connsiteY347" fmla="*/ 3278299 h 6858000"/>
              <a:gd name="connsiteX348" fmla="*/ 3130861 w 12192001"/>
              <a:gd name="connsiteY348" fmla="*/ 3285811 h 6858000"/>
              <a:gd name="connsiteX349" fmla="*/ 3139555 w 12192001"/>
              <a:gd name="connsiteY349" fmla="*/ 3315857 h 6858000"/>
              <a:gd name="connsiteX350" fmla="*/ 3148248 w 12192001"/>
              <a:gd name="connsiteY350" fmla="*/ 3319613 h 6858000"/>
              <a:gd name="connsiteX351" fmla="*/ 3148248 w 12192001"/>
              <a:gd name="connsiteY351" fmla="*/ 3334637 h 6858000"/>
              <a:gd name="connsiteX352" fmla="*/ 3130861 w 12192001"/>
              <a:gd name="connsiteY352" fmla="*/ 3338393 h 6858000"/>
              <a:gd name="connsiteX353" fmla="*/ 3125066 w 12192001"/>
              <a:gd name="connsiteY353" fmla="*/ 3345905 h 6858000"/>
              <a:gd name="connsiteX354" fmla="*/ 3125066 w 12192001"/>
              <a:gd name="connsiteY354" fmla="*/ 3360928 h 6858000"/>
              <a:gd name="connsiteX355" fmla="*/ 3125066 w 12192001"/>
              <a:gd name="connsiteY355" fmla="*/ 3375951 h 6858000"/>
              <a:gd name="connsiteX356" fmla="*/ 3122168 w 12192001"/>
              <a:gd name="connsiteY356" fmla="*/ 3383463 h 6858000"/>
              <a:gd name="connsiteX357" fmla="*/ 3110576 w 12192001"/>
              <a:gd name="connsiteY357" fmla="*/ 3405998 h 6858000"/>
              <a:gd name="connsiteX358" fmla="*/ 3109127 w 12192001"/>
              <a:gd name="connsiteY358" fmla="*/ 3418204 h 6858000"/>
              <a:gd name="connsiteX359" fmla="*/ 3107392 w 12192001"/>
              <a:gd name="connsiteY359" fmla="*/ 3417400 h 6858000"/>
              <a:gd name="connsiteX360" fmla="*/ 3112050 w 12192001"/>
              <a:gd name="connsiteY360" fmla="*/ 3357556 h 6858000"/>
              <a:gd name="connsiteX361" fmla="*/ 3116034 w 12192001"/>
              <a:gd name="connsiteY361" fmla="*/ 3287875 h 6858000"/>
              <a:gd name="connsiteX362" fmla="*/ 3126103 w 12192001"/>
              <a:gd name="connsiteY362" fmla="*/ 3284971 h 6858000"/>
              <a:gd name="connsiteX363" fmla="*/ 3126103 w 12192001"/>
              <a:gd name="connsiteY363" fmla="*/ 3251178 h 6858000"/>
              <a:gd name="connsiteX364" fmla="*/ 3129900 w 12192001"/>
              <a:gd name="connsiteY364" fmla="*/ 3221140 h 6858000"/>
              <a:gd name="connsiteX365" fmla="*/ 3126103 w 12192001"/>
              <a:gd name="connsiteY365" fmla="*/ 3194857 h 6858000"/>
              <a:gd name="connsiteX366" fmla="*/ 3124892 w 12192001"/>
              <a:gd name="connsiteY366" fmla="*/ 3164010 h 6858000"/>
              <a:gd name="connsiteX367" fmla="*/ 3129951 w 12192001"/>
              <a:gd name="connsiteY367" fmla="*/ 3111742 h 6858000"/>
              <a:gd name="connsiteX368" fmla="*/ 3126029 w 12192001"/>
              <a:gd name="connsiteY368" fmla="*/ 3080252 h 6858000"/>
              <a:gd name="connsiteX369" fmla="*/ 3122306 w 12192001"/>
              <a:gd name="connsiteY369" fmla="*/ 3069512 h 6858000"/>
              <a:gd name="connsiteX370" fmla="*/ 3122306 w 12192001"/>
              <a:gd name="connsiteY370" fmla="*/ 3059687 h 6858000"/>
              <a:gd name="connsiteX371" fmla="*/ 3121332 w 12192001"/>
              <a:gd name="connsiteY371" fmla="*/ 3046590 h 6858000"/>
              <a:gd name="connsiteX372" fmla="*/ 3127860 w 12192001"/>
              <a:gd name="connsiteY372" fmla="*/ 3034055 h 6858000"/>
              <a:gd name="connsiteX373" fmla="*/ 3120307 w 12192001"/>
              <a:gd name="connsiteY373" fmla="*/ 3032804 h 6858000"/>
              <a:gd name="connsiteX374" fmla="*/ 3119933 w 12192001"/>
              <a:gd name="connsiteY374" fmla="*/ 3027772 h 6858000"/>
              <a:gd name="connsiteX375" fmla="*/ 3103324 w 12192001"/>
              <a:gd name="connsiteY375" fmla="*/ 2995857 h 6858000"/>
              <a:gd name="connsiteX376" fmla="*/ 3114714 w 12192001"/>
              <a:gd name="connsiteY376" fmla="*/ 2988348 h 6858000"/>
              <a:gd name="connsiteX377" fmla="*/ 3129425 w 12192001"/>
              <a:gd name="connsiteY377" fmla="*/ 2970512 h 6858000"/>
              <a:gd name="connsiteX378" fmla="*/ 3122877 w 12192001"/>
              <a:gd name="connsiteY378" fmla="*/ 2956433 h 6858000"/>
              <a:gd name="connsiteX379" fmla="*/ 3131524 w 12192001"/>
              <a:gd name="connsiteY379" fmla="*/ 2941662 h 6858000"/>
              <a:gd name="connsiteX380" fmla="*/ 8568623 w 12192001"/>
              <a:gd name="connsiteY380" fmla="*/ 2910087 h 6858000"/>
              <a:gd name="connsiteX381" fmla="*/ 8568533 w 12192001"/>
              <a:gd name="connsiteY381" fmla="*/ 2912007 h 6858000"/>
              <a:gd name="connsiteX382" fmla="*/ 8578023 w 12192001"/>
              <a:gd name="connsiteY382" fmla="*/ 2918108 h 6858000"/>
              <a:gd name="connsiteX383" fmla="*/ 8587307 w 12192001"/>
              <a:gd name="connsiteY383" fmla="*/ 2926830 h 6858000"/>
              <a:gd name="connsiteX384" fmla="*/ 8587307 w 12192001"/>
              <a:gd name="connsiteY384" fmla="*/ 2949759 h 6858000"/>
              <a:gd name="connsiteX385" fmla="*/ 8583719 w 12192001"/>
              <a:gd name="connsiteY385" fmla="*/ 2953309 h 6858000"/>
              <a:gd name="connsiteX386" fmla="*/ 8578723 w 12192001"/>
              <a:gd name="connsiteY386" fmla="*/ 2954955 h 6858000"/>
              <a:gd name="connsiteX387" fmla="*/ 8577355 w 12192001"/>
              <a:gd name="connsiteY387" fmla="*/ 2952703 h 6858000"/>
              <a:gd name="connsiteX388" fmla="*/ 8566493 w 12192001"/>
              <a:gd name="connsiteY388" fmla="*/ 2948405 h 6858000"/>
              <a:gd name="connsiteX389" fmla="*/ 8564737 w 12192001"/>
              <a:gd name="connsiteY389" fmla="*/ 2945799 h 6858000"/>
              <a:gd name="connsiteX390" fmla="*/ 8564737 w 12192001"/>
              <a:gd name="connsiteY390" fmla="*/ 2912009 h 6858000"/>
              <a:gd name="connsiteX391" fmla="*/ 1805873 w 12192001"/>
              <a:gd name="connsiteY391" fmla="*/ 2910086 h 6858000"/>
              <a:gd name="connsiteX392" fmla="*/ 1805783 w 12192001"/>
              <a:gd name="connsiteY392" fmla="*/ 2912006 h 6858000"/>
              <a:gd name="connsiteX393" fmla="*/ 1815274 w 12192001"/>
              <a:gd name="connsiteY393" fmla="*/ 2918107 h 6858000"/>
              <a:gd name="connsiteX394" fmla="*/ 1824557 w 12192001"/>
              <a:gd name="connsiteY394" fmla="*/ 2926829 h 6858000"/>
              <a:gd name="connsiteX395" fmla="*/ 1824557 w 12192001"/>
              <a:gd name="connsiteY395" fmla="*/ 2949758 h 6858000"/>
              <a:gd name="connsiteX396" fmla="*/ 1820969 w 12192001"/>
              <a:gd name="connsiteY396" fmla="*/ 2953308 h 6858000"/>
              <a:gd name="connsiteX397" fmla="*/ 1815973 w 12192001"/>
              <a:gd name="connsiteY397" fmla="*/ 2954954 h 6858000"/>
              <a:gd name="connsiteX398" fmla="*/ 1814606 w 12192001"/>
              <a:gd name="connsiteY398" fmla="*/ 2952702 h 6858000"/>
              <a:gd name="connsiteX399" fmla="*/ 1803743 w 12192001"/>
              <a:gd name="connsiteY399" fmla="*/ 2948404 h 6858000"/>
              <a:gd name="connsiteX400" fmla="*/ 1801987 w 12192001"/>
              <a:gd name="connsiteY400" fmla="*/ 2945798 h 6858000"/>
              <a:gd name="connsiteX401" fmla="*/ 1801987 w 12192001"/>
              <a:gd name="connsiteY401" fmla="*/ 2912008 h 6858000"/>
              <a:gd name="connsiteX402" fmla="*/ 11637165 w 12192001"/>
              <a:gd name="connsiteY402" fmla="*/ 2892054 h 6858000"/>
              <a:gd name="connsiteX403" fmla="*/ 11668829 w 12192001"/>
              <a:gd name="connsiteY403" fmla="*/ 2909754 h 6858000"/>
              <a:gd name="connsiteX404" fmla="*/ 11693031 w 12192001"/>
              <a:gd name="connsiteY404" fmla="*/ 2936506 h 6858000"/>
              <a:gd name="connsiteX405" fmla="*/ 11700623 w 12192001"/>
              <a:gd name="connsiteY405" fmla="*/ 2955280 h 6858000"/>
              <a:gd name="connsiteX406" fmla="*/ 11704419 w 12192001"/>
              <a:gd name="connsiteY406" fmla="*/ 2985318 h 6858000"/>
              <a:gd name="connsiteX407" fmla="*/ 11704419 w 12192001"/>
              <a:gd name="connsiteY407" fmla="*/ 3004091 h 6858000"/>
              <a:gd name="connsiteX408" fmla="*/ 11700623 w 12192001"/>
              <a:gd name="connsiteY408" fmla="*/ 3019110 h 6858000"/>
              <a:gd name="connsiteX409" fmla="*/ 11704419 w 12192001"/>
              <a:gd name="connsiteY409" fmla="*/ 3030375 h 6858000"/>
              <a:gd name="connsiteX410" fmla="*/ 11712013 w 12192001"/>
              <a:gd name="connsiteY410" fmla="*/ 3019110 h 6858000"/>
              <a:gd name="connsiteX411" fmla="*/ 11712013 w 12192001"/>
              <a:gd name="connsiteY411" fmla="*/ 2989073 h 6858000"/>
              <a:gd name="connsiteX412" fmla="*/ 11734791 w 12192001"/>
              <a:gd name="connsiteY412" fmla="*/ 2977808 h 6858000"/>
              <a:gd name="connsiteX413" fmla="*/ 11742385 w 12192001"/>
              <a:gd name="connsiteY413" fmla="*/ 2977808 h 6858000"/>
              <a:gd name="connsiteX414" fmla="*/ 11765163 w 12192001"/>
              <a:gd name="connsiteY414" fmla="*/ 3019110 h 6858000"/>
              <a:gd name="connsiteX415" fmla="*/ 11765163 w 12192001"/>
              <a:gd name="connsiteY415" fmla="*/ 3022865 h 6858000"/>
              <a:gd name="connsiteX416" fmla="*/ 11765163 w 12192001"/>
              <a:gd name="connsiteY416" fmla="*/ 3056658 h 6858000"/>
              <a:gd name="connsiteX417" fmla="*/ 11765163 w 12192001"/>
              <a:gd name="connsiteY417" fmla="*/ 3075431 h 6858000"/>
              <a:gd name="connsiteX418" fmla="*/ 11757571 w 12192001"/>
              <a:gd name="connsiteY418" fmla="*/ 3090450 h 6858000"/>
              <a:gd name="connsiteX419" fmla="*/ 11757571 w 12192001"/>
              <a:gd name="connsiteY419" fmla="*/ 3116733 h 6858000"/>
              <a:gd name="connsiteX420" fmla="*/ 11765163 w 12192001"/>
              <a:gd name="connsiteY420" fmla="*/ 3150526 h 6858000"/>
              <a:gd name="connsiteX421" fmla="*/ 11765163 w 12192001"/>
              <a:gd name="connsiteY421" fmla="*/ 3184318 h 6858000"/>
              <a:gd name="connsiteX422" fmla="*/ 11757571 w 12192001"/>
              <a:gd name="connsiteY422" fmla="*/ 3218111 h 6858000"/>
              <a:gd name="connsiteX423" fmla="*/ 11753773 w 12192001"/>
              <a:gd name="connsiteY423" fmla="*/ 3233130 h 6858000"/>
              <a:gd name="connsiteX424" fmla="*/ 11753773 w 12192001"/>
              <a:gd name="connsiteY424" fmla="*/ 3244394 h 6858000"/>
              <a:gd name="connsiteX425" fmla="*/ 11757571 w 12192001"/>
              <a:gd name="connsiteY425" fmla="*/ 3304469 h 6858000"/>
              <a:gd name="connsiteX426" fmla="*/ 11772757 w 12192001"/>
              <a:gd name="connsiteY426" fmla="*/ 3308224 h 6858000"/>
              <a:gd name="connsiteX427" fmla="*/ 11765163 w 12192001"/>
              <a:gd name="connsiteY427" fmla="*/ 3315734 h 6858000"/>
              <a:gd name="connsiteX428" fmla="*/ 11765163 w 12192001"/>
              <a:gd name="connsiteY428" fmla="*/ 3338262 h 6858000"/>
              <a:gd name="connsiteX429" fmla="*/ 11780349 w 12192001"/>
              <a:gd name="connsiteY429" fmla="*/ 3342017 h 6858000"/>
              <a:gd name="connsiteX430" fmla="*/ 11772757 w 12192001"/>
              <a:gd name="connsiteY430" fmla="*/ 3349526 h 6858000"/>
              <a:gd name="connsiteX431" fmla="*/ 11772757 w 12192001"/>
              <a:gd name="connsiteY431" fmla="*/ 3368300 h 6858000"/>
              <a:gd name="connsiteX432" fmla="*/ 11784145 w 12192001"/>
              <a:gd name="connsiteY432" fmla="*/ 3375809 h 6858000"/>
              <a:gd name="connsiteX433" fmla="*/ 11780349 w 12192001"/>
              <a:gd name="connsiteY433" fmla="*/ 3390828 h 6858000"/>
              <a:gd name="connsiteX434" fmla="*/ 11784145 w 12192001"/>
              <a:gd name="connsiteY434" fmla="*/ 3417111 h 6858000"/>
              <a:gd name="connsiteX435" fmla="*/ 11780349 w 12192001"/>
              <a:gd name="connsiteY435" fmla="*/ 3443394 h 6858000"/>
              <a:gd name="connsiteX436" fmla="*/ 11780349 w 12192001"/>
              <a:gd name="connsiteY436" fmla="*/ 3462168 h 6858000"/>
              <a:gd name="connsiteX437" fmla="*/ 11780349 w 12192001"/>
              <a:gd name="connsiteY437" fmla="*/ 3507224 h 6858000"/>
              <a:gd name="connsiteX438" fmla="*/ 11784145 w 12192001"/>
              <a:gd name="connsiteY438" fmla="*/ 3544772 h 6858000"/>
              <a:gd name="connsiteX439" fmla="*/ 11803129 w 12192001"/>
              <a:gd name="connsiteY439" fmla="*/ 3559791 h 6858000"/>
              <a:gd name="connsiteX440" fmla="*/ 11799331 w 12192001"/>
              <a:gd name="connsiteY440" fmla="*/ 3586074 h 6858000"/>
              <a:gd name="connsiteX441" fmla="*/ 11787943 w 12192001"/>
              <a:gd name="connsiteY441" fmla="*/ 3589828 h 6858000"/>
              <a:gd name="connsiteX442" fmla="*/ 11780349 w 12192001"/>
              <a:gd name="connsiteY442" fmla="*/ 3578564 h 6858000"/>
              <a:gd name="connsiteX443" fmla="*/ 11780349 w 12192001"/>
              <a:gd name="connsiteY443" fmla="*/ 3544772 h 6858000"/>
              <a:gd name="connsiteX444" fmla="*/ 11757571 w 12192001"/>
              <a:gd name="connsiteY444" fmla="*/ 3495960 h 6858000"/>
              <a:gd name="connsiteX445" fmla="*/ 11757571 w 12192001"/>
              <a:gd name="connsiteY445" fmla="*/ 3473432 h 6858000"/>
              <a:gd name="connsiteX446" fmla="*/ 11746181 w 12192001"/>
              <a:gd name="connsiteY446" fmla="*/ 3360790 h 6858000"/>
              <a:gd name="connsiteX447" fmla="*/ 11734791 w 12192001"/>
              <a:gd name="connsiteY447" fmla="*/ 3345771 h 6858000"/>
              <a:gd name="connsiteX448" fmla="*/ 11730995 w 12192001"/>
              <a:gd name="connsiteY448" fmla="*/ 3409602 h 6858000"/>
              <a:gd name="connsiteX449" fmla="*/ 11727199 w 12192001"/>
              <a:gd name="connsiteY449" fmla="*/ 3409602 h 6858000"/>
              <a:gd name="connsiteX450" fmla="*/ 11727199 w 12192001"/>
              <a:gd name="connsiteY450" fmla="*/ 3345771 h 6858000"/>
              <a:gd name="connsiteX451" fmla="*/ 11727199 w 12192001"/>
              <a:gd name="connsiteY451" fmla="*/ 3285696 h 6858000"/>
              <a:gd name="connsiteX452" fmla="*/ 11723403 w 12192001"/>
              <a:gd name="connsiteY452" fmla="*/ 3270677 h 6858000"/>
              <a:gd name="connsiteX453" fmla="*/ 11704419 w 12192001"/>
              <a:gd name="connsiteY453" fmla="*/ 3251903 h 6858000"/>
              <a:gd name="connsiteX454" fmla="*/ 11700623 w 12192001"/>
              <a:gd name="connsiteY454" fmla="*/ 3221865 h 6858000"/>
              <a:gd name="connsiteX455" fmla="*/ 11704419 w 12192001"/>
              <a:gd name="connsiteY455" fmla="*/ 3195582 h 6858000"/>
              <a:gd name="connsiteX456" fmla="*/ 11704419 w 12192001"/>
              <a:gd name="connsiteY456" fmla="*/ 3180563 h 6858000"/>
              <a:gd name="connsiteX457" fmla="*/ 11689235 w 12192001"/>
              <a:gd name="connsiteY457" fmla="*/ 3191828 h 6858000"/>
              <a:gd name="connsiteX458" fmla="*/ 11674049 w 12192001"/>
              <a:gd name="connsiteY458" fmla="*/ 3184318 h 6858000"/>
              <a:gd name="connsiteX459" fmla="*/ 11662659 w 12192001"/>
              <a:gd name="connsiteY459" fmla="*/ 3165545 h 6858000"/>
              <a:gd name="connsiteX460" fmla="*/ 11658863 w 12192001"/>
              <a:gd name="connsiteY460" fmla="*/ 3154280 h 6858000"/>
              <a:gd name="connsiteX461" fmla="*/ 11655065 w 12192001"/>
              <a:gd name="connsiteY461" fmla="*/ 3101714 h 6858000"/>
              <a:gd name="connsiteX462" fmla="*/ 11647473 w 12192001"/>
              <a:gd name="connsiteY462" fmla="*/ 3094205 h 6858000"/>
              <a:gd name="connsiteX463" fmla="*/ 11639879 w 12192001"/>
              <a:gd name="connsiteY463" fmla="*/ 3101714 h 6858000"/>
              <a:gd name="connsiteX464" fmla="*/ 11638399 w 12192001"/>
              <a:gd name="connsiteY464" fmla="*/ 3105036 h 6858000"/>
              <a:gd name="connsiteX465" fmla="*/ 11638399 w 12192001"/>
              <a:gd name="connsiteY465" fmla="*/ 3002665 h 6858000"/>
              <a:gd name="connsiteX466" fmla="*/ 11636857 w 12192001"/>
              <a:gd name="connsiteY466" fmla="*/ 2993275 h 6858000"/>
              <a:gd name="connsiteX467" fmla="*/ 11637165 w 12192001"/>
              <a:gd name="connsiteY467" fmla="*/ 2983886 h 6858000"/>
              <a:gd name="connsiteX468" fmla="*/ 11638399 w 12192001"/>
              <a:gd name="connsiteY468" fmla="*/ 2946327 h 6858000"/>
              <a:gd name="connsiteX469" fmla="*/ 11637165 w 12192001"/>
              <a:gd name="connsiteY469" fmla="*/ 2908769 h 6858000"/>
              <a:gd name="connsiteX470" fmla="*/ 4874416 w 12192001"/>
              <a:gd name="connsiteY470" fmla="*/ 2892053 h 6858000"/>
              <a:gd name="connsiteX471" fmla="*/ 4906079 w 12192001"/>
              <a:gd name="connsiteY471" fmla="*/ 2909753 h 6858000"/>
              <a:gd name="connsiteX472" fmla="*/ 4930281 w 12192001"/>
              <a:gd name="connsiteY472" fmla="*/ 2936505 h 6858000"/>
              <a:gd name="connsiteX473" fmla="*/ 4937874 w 12192001"/>
              <a:gd name="connsiteY473" fmla="*/ 2955279 h 6858000"/>
              <a:gd name="connsiteX474" fmla="*/ 4941670 w 12192001"/>
              <a:gd name="connsiteY474" fmla="*/ 2985317 h 6858000"/>
              <a:gd name="connsiteX475" fmla="*/ 4941670 w 12192001"/>
              <a:gd name="connsiteY475" fmla="*/ 3004090 h 6858000"/>
              <a:gd name="connsiteX476" fmla="*/ 4937874 w 12192001"/>
              <a:gd name="connsiteY476" fmla="*/ 3019109 h 6858000"/>
              <a:gd name="connsiteX477" fmla="*/ 4941670 w 12192001"/>
              <a:gd name="connsiteY477" fmla="*/ 3030374 h 6858000"/>
              <a:gd name="connsiteX478" fmla="*/ 4949263 w 12192001"/>
              <a:gd name="connsiteY478" fmla="*/ 3019109 h 6858000"/>
              <a:gd name="connsiteX479" fmla="*/ 4949263 w 12192001"/>
              <a:gd name="connsiteY479" fmla="*/ 2989072 h 6858000"/>
              <a:gd name="connsiteX480" fmla="*/ 4972042 w 12192001"/>
              <a:gd name="connsiteY480" fmla="*/ 2977807 h 6858000"/>
              <a:gd name="connsiteX481" fmla="*/ 4979635 w 12192001"/>
              <a:gd name="connsiteY481" fmla="*/ 2977807 h 6858000"/>
              <a:gd name="connsiteX482" fmla="*/ 5002414 w 12192001"/>
              <a:gd name="connsiteY482" fmla="*/ 3019109 h 6858000"/>
              <a:gd name="connsiteX483" fmla="*/ 5002414 w 12192001"/>
              <a:gd name="connsiteY483" fmla="*/ 3022864 h 6858000"/>
              <a:gd name="connsiteX484" fmla="*/ 5002414 w 12192001"/>
              <a:gd name="connsiteY484" fmla="*/ 3056657 h 6858000"/>
              <a:gd name="connsiteX485" fmla="*/ 5002414 w 12192001"/>
              <a:gd name="connsiteY485" fmla="*/ 3075430 h 6858000"/>
              <a:gd name="connsiteX486" fmla="*/ 4994821 w 12192001"/>
              <a:gd name="connsiteY486" fmla="*/ 3090449 h 6858000"/>
              <a:gd name="connsiteX487" fmla="*/ 4994821 w 12192001"/>
              <a:gd name="connsiteY487" fmla="*/ 3116732 h 6858000"/>
              <a:gd name="connsiteX488" fmla="*/ 5002414 w 12192001"/>
              <a:gd name="connsiteY488" fmla="*/ 3150525 h 6858000"/>
              <a:gd name="connsiteX489" fmla="*/ 5002414 w 12192001"/>
              <a:gd name="connsiteY489" fmla="*/ 3184317 h 6858000"/>
              <a:gd name="connsiteX490" fmla="*/ 4994821 w 12192001"/>
              <a:gd name="connsiteY490" fmla="*/ 3218110 h 6858000"/>
              <a:gd name="connsiteX491" fmla="*/ 4991024 w 12192001"/>
              <a:gd name="connsiteY491" fmla="*/ 3233129 h 6858000"/>
              <a:gd name="connsiteX492" fmla="*/ 4991024 w 12192001"/>
              <a:gd name="connsiteY492" fmla="*/ 3244393 h 6858000"/>
              <a:gd name="connsiteX493" fmla="*/ 4994821 w 12192001"/>
              <a:gd name="connsiteY493" fmla="*/ 3304468 h 6858000"/>
              <a:gd name="connsiteX494" fmla="*/ 5010007 w 12192001"/>
              <a:gd name="connsiteY494" fmla="*/ 3308223 h 6858000"/>
              <a:gd name="connsiteX495" fmla="*/ 5002414 w 12192001"/>
              <a:gd name="connsiteY495" fmla="*/ 3315733 h 6858000"/>
              <a:gd name="connsiteX496" fmla="*/ 5002414 w 12192001"/>
              <a:gd name="connsiteY496" fmla="*/ 3338261 h 6858000"/>
              <a:gd name="connsiteX497" fmla="*/ 5017600 w 12192001"/>
              <a:gd name="connsiteY497" fmla="*/ 3342016 h 6858000"/>
              <a:gd name="connsiteX498" fmla="*/ 5010007 w 12192001"/>
              <a:gd name="connsiteY498" fmla="*/ 3349525 h 6858000"/>
              <a:gd name="connsiteX499" fmla="*/ 5010007 w 12192001"/>
              <a:gd name="connsiteY499" fmla="*/ 3368299 h 6858000"/>
              <a:gd name="connsiteX500" fmla="*/ 5021396 w 12192001"/>
              <a:gd name="connsiteY500" fmla="*/ 3375808 h 6858000"/>
              <a:gd name="connsiteX501" fmla="*/ 5017600 w 12192001"/>
              <a:gd name="connsiteY501" fmla="*/ 3390827 h 6858000"/>
              <a:gd name="connsiteX502" fmla="*/ 5021396 w 12192001"/>
              <a:gd name="connsiteY502" fmla="*/ 3417110 h 6858000"/>
              <a:gd name="connsiteX503" fmla="*/ 5017600 w 12192001"/>
              <a:gd name="connsiteY503" fmla="*/ 3443393 h 6858000"/>
              <a:gd name="connsiteX504" fmla="*/ 5017600 w 12192001"/>
              <a:gd name="connsiteY504" fmla="*/ 3462167 h 6858000"/>
              <a:gd name="connsiteX505" fmla="*/ 5017600 w 12192001"/>
              <a:gd name="connsiteY505" fmla="*/ 3507223 h 6858000"/>
              <a:gd name="connsiteX506" fmla="*/ 5021396 w 12192001"/>
              <a:gd name="connsiteY506" fmla="*/ 3544771 h 6858000"/>
              <a:gd name="connsiteX507" fmla="*/ 5040379 w 12192001"/>
              <a:gd name="connsiteY507" fmla="*/ 3559790 h 6858000"/>
              <a:gd name="connsiteX508" fmla="*/ 5036582 w 12192001"/>
              <a:gd name="connsiteY508" fmla="*/ 3586073 h 6858000"/>
              <a:gd name="connsiteX509" fmla="*/ 5025193 w 12192001"/>
              <a:gd name="connsiteY509" fmla="*/ 3589827 h 6858000"/>
              <a:gd name="connsiteX510" fmla="*/ 5017600 w 12192001"/>
              <a:gd name="connsiteY510" fmla="*/ 3578563 h 6858000"/>
              <a:gd name="connsiteX511" fmla="*/ 5017600 w 12192001"/>
              <a:gd name="connsiteY511" fmla="*/ 3544771 h 6858000"/>
              <a:gd name="connsiteX512" fmla="*/ 4994821 w 12192001"/>
              <a:gd name="connsiteY512" fmla="*/ 3495959 h 6858000"/>
              <a:gd name="connsiteX513" fmla="*/ 4994821 w 12192001"/>
              <a:gd name="connsiteY513" fmla="*/ 3473431 h 6858000"/>
              <a:gd name="connsiteX514" fmla="*/ 4983432 w 12192001"/>
              <a:gd name="connsiteY514" fmla="*/ 3360789 h 6858000"/>
              <a:gd name="connsiteX515" fmla="*/ 4972042 w 12192001"/>
              <a:gd name="connsiteY515" fmla="*/ 3345770 h 6858000"/>
              <a:gd name="connsiteX516" fmla="*/ 4968246 w 12192001"/>
              <a:gd name="connsiteY516" fmla="*/ 3409601 h 6858000"/>
              <a:gd name="connsiteX517" fmla="*/ 4964449 w 12192001"/>
              <a:gd name="connsiteY517" fmla="*/ 3409601 h 6858000"/>
              <a:gd name="connsiteX518" fmla="*/ 4964449 w 12192001"/>
              <a:gd name="connsiteY518" fmla="*/ 3345770 h 6858000"/>
              <a:gd name="connsiteX519" fmla="*/ 4964449 w 12192001"/>
              <a:gd name="connsiteY519" fmla="*/ 3285695 h 6858000"/>
              <a:gd name="connsiteX520" fmla="*/ 4960653 w 12192001"/>
              <a:gd name="connsiteY520" fmla="*/ 3270676 h 6858000"/>
              <a:gd name="connsiteX521" fmla="*/ 4941670 w 12192001"/>
              <a:gd name="connsiteY521" fmla="*/ 3251902 h 6858000"/>
              <a:gd name="connsiteX522" fmla="*/ 4937874 w 12192001"/>
              <a:gd name="connsiteY522" fmla="*/ 3221864 h 6858000"/>
              <a:gd name="connsiteX523" fmla="*/ 4941670 w 12192001"/>
              <a:gd name="connsiteY523" fmla="*/ 3195581 h 6858000"/>
              <a:gd name="connsiteX524" fmla="*/ 4941670 w 12192001"/>
              <a:gd name="connsiteY524" fmla="*/ 3180562 h 6858000"/>
              <a:gd name="connsiteX525" fmla="*/ 4926485 w 12192001"/>
              <a:gd name="connsiteY525" fmla="*/ 3191827 h 6858000"/>
              <a:gd name="connsiteX526" fmla="*/ 4911299 w 12192001"/>
              <a:gd name="connsiteY526" fmla="*/ 3184317 h 6858000"/>
              <a:gd name="connsiteX527" fmla="*/ 4899909 w 12192001"/>
              <a:gd name="connsiteY527" fmla="*/ 3165544 h 6858000"/>
              <a:gd name="connsiteX528" fmla="*/ 4896113 w 12192001"/>
              <a:gd name="connsiteY528" fmla="*/ 3154279 h 6858000"/>
              <a:gd name="connsiteX529" fmla="*/ 4892316 w 12192001"/>
              <a:gd name="connsiteY529" fmla="*/ 3101713 h 6858000"/>
              <a:gd name="connsiteX530" fmla="*/ 4884723 w 12192001"/>
              <a:gd name="connsiteY530" fmla="*/ 3094204 h 6858000"/>
              <a:gd name="connsiteX531" fmla="*/ 4877130 w 12192001"/>
              <a:gd name="connsiteY531" fmla="*/ 3101713 h 6858000"/>
              <a:gd name="connsiteX532" fmla="*/ 4875650 w 12192001"/>
              <a:gd name="connsiteY532" fmla="*/ 3105035 h 6858000"/>
              <a:gd name="connsiteX533" fmla="*/ 4875650 w 12192001"/>
              <a:gd name="connsiteY533" fmla="*/ 3002664 h 6858000"/>
              <a:gd name="connsiteX534" fmla="*/ 4874108 w 12192001"/>
              <a:gd name="connsiteY534" fmla="*/ 2993274 h 6858000"/>
              <a:gd name="connsiteX535" fmla="*/ 4874416 w 12192001"/>
              <a:gd name="connsiteY535" fmla="*/ 2983885 h 6858000"/>
              <a:gd name="connsiteX536" fmla="*/ 4875650 w 12192001"/>
              <a:gd name="connsiteY536" fmla="*/ 2946326 h 6858000"/>
              <a:gd name="connsiteX537" fmla="*/ 4874416 w 12192001"/>
              <a:gd name="connsiteY537" fmla="*/ 2908768 h 6858000"/>
              <a:gd name="connsiteX538" fmla="*/ 6510640 w 12192001"/>
              <a:gd name="connsiteY538" fmla="*/ 2885171 h 6858000"/>
              <a:gd name="connsiteX539" fmla="*/ 6512504 w 12192001"/>
              <a:gd name="connsiteY539" fmla="*/ 2906467 h 6858000"/>
              <a:gd name="connsiteX540" fmla="*/ 6508795 w 12192001"/>
              <a:gd name="connsiteY540" fmla="*/ 2948849 h 6858000"/>
              <a:gd name="connsiteX541" fmla="*/ 6507600 w 12192001"/>
              <a:gd name="connsiteY541" fmla="*/ 2931175 h 6858000"/>
              <a:gd name="connsiteX542" fmla="*/ 6508834 w 12192001"/>
              <a:gd name="connsiteY542" fmla="*/ 2923663 h 6858000"/>
              <a:gd name="connsiteX543" fmla="*/ 5758070 w 12192001"/>
              <a:gd name="connsiteY543" fmla="*/ 2849912 h 6858000"/>
              <a:gd name="connsiteX544" fmla="*/ 5760329 w 12192001"/>
              <a:gd name="connsiteY544" fmla="*/ 2853902 h 6858000"/>
              <a:gd name="connsiteX545" fmla="*/ 5760329 w 12192001"/>
              <a:gd name="connsiteY545" fmla="*/ 2906468 h 6858000"/>
              <a:gd name="connsiteX546" fmla="*/ 5755921 w 12192001"/>
              <a:gd name="connsiteY546" fmla="*/ 2918461 h 6858000"/>
              <a:gd name="connsiteX547" fmla="*/ 5754217 w 12192001"/>
              <a:gd name="connsiteY547" fmla="*/ 2914519 h 6858000"/>
              <a:gd name="connsiteX548" fmla="*/ 5750363 w 12192001"/>
              <a:gd name="connsiteY548" fmla="*/ 2908416 h 6858000"/>
              <a:gd name="connsiteX549" fmla="*/ 5758070 w 12192001"/>
              <a:gd name="connsiteY549" fmla="*/ 2885881 h 6858000"/>
              <a:gd name="connsiteX550" fmla="*/ 8565805 w 12192001"/>
              <a:gd name="connsiteY550" fmla="*/ 2833370 h 6858000"/>
              <a:gd name="connsiteX551" fmla="*/ 8570431 w 12192001"/>
              <a:gd name="connsiteY551" fmla="*/ 2850523 h 6858000"/>
              <a:gd name="connsiteX552" fmla="*/ 8569523 w 12192001"/>
              <a:gd name="connsiteY552" fmla="*/ 2854338 h 6858000"/>
              <a:gd name="connsiteX553" fmla="*/ 8569289 w 12192001"/>
              <a:gd name="connsiteY553" fmla="*/ 2853202 h 6858000"/>
              <a:gd name="connsiteX554" fmla="*/ 8564387 w 12192001"/>
              <a:gd name="connsiteY554" fmla="*/ 2838983 h 6858000"/>
              <a:gd name="connsiteX555" fmla="*/ 1803056 w 12192001"/>
              <a:gd name="connsiteY555" fmla="*/ 2833369 h 6858000"/>
              <a:gd name="connsiteX556" fmla="*/ 1807681 w 12192001"/>
              <a:gd name="connsiteY556" fmla="*/ 2850522 h 6858000"/>
              <a:gd name="connsiteX557" fmla="*/ 1806774 w 12192001"/>
              <a:gd name="connsiteY557" fmla="*/ 2854337 h 6858000"/>
              <a:gd name="connsiteX558" fmla="*/ 1806539 w 12192001"/>
              <a:gd name="connsiteY558" fmla="*/ 2853201 h 6858000"/>
              <a:gd name="connsiteX559" fmla="*/ 1801638 w 12192001"/>
              <a:gd name="connsiteY559" fmla="*/ 2838982 h 6858000"/>
              <a:gd name="connsiteX560" fmla="*/ 9900619 w 12192001"/>
              <a:gd name="connsiteY560" fmla="*/ 2826107 h 6858000"/>
              <a:gd name="connsiteX561" fmla="*/ 9902305 w 12192001"/>
              <a:gd name="connsiteY561" fmla="*/ 2831353 h 6858000"/>
              <a:gd name="connsiteX562" fmla="*/ 9906651 w 12192001"/>
              <a:gd name="connsiteY562" fmla="*/ 2848254 h 6858000"/>
              <a:gd name="connsiteX563" fmla="*/ 9903797 w 12192001"/>
              <a:gd name="connsiteY563" fmla="*/ 2859352 h 6858000"/>
              <a:gd name="connsiteX564" fmla="*/ 9895957 w 12192001"/>
              <a:gd name="connsiteY564" fmla="*/ 2843520 h 6858000"/>
              <a:gd name="connsiteX565" fmla="*/ 9890539 w 12192001"/>
              <a:gd name="connsiteY565" fmla="*/ 2836431 h 6858000"/>
              <a:gd name="connsiteX566" fmla="*/ 3137869 w 12192001"/>
              <a:gd name="connsiteY566" fmla="*/ 2826106 h 6858000"/>
              <a:gd name="connsiteX567" fmla="*/ 3139555 w 12192001"/>
              <a:gd name="connsiteY567" fmla="*/ 2831352 h 6858000"/>
              <a:gd name="connsiteX568" fmla="*/ 3143902 w 12192001"/>
              <a:gd name="connsiteY568" fmla="*/ 2848253 h 6858000"/>
              <a:gd name="connsiteX569" fmla="*/ 3141048 w 12192001"/>
              <a:gd name="connsiteY569" fmla="*/ 2859351 h 6858000"/>
              <a:gd name="connsiteX570" fmla="*/ 3133207 w 12192001"/>
              <a:gd name="connsiteY570" fmla="*/ 2843519 h 6858000"/>
              <a:gd name="connsiteX571" fmla="*/ 3127790 w 12192001"/>
              <a:gd name="connsiteY571" fmla="*/ 2836430 h 6858000"/>
              <a:gd name="connsiteX572" fmla="*/ 11518471 w 12192001"/>
              <a:gd name="connsiteY572" fmla="*/ 2818604 h 6858000"/>
              <a:gd name="connsiteX573" fmla="*/ 11524711 w 12192001"/>
              <a:gd name="connsiteY573" fmla="*/ 2827147 h 6858000"/>
              <a:gd name="connsiteX574" fmla="*/ 11524871 w 12192001"/>
              <a:gd name="connsiteY574" fmla="*/ 2837407 h 6858000"/>
              <a:gd name="connsiteX575" fmla="*/ 11524871 w 12192001"/>
              <a:gd name="connsiteY575" fmla="*/ 2844919 h 6858000"/>
              <a:gd name="connsiteX576" fmla="*/ 11526105 w 12192001"/>
              <a:gd name="connsiteY576" fmla="*/ 2867454 h 6858000"/>
              <a:gd name="connsiteX577" fmla="*/ 11527921 w 12192001"/>
              <a:gd name="connsiteY577" fmla="*/ 2900632 h 6858000"/>
              <a:gd name="connsiteX578" fmla="*/ 11526065 w 12192001"/>
              <a:gd name="connsiteY578" fmla="*/ 2897454 h 6858000"/>
              <a:gd name="connsiteX579" fmla="*/ 11518471 w 12192001"/>
              <a:gd name="connsiteY579" fmla="*/ 2874925 h 6858000"/>
              <a:gd name="connsiteX580" fmla="*/ 11518471 w 12192001"/>
              <a:gd name="connsiteY580" fmla="*/ 2818604 h 6858000"/>
              <a:gd name="connsiteX581" fmla="*/ 4755722 w 12192001"/>
              <a:gd name="connsiteY581" fmla="*/ 2818603 h 6858000"/>
              <a:gd name="connsiteX582" fmla="*/ 4761961 w 12192001"/>
              <a:gd name="connsiteY582" fmla="*/ 2827146 h 6858000"/>
              <a:gd name="connsiteX583" fmla="*/ 4762121 w 12192001"/>
              <a:gd name="connsiteY583" fmla="*/ 2837406 h 6858000"/>
              <a:gd name="connsiteX584" fmla="*/ 4762121 w 12192001"/>
              <a:gd name="connsiteY584" fmla="*/ 2844918 h 6858000"/>
              <a:gd name="connsiteX585" fmla="*/ 4763355 w 12192001"/>
              <a:gd name="connsiteY585" fmla="*/ 2867453 h 6858000"/>
              <a:gd name="connsiteX586" fmla="*/ 4765172 w 12192001"/>
              <a:gd name="connsiteY586" fmla="*/ 2900631 h 6858000"/>
              <a:gd name="connsiteX587" fmla="*/ 4763315 w 12192001"/>
              <a:gd name="connsiteY587" fmla="*/ 2897453 h 6858000"/>
              <a:gd name="connsiteX588" fmla="*/ 4755722 w 12192001"/>
              <a:gd name="connsiteY588" fmla="*/ 2874924 h 6858000"/>
              <a:gd name="connsiteX589" fmla="*/ 4755722 w 12192001"/>
              <a:gd name="connsiteY589" fmla="*/ 2818603 h 6858000"/>
              <a:gd name="connsiteX590" fmla="*/ 9977649 w 12192001"/>
              <a:gd name="connsiteY590" fmla="*/ 2788646 h 6858000"/>
              <a:gd name="connsiteX591" fmla="*/ 9980207 w 12192001"/>
              <a:gd name="connsiteY591" fmla="*/ 2798896 h 6858000"/>
              <a:gd name="connsiteX592" fmla="*/ 9982019 w 12192001"/>
              <a:gd name="connsiteY592" fmla="*/ 2820492 h 6858000"/>
              <a:gd name="connsiteX593" fmla="*/ 9976223 w 12192001"/>
              <a:gd name="connsiteY593" fmla="*/ 2854295 h 6858000"/>
              <a:gd name="connsiteX594" fmla="*/ 9976223 w 12192001"/>
              <a:gd name="connsiteY594" fmla="*/ 2858051 h 6858000"/>
              <a:gd name="connsiteX595" fmla="*/ 9984917 w 12192001"/>
              <a:gd name="connsiteY595" fmla="*/ 2861807 h 6858000"/>
              <a:gd name="connsiteX596" fmla="*/ 9979121 w 12192001"/>
              <a:gd name="connsiteY596" fmla="*/ 2869318 h 6858000"/>
              <a:gd name="connsiteX597" fmla="*/ 9979121 w 12192001"/>
              <a:gd name="connsiteY597" fmla="*/ 2884342 h 6858000"/>
              <a:gd name="connsiteX598" fmla="*/ 9976223 w 12192001"/>
              <a:gd name="connsiteY598" fmla="*/ 2891854 h 6858000"/>
              <a:gd name="connsiteX599" fmla="*/ 9984917 w 12192001"/>
              <a:gd name="connsiteY599" fmla="*/ 2921900 h 6858000"/>
              <a:gd name="connsiteX600" fmla="*/ 9993609 w 12192001"/>
              <a:gd name="connsiteY600" fmla="*/ 2925656 h 6858000"/>
              <a:gd name="connsiteX601" fmla="*/ 9993609 w 12192001"/>
              <a:gd name="connsiteY601" fmla="*/ 2940680 h 6858000"/>
              <a:gd name="connsiteX602" fmla="*/ 9976223 w 12192001"/>
              <a:gd name="connsiteY602" fmla="*/ 2944436 h 6858000"/>
              <a:gd name="connsiteX603" fmla="*/ 9970427 w 12192001"/>
              <a:gd name="connsiteY603" fmla="*/ 2951948 h 6858000"/>
              <a:gd name="connsiteX604" fmla="*/ 9970427 w 12192001"/>
              <a:gd name="connsiteY604" fmla="*/ 2966971 h 6858000"/>
              <a:gd name="connsiteX605" fmla="*/ 9970427 w 12192001"/>
              <a:gd name="connsiteY605" fmla="*/ 2981994 h 6858000"/>
              <a:gd name="connsiteX606" fmla="*/ 9967529 w 12192001"/>
              <a:gd name="connsiteY606" fmla="*/ 2989506 h 6858000"/>
              <a:gd name="connsiteX607" fmla="*/ 9964115 w 12192001"/>
              <a:gd name="connsiteY607" fmla="*/ 2993300 h 6858000"/>
              <a:gd name="connsiteX608" fmla="*/ 9963975 w 12192001"/>
              <a:gd name="connsiteY608" fmla="*/ 2992854 h 6858000"/>
              <a:gd name="connsiteX609" fmla="*/ 9963161 w 12192001"/>
              <a:gd name="connsiteY609" fmla="*/ 2981587 h 6858000"/>
              <a:gd name="connsiteX610" fmla="*/ 9966057 w 12192001"/>
              <a:gd name="connsiteY610" fmla="*/ 2970320 h 6858000"/>
              <a:gd name="connsiteX611" fmla="*/ 9968955 w 12192001"/>
              <a:gd name="connsiteY611" fmla="*/ 2940273 h 6858000"/>
              <a:gd name="connsiteX612" fmla="*/ 9968955 w 12192001"/>
              <a:gd name="connsiteY612" fmla="*/ 2891446 h 6858000"/>
              <a:gd name="connsiteX613" fmla="*/ 9971853 w 12192001"/>
              <a:gd name="connsiteY613" fmla="*/ 2853888 h 6858000"/>
              <a:gd name="connsiteX614" fmla="*/ 9977649 w 12192001"/>
              <a:gd name="connsiteY614" fmla="*/ 2820086 h 6858000"/>
              <a:gd name="connsiteX615" fmla="*/ 3214899 w 12192001"/>
              <a:gd name="connsiteY615" fmla="*/ 2788645 h 6858000"/>
              <a:gd name="connsiteX616" fmla="*/ 3217458 w 12192001"/>
              <a:gd name="connsiteY616" fmla="*/ 2798895 h 6858000"/>
              <a:gd name="connsiteX617" fmla="*/ 3219269 w 12192001"/>
              <a:gd name="connsiteY617" fmla="*/ 2820491 h 6858000"/>
              <a:gd name="connsiteX618" fmla="*/ 3213473 w 12192001"/>
              <a:gd name="connsiteY618" fmla="*/ 2854294 h 6858000"/>
              <a:gd name="connsiteX619" fmla="*/ 3213473 w 12192001"/>
              <a:gd name="connsiteY619" fmla="*/ 2858050 h 6858000"/>
              <a:gd name="connsiteX620" fmla="*/ 3222167 w 12192001"/>
              <a:gd name="connsiteY620" fmla="*/ 2861806 h 6858000"/>
              <a:gd name="connsiteX621" fmla="*/ 3216371 w 12192001"/>
              <a:gd name="connsiteY621" fmla="*/ 2869317 h 6858000"/>
              <a:gd name="connsiteX622" fmla="*/ 3216371 w 12192001"/>
              <a:gd name="connsiteY622" fmla="*/ 2884341 h 6858000"/>
              <a:gd name="connsiteX623" fmla="*/ 3213473 w 12192001"/>
              <a:gd name="connsiteY623" fmla="*/ 2891853 h 6858000"/>
              <a:gd name="connsiteX624" fmla="*/ 3222167 w 12192001"/>
              <a:gd name="connsiteY624" fmla="*/ 2921899 h 6858000"/>
              <a:gd name="connsiteX625" fmla="*/ 3230860 w 12192001"/>
              <a:gd name="connsiteY625" fmla="*/ 2925655 h 6858000"/>
              <a:gd name="connsiteX626" fmla="*/ 3230860 w 12192001"/>
              <a:gd name="connsiteY626" fmla="*/ 2940679 h 6858000"/>
              <a:gd name="connsiteX627" fmla="*/ 3213473 w 12192001"/>
              <a:gd name="connsiteY627" fmla="*/ 2944435 h 6858000"/>
              <a:gd name="connsiteX628" fmla="*/ 3207678 w 12192001"/>
              <a:gd name="connsiteY628" fmla="*/ 2951947 h 6858000"/>
              <a:gd name="connsiteX629" fmla="*/ 3207678 w 12192001"/>
              <a:gd name="connsiteY629" fmla="*/ 2966970 h 6858000"/>
              <a:gd name="connsiteX630" fmla="*/ 3207678 w 12192001"/>
              <a:gd name="connsiteY630" fmla="*/ 2981993 h 6858000"/>
              <a:gd name="connsiteX631" fmla="*/ 3204780 w 12192001"/>
              <a:gd name="connsiteY631" fmla="*/ 2989505 h 6858000"/>
              <a:gd name="connsiteX632" fmla="*/ 3201365 w 12192001"/>
              <a:gd name="connsiteY632" fmla="*/ 2993299 h 6858000"/>
              <a:gd name="connsiteX633" fmla="*/ 3201225 w 12192001"/>
              <a:gd name="connsiteY633" fmla="*/ 2992853 h 6858000"/>
              <a:gd name="connsiteX634" fmla="*/ 3200411 w 12192001"/>
              <a:gd name="connsiteY634" fmla="*/ 2981586 h 6858000"/>
              <a:gd name="connsiteX635" fmla="*/ 3203307 w 12192001"/>
              <a:gd name="connsiteY635" fmla="*/ 2970319 h 6858000"/>
              <a:gd name="connsiteX636" fmla="*/ 3206205 w 12192001"/>
              <a:gd name="connsiteY636" fmla="*/ 2940272 h 6858000"/>
              <a:gd name="connsiteX637" fmla="*/ 3206205 w 12192001"/>
              <a:gd name="connsiteY637" fmla="*/ 2891445 h 6858000"/>
              <a:gd name="connsiteX638" fmla="*/ 3209103 w 12192001"/>
              <a:gd name="connsiteY638" fmla="*/ 2853887 h 6858000"/>
              <a:gd name="connsiteX639" fmla="*/ 3214899 w 12192001"/>
              <a:gd name="connsiteY639" fmla="*/ 2820085 h 6858000"/>
              <a:gd name="connsiteX640" fmla="*/ 9907729 w 12192001"/>
              <a:gd name="connsiteY640" fmla="*/ 2769337 h 6858000"/>
              <a:gd name="connsiteX641" fmla="*/ 9909187 w 12192001"/>
              <a:gd name="connsiteY641" fmla="*/ 2776893 h 6858000"/>
              <a:gd name="connsiteX642" fmla="*/ 9902305 w 12192001"/>
              <a:gd name="connsiteY642" fmla="*/ 2797550 h 6858000"/>
              <a:gd name="connsiteX643" fmla="*/ 9900717 w 12192001"/>
              <a:gd name="connsiteY643" fmla="*/ 2802489 h 6858000"/>
              <a:gd name="connsiteX644" fmla="*/ 9897395 w 12192001"/>
              <a:gd name="connsiteY644" fmla="*/ 2796857 h 6858000"/>
              <a:gd name="connsiteX645" fmla="*/ 9896475 w 12192001"/>
              <a:gd name="connsiteY645" fmla="*/ 2785948 h 6858000"/>
              <a:gd name="connsiteX646" fmla="*/ 9899967 w 12192001"/>
              <a:gd name="connsiteY646" fmla="*/ 2783248 h 6858000"/>
              <a:gd name="connsiteX647" fmla="*/ 3144980 w 12192001"/>
              <a:gd name="connsiteY647" fmla="*/ 2769336 h 6858000"/>
              <a:gd name="connsiteX648" fmla="*/ 3146437 w 12192001"/>
              <a:gd name="connsiteY648" fmla="*/ 2776892 h 6858000"/>
              <a:gd name="connsiteX649" fmla="*/ 3139555 w 12192001"/>
              <a:gd name="connsiteY649" fmla="*/ 2797549 h 6858000"/>
              <a:gd name="connsiteX650" fmla="*/ 3137967 w 12192001"/>
              <a:gd name="connsiteY650" fmla="*/ 2802488 h 6858000"/>
              <a:gd name="connsiteX651" fmla="*/ 3134645 w 12192001"/>
              <a:gd name="connsiteY651" fmla="*/ 2796856 h 6858000"/>
              <a:gd name="connsiteX652" fmla="*/ 3133726 w 12192001"/>
              <a:gd name="connsiteY652" fmla="*/ 2785947 h 6858000"/>
              <a:gd name="connsiteX653" fmla="*/ 3137218 w 12192001"/>
              <a:gd name="connsiteY653" fmla="*/ 2783247 h 6858000"/>
              <a:gd name="connsiteX654" fmla="*/ 7032740 w 12192001"/>
              <a:gd name="connsiteY654" fmla="*/ 2740085 h 6858000"/>
              <a:gd name="connsiteX655" fmla="*/ 7036220 w 12192001"/>
              <a:gd name="connsiteY655" fmla="*/ 2802743 h 6858000"/>
              <a:gd name="connsiteX656" fmla="*/ 7037636 w 12192001"/>
              <a:gd name="connsiteY656" fmla="*/ 2826903 h 6858000"/>
              <a:gd name="connsiteX657" fmla="*/ 7032647 w 12192001"/>
              <a:gd name="connsiteY657" fmla="*/ 2846044 h 6858000"/>
              <a:gd name="connsiteX658" fmla="*/ 7032647 w 12192001"/>
              <a:gd name="connsiteY658" fmla="*/ 2749711 h 6858000"/>
              <a:gd name="connsiteX659" fmla="*/ 269990 w 12192001"/>
              <a:gd name="connsiteY659" fmla="*/ 2740084 h 6858000"/>
              <a:gd name="connsiteX660" fmla="*/ 273470 w 12192001"/>
              <a:gd name="connsiteY660" fmla="*/ 2802742 h 6858000"/>
              <a:gd name="connsiteX661" fmla="*/ 274886 w 12192001"/>
              <a:gd name="connsiteY661" fmla="*/ 2826902 h 6858000"/>
              <a:gd name="connsiteX662" fmla="*/ 269897 w 12192001"/>
              <a:gd name="connsiteY662" fmla="*/ 2846043 h 6858000"/>
              <a:gd name="connsiteX663" fmla="*/ 269897 w 12192001"/>
              <a:gd name="connsiteY663" fmla="*/ 2749710 h 6858000"/>
              <a:gd name="connsiteX664" fmla="*/ 10006037 w 12192001"/>
              <a:gd name="connsiteY664" fmla="*/ 2724604 h 6858000"/>
              <a:gd name="connsiteX665" fmla="*/ 10008441 w 12192001"/>
              <a:gd name="connsiteY665" fmla="*/ 2734904 h 6858000"/>
              <a:gd name="connsiteX666" fmla="*/ 10009521 w 12192001"/>
              <a:gd name="connsiteY666" fmla="*/ 2739533 h 6858000"/>
              <a:gd name="connsiteX667" fmla="*/ 10007013 w 12192001"/>
              <a:gd name="connsiteY667" fmla="*/ 2735986 h 6858000"/>
              <a:gd name="connsiteX668" fmla="*/ 10005367 w 12192001"/>
              <a:gd name="connsiteY668" fmla="*/ 2730869 h 6858000"/>
              <a:gd name="connsiteX669" fmla="*/ 3243288 w 12192001"/>
              <a:gd name="connsiteY669" fmla="*/ 2724603 h 6858000"/>
              <a:gd name="connsiteX670" fmla="*/ 3245692 w 12192001"/>
              <a:gd name="connsiteY670" fmla="*/ 2734903 h 6858000"/>
              <a:gd name="connsiteX671" fmla="*/ 3246772 w 12192001"/>
              <a:gd name="connsiteY671" fmla="*/ 2739532 h 6858000"/>
              <a:gd name="connsiteX672" fmla="*/ 3244263 w 12192001"/>
              <a:gd name="connsiteY672" fmla="*/ 2735985 h 6858000"/>
              <a:gd name="connsiteX673" fmla="*/ 3242618 w 12192001"/>
              <a:gd name="connsiteY673" fmla="*/ 2730868 h 6858000"/>
              <a:gd name="connsiteX674" fmla="*/ 9988095 w 12192001"/>
              <a:gd name="connsiteY674" fmla="*/ 2709054 h 6858000"/>
              <a:gd name="connsiteX675" fmla="*/ 9989359 w 12192001"/>
              <a:gd name="connsiteY675" fmla="*/ 2710139 h 6858000"/>
              <a:gd name="connsiteX676" fmla="*/ 9991231 w 12192001"/>
              <a:gd name="connsiteY676" fmla="*/ 2715608 h 6858000"/>
              <a:gd name="connsiteX677" fmla="*/ 9989625 w 12192001"/>
              <a:gd name="connsiteY677" fmla="*/ 2715797 h 6858000"/>
              <a:gd name="connsiteX678" fmla="*/ 3225346 w 12192001"/>
              <a:gd name="connsiteY678" fmla="*/ 2709053 h 6858000"/>
              <a:gd name="connsiteX679" fmla="*/ 3226610 w 12192001"/>
              <a:gd name="connsiteY679" fmla="*/ 2710138 h 6858000"/>
              <a:gd name="connsiteX680" fmla="*/ 3228481 w 12192001"/>
              <a:gd name="connsiteY680" fmla="*/ 2715607 h 6858000"/>
              <a:gd name="connsiteX681" fmla="*/ 3226875 w 12192001"/>
              <a:gd name="connsiteY681" fmla="*/ 2715796 h 6858000"/>
              <a:gd name="connsiteX682" fmla="*/ 9978203 w 12192001"/>
              <a:gd name="connsiteY682" fmla="*/ 2700571 h 6858000"/>
              <a:gd name="connsiteX683" fmla="*/ 9979173 w 12192001"/>
              <a:gd name="connsiteY683" fmla="*/ 2701402 h 6858000"/>
              <a:gd name="connsiteX684" fmla="*/ 9980207 w 12192001"/>
              <a:gd name="connsiteY684" fmla="*/ 2722840 h 6858000"/>
              <a:gd name="connsiteX685" fmla="*/ 9979121 w 12192001"/>
              <a:gd name="connsiteY685" fmla="*/ 2745376 h 6858000"/>
              <a:gd name="connsiteX686" fmla="*/ 9977649 w 12192001"/>
              <a:gd name="connsiteY686" fmla="*/ 2753007 h 6858000"/>
              <a:gd name="connsiteX687" fmla="*/ 9977649 w 12192001"/>
              <a:gd name="connsiteY687" fmla="*/ 2733700 h 6858000"/>
              <a:gd name="connsiteX688" fmla="*/ 3215454 w 12192001"/>
              <a:gd name="connsiteY688" fmla="*/ 2700570 h 6858000"/>
              <a:gd name="connsiteX689" fmla="*/ 3216424 w 12192001"/>
              <a:gd name="connsiteY689" fmla="*/ 2701401 h 6858000"/>
              <a:gd name="connsiteX690" fmla="*/ 3217458 w 12192001"/>
              <a:gd name="connsiteY690" fmla="*/ 2722839 h 6858000"/>
              <a:gd name="connsiteX691" fmla="*/ 3216371 w 12192001"/>
              <a:gd name="connsiteY691" fmla="*/ 2745375 h 6858000"/>
              <a:gd name="connsiteX692" fmla="*/ 3214899 w 12192001"/>
              <a:gd name="connsiteY692" fmla="*/ 2753006 h 6858000"/>
              <a:gd name="connsiteX693" fmla="*/ 3214899 w 12192001"/>
              <a:gd name="connsiteY693" fmla="*/ 2733699 h 6858000"/>
              <a:gd name="connsiteX694" fmla="*/ 5758507 w 12192001"/>
              <a:gd name="connsiteY694" fmla="*/ 2697894 h 6858000"/>
              <a:gd name="connsiteX695" fmla="*/ 5765549 w 12192001"/>
              <a:gd name="connsiteY695" fmla="*/ 2717323 h 6858000"/>
              <a:gd name="connsiteX696" fmla="*/ 5760329 w 12192001"/>
              <a:gd name="connsiteY696" fmla="*/ 2745015 h 6858000"/>
              <a:gd name="connsiteX697" fmla="*/ 5758114 w 12192001"/>
              <a:gd name="connsiteY697" fmla="*/ 2748770 h 6858000"/>
              <a:gd name="connsiteX698" fmla="*/ 6913229 w 12192001"/>
              <a:gd name="connsiteY698" fmla="*/ 2624282 h 6858000"/>
              <a:gd name="connsiteX699" fmla="*/ 6913753 w 12192001"/>
              <a:gd name="connsiteY699" fmla="*/ 2670505 h 6858000"/>
              <a:gd name="connsiteX700" fmla="*/ 6911673 w 12192001"/>
              <a:gd name="connsiteY700" fmla="*/ 2667061 h 6858000"/>
              <a:gd name="connsiteX701" fmla="*/ 6911693 w 12192001"/>
              <a:gd name="connsiteY701" fmla="*/ 2645329 h 6858000"/>
              <a:gd name="connsiteX702" fmla="*/ 150479 w 12192001"/>
              <a:gd name="connsiteY702" fmla="*/ 2624281 h 6858000"/>
              <a:gd name="connsiteX703" fmla="*/ 151003 w 12192001"/>
              <a:gd name="connsiteY703" fmla="*/ 2670504 h 6858000"/>
              <a:gd name="connsiteX704" fmla="*/ 148923 w 12192001"/>
              <a:gd name="connsiteY704" fmla="*/ 2667060 h 6858000"/>
              <a:gd name="connsiteX705" fmla="*/ 148943 w 12192001"/>
              <a:gd name="connsiteY705" fmla="*/ 2645328 h 6858000"/>
              <a:gd name="connsiteX706" fmla="*/ 6560841 w 12192001"/>
              <a:gd name="connsiteY706" fmla="*/ 2606626 h 6858000"/>
              <a:gd name="connsiteX707" fmla="*/ 6562814 w 12192001"/>
              <a:gd name="connsiteY707" fmla="*/ 2614764 h 6858000"/>
              <a:gd name="connsiteX708" fmla="*/ 6566163 w 12192001"/>
              <a:gd name="connsiteY708" fmla="*/ 2622273 h 6858000"/>
              <a:gd name="connsiteX709" fmla="*/ 6565358 w 12192001"/>
              <a:gd name="connsiteY709" fmla="*/ 2627534 h 6858000"/>
              <a:gd name="connsiteX710" fmla="*/ 6561383 w 12192001"/>
              <a:gd name="connsiteY710" fmla="*/ 2632373 h 6858000"/>
              <a:gd name="connsiteX711" fmla="*/ 6562954 w 12192001"/>
              <a:gd name="connsiteY711" fmla="*/ 2643247 h 6858000"/>
              <a:gd name="connsiteX712" fmla="*/ 6561280 w 12192001"/>
              <a:gd name="connsiteY712" fmla="*/ 2654188 h 6858000"/>
              <a:gd name="connsiteX713" fmla="*/ 6560582 w 12192001"/>
              <a:gd name="connsiteY713" fmla="*/ 2686103 h 6858000"/>
              <a:gd name="connsiteX714" fmla="*/ 6560582 w 12192001"/>
              <a:gd name="connsiteY714" fmla="*/ 2727405 h 6858000"/>
              <a:gd name="connsiteX715" fmla="*/ 6559465 w 12192001"/>
              <a:gd name="connsiteY715" fmla="*/ 2821273 h 6858000"/>
              <a:gd name="connsiteX716" fmla="*/ 6558349 w 12192001"/>
              <a:gd name="connsiteY716" fmla="*/ 2847557 h 6858000"/>
              <a:gd name="connsiteX717" fmla="*/ 6559465 w 12192001"/>
              <a:gd name="connsiteY717" fmla="*/ 2877594 h 6858000"/>
              <a:gd name="connsiteX718" fmla="*/ 6559465 w 12192001"/>
              <a:gd name="connsiteY718" fmla="*/ 2911387 h 6858000"/>
              <a:gd name="connsiteX719" fmla="*/ 6566163 w 12192001"/>
              <a:gd name="connsiteY719" fmla="*/ 2915142 h 6858000"/>
              <a:gd name="connsiteX720" fmla="*/ 6569512 w 12192001"/>
              <a:gd name="connsiteY720" fmla="*/ 2960198 h 6858000"/>
              <a:gd name="connsiteX721" fmla="*/ 6568396 w 12192001"/>
              <a:gd name="connsiteY721" fmla="*/ 2971462 h 6858000"/>
              <a:gd name="connsiteX722" fmla="*/ 6571745 w 12192001"/>
              <a:gd name="connsiteY722" fmla="*/ 2978972 h 6858000"/>
              <a:gd name="connsiteX723" fmla="*/ 6575093 w 12192001"/>
              <a:gd name="connsiteY723" fmla="*/ 2971462 h 6858000"/>
              <a:gd name="connsiteX724" fmla="*/ 6573977 w 12192001"/>
              <a:gd name="connsiteY724" fmla="*/ 2941425 h 6858000"/>
              <a:gd name="connsiteX725" fmla="*/ 6576210 w 12192001"/>
              <a:gd name="connsiteY725" fmla="*/ 2907632 h 6858000"/>
              <a:gd name="connsiteX726" fmla="*/ 6582908 w 12192001"/>
              <a:gd name="connsiteY726" fmla="*/ 2896368 h 6858000"/>
              <a:gd name="connsiteX727" fmla="*/ 6585140 w 12192001"/>
              <a:gd name="connsiteY727" fmla="*/ 2877594 h 6858000"/>
              <a:gd name="connsiteX728" fmla="*/ 6580675 w 12192001"/>
              <a:gd name="connsiteY728" fmla="*/ 2832537 h 6858000"/>
              <a:gd name="connsiteX729" fmla="*/ 6580675 w 12192001"/>
              <a:gd name="connsiteY729" fmla="*/ 2813764 h 6858000"/>
              <a:gd name="connsiteX730" fmla="*/ 6584024 w 12192001"/>
              <a:gd name="connsiteY730" fmla="*/ 2806255 h 6858000"/>
              <a:gd name="connsiteX731" fmla="*/ 6589605 w 12192001"/>
              <a:gd name="connsiteY731" fmla="*/ 2810009 h 6858000"/>
              <a:gd name="connsiteX732" fmla="*/ 6590314 w 12192001"/>
              <a:gd name="connsiteY732" fmla="*/ 2813584 h 6858000"/>
              <a:gd name="connsiteX733" fmla="*/ 6587958 w 12192001"/>
              <a:gd name="connsiteY733" fmla="*/ 2838883 h 6858000"/>
              <a:gd name="connsiteX734" fmla="*/ 6587958 w 12192001"/>
              <a:gd name="connsiteY734" fmla="*/ 2898958 h 6858000"/>
              <a:gd name="connsiteX735" fmla="*/ 6591112 w 12192001"/>
              <a:gd name="connsiteY735" fmla="*/ 2922354 h 6858000"/>
              <a:gd name="connsiteX736" fmla="*/ 6588364 w 12192001"/>
              <a:gd name="connsiteY736" fmla="*/ 2947769 h 6858000"/>
              <a:gd name="connsiteX737" fmla="*/ 6590597 w 12192001"/>
              <a:gd name="connsiteY737" fmla="*/ 2996581 h 6858000"/>
              <a:gd name="connsiteX738" fmla="*/ 6592830 w 12192001"/>
              <a:gd name="connsiteY738" fmla="*/ 3000336 h 6858000"/>
              <a:gd name="connsiteX739" fmla="*/ 6596178 w 12192001"/>
              <a:gd name="connsiteY739" fmla="*/ 3015355 h 6858000"/>
              <a:gd name="connsiteX740" fmla="*/ 6596813 w 12192001"/>
              <a:gd name="connsiteY740" fmla="*/ 3043093 h 6858000"/>
              <a:gd name="connsiteX741" fmla="*/ 6595551 w 12192001"/>
              <a:gd name="connsiteY741" fmla="*/ 3045392 h 6858000"/>
              <a:gd name="connsiteX742" fmla="*/ 6591755 w 12192001"/>
              <a:gd name="connsiteY742" fmla="*/ 3075430 h 6858000"/>
              <a:gd name="connsiteX743" fmla="*/ 6592898 w 12192001"/>
              <a:gd name="connsiteY743" fmla="*/ 3079577 h 6858000"/>
              <a:gd name="connsiteX744" fmla="*/ 6589202 w 12192001"/>
              <a:gd name="connsiteY744" fmla="*/ 3094204 h 6858000"/>
              <a:gd name="connsiteX745" fmla="*/ 6586132 w 12192001"/>
              <a:gd name="connsiteY745" fmla="*/ 3112978 h 6858000"/>
              <a:gd name="connsiteX746" fmla="*/ 6585015 w 12192001"/>
              <a:gd name="connsiteY746" fmla="*/ 3139261 h 6858000"/>
              <a:gd name="connsiteX747" fmla="*/ 6590597 w 12192001"/>
              <a:gd name="connsiteY747" fmla="*/ 3195581 h 6858000"/>
              <a:gd name="connsiteX748" fmla="*/ 6592830 w 12192001"/>
              <a:gd name="connsiteY748" fmla="*/ 3199336 h 6858000"/>
              <a:gd name="connsiteX749" fmla="*/ 6595814 w 12192001"/>
              <a:gd name="connsiteY749" fmla="*/ 3221917 h 6858000"/>
              <a:gd name="connsiteX750" fmla="*/ 6589382 w 12192001"/>
              <a:gd name="connsiteY750" fmla="*/ 3242515 h 6858000"/>
              <a:gd name="connsiteX751" fmla="*/ 6587958 w 12192001"/>
              <a:gd name="connsiteY751" fmla="*/ 3274431 h 6858000"/>
              <a:gd name="connsiteX752" fmla="*/ 6588692 w 12192001"/>
              <a:gd name="connsiteY752" fmla="*/ 3288941 h 6858000"/>
              <a:gd name="connsiteX753" fmla="*/ 6587657 w 12192001"/>
              <a:gd name="connsiteY753" fmla="*/ 3298152 h 6858000"/>
              <a:gd name="connsiteX754" fmla="*/ 6584162 w 12192001"/>
              <a:gd name="connsiteY754" fmla="*/ 3311978 h 6858000"/>
              <a:gd name="connsiteX755" fmla="*/ 6581789 w 12192001"/>
              <a:gd name="connsiteY755" fmla="*/ 3317610 h 6858000"/>
              <a:gd name="connsiteX756" fmla="*/ 6585554 w 12192001"/>
              <a:gd name="connsiteY756" fmla="*/ 3321046 h 6858000"/>
              <a:gd name="connsiteX757" fmla="*/ 6585434 w 12192001"/>
              <a:gd name="connsiteY757" fmla="*/ 3322362 h 6858000"/>
              <a:gd name="connsiteX758" fmla="*/ 6585015 w 12192001"/>
              <a:gd name="connsiteY758" fmla="*/ 3334506 h 6858000"/>
              <a:gd name="connsiteX759" fmla="*/ 6588504 w 12192001"/>
              <a:gd name="connsiteY759" fmla="*/ 3366421 h 6858000"/>
              <a:gd name="connsiteX760" fmla="*/ 6589395 w 12192001"/>
              <a:gd name="connsiteY760" fmla="*/ 3372996 h 6858000"/>
              <a:gd name="connsiteX761" fmla="*/ 6573247 w 12192001"/>
              <a:gd name="connsiteY761" fmla="*/ 3353749 h 6858000"/>
              <a:gd name="connsiteX762" fmla="*/ 6568976 w 12192001"/>
              <a:gd name="connsiteY762" fmla="*/ 3323242 h 6858000"/>
              <a:gd name="connsiteX763" fmla="*/ 6568976 w 12192001"/>
              <a:gd name="connsiteY763" fmla="*/ 3116732 h 6858000"/>
              <a:gd name="connsiteX764" fmla="*/ 6561383 w 12192001"/>
              <a:gd name="connsiteY764" fmla="*/ 3052902 h 6858000"/>
              <a:gd name="connsiteX765" fmla="*/ 6553790 w 12192001"/>
              <a:gd name="connsiteY765" fmla="*/ 3041638 h 6858000"/>
              <a:gd name="connsiteX766" fmla="*/ 6546197 w 12192001"/>
              <a:gd name="connsiteY766" fmla="*/ 3037883 h 6858000"/>
              <a:gd name="connsiteX767" fmla="*/ 6542401 w 12192001"/>
              <a:gd name="connsiteY767" fmla="*/ 3041638 h 6858000"/>
              <a:gd name="connsiteX768" fmla="*/ 6538604 w 12192001"/>
              <a:gd name="connsiteY768" fmla="*/ 3056657 h 6858000"/>
              <a:gd name="connsiteX769" fmla="*/ 6534808 w 12192001"/>
              <a:gd name="connsiteY769" fmla="*/ 3052902 h 6858000"/>
              <a:gd name="connsiteX770" fmla="*/ 6542401 w 12192001"/>
              <a:gd name="connsiteY770" fmla="*/ 2887694 h 6858000"/>
              <a:gd name="connsiteX771" fmla="*/ 6542401 w 12192001"/>
              <a:gd name="connsiteY771" fmla="*/ 2831373 h 6858000"/>
              <a:gd name="connsiteX772" fmla="*/ 6542401 w 12192001"/>
              <a:gd name="connsiteY772" fmla="*/ 2775052 h 6858000"/>
              <a:gd name="connsiteX773" fmla="*/ 6542401 w 12192001"/>
              <a:gd name="connsiteY773" fmla="*/ 2767543 h 6858000"/>
              <a:gd name="connsiteX774" fmla="*/ 6549994 w 12192001"/>
              <a:gd name="connsiteY774" fmla="*/ 2726241 h 6858000"/>
              <a:gd name="connsiteX775" fmla="*/ 6549994 w 12192001"/>
              <a:gd name="connsiteY775" fmla="*/ 2654901 h 6858000"/>
              <a:gd name="connsiteX776" fmla="*/ 6557587 w 12192001"/>
              <a:gd name="connsiteY776" fmla="*/ 2632373 h 6858000"/>
              <a:gd name="connsiteX777" fmla="*/ 6559485 w 12192001"/>
              <a:gd name="connsiteY777" fmla="*/ 2617354 h 6858000"/>
              <a:gd name="connsiteX778" fmla="*/ 6784033 w 12192001"/>
              <a:gd name="connsiteY778" fmla="*/ 2605694 h 6858000"/>
              <a:gd name="connsiteX779" fmla="*/ 6786927 w 12192001"/>
              <a:gd name="connsiteY779" fmla="*/ 2621794 h 6858000"/>
              <a:gd name="connsiteX780" fmla="*/ 6787216 w 12192001"/>
              <a:gd name="connsiteY780" fmla="*/ 2625228 h 6858000"/>
              <a:gd name="connsiteX781" fmla="*/ 6788182 w 12192001"/>
              <a:gd name="connsiteY781" fmla="*/ 2699958 h 6858000"/>
              <a:gd name="connsiteX782" fmla="*/ 6790415 w 12192001"/>
              <a:gd name="connsiteY782" fmla="*/ 2778807 h 6858000"/>
              <a:gd name="connsiteX783" fmla="*/ 6795996 w 12192001"/>
              <a:gd name="connsiteY783" fmla="*/ 2737505 h 6858000"/>
              <a:gd name="connsiteX784" fmla="*/ 6792647 w 12192001"/>
              <a:gd name="connsiteY784" fmla="*/ 2684939 h 6858000"/>
              <a:gd name="connsiteX785" fmla="*/ 6791531 w 12192001"/>
              <a:gd name="connsiteY785" fmla="*/ 2666165 h 6858000"/>
              <a:gd name="connsiteX786" fmla="*/ 6791531 w 12192001"/>
              <a:gd name="connsiteY786" fmla="*/ 2651752 h 6858000"/>
              <a:gd name="connsiteX787" fmla="*/ 6798681 w 12192001"/>
              <a:gd name="connsiteY787" fmla="*/ 2649240 h 6858000"/>
              <a:gd name="connsiteX788" fmla="*/ 6807641 w 12192001"/>
              <a:gd name="connsiteY788" fmla="*/ 2648358 h 6858000"/>
              <a:gd name="connsiteX789" fmla="*/ 6807515 w 12192001"/>
              <a:gd name="connsiteY789" fmla="*/ 2651146 h 6858000"/>
              <a:gd name="connsiteX790" fmla="*/ 6803810 w 12192001"/>
              <a:gd name="connsiteY790" fmla="*/ 2651146 h 6858000"/>
              <a:gd name="connsiteX791" fmla="*/ 6802938 w 12192001"/>
              <a:gd name="connsiteY791" fmla="*/ 2680497 h 6858000"/>
              <a:gd name="connsiteX792" fmla="*/ 6801152 w 12192001"/>
              <a:gd name="connsiteY792" fmla="*/ 2687772 h 6858000"/>
              <a:gd name="connsiteX793" fmla="*/ 6800796 w 12192001"/>
              <a:gd name="connsiteY793" fmla="*/ 2713460 h 6858000"/>
              <a:gd name="connsiteX794" fmla="*/ 6793537 w 12192001"/>
              <a:gd name="connsiteY794" fmla="*/ 2789503 h 6858000"/>
              <a:gd name="connsiteX795" fmla="*/ 6778985 w 12192001"/>
              <a:gd name="connsiteY795" fmla="*/ 2825837 h 6858000"/>
              <a:gd name="connsiteX796" fmla="*/ 6780368 w 12192001"/>
              <a:gd name="connsiteY796" fmla="*/ 2786316 h 6858000"/>
              <a:gd name="connsiteX797" fmla="*/ 6780368 w 12192001"/>
              <a:gd name="connsiteY797" fmla="*/ 2696203 h 6858000"/>
              <a:gd name="connsiteX798" fmla="*/ 6781484 w 12192001"/>
              <a:gd name="connsiteY798" fmla="*/ 2669920 h 6858000"/>
              <a:gd name="connsiteX799" fmla="*/ 6775895 w 12192001"/>
              <a:gd name="connsiteY799" fmla="*/ 2607260 h 6858000"/>
              <a:gd name="connsiteX800" fmla="*/ 7034947 w 12192001"/>
              <a:gd name="connsiteY800" fmla="*/ 2580356 h 6858000"/>
              <a:gd name="connsiteX801" fmla="*/ 7035795 w 12192001"/>
              <a:gd name="connsiteY801" fmla="*/ 2582839 h 6858000"/>
              <a:gd name="connsiteX802" fmla="*/ 7036588 w 12192001"/>
              <a:gd name="connsiteY802" fmla="*/ 2606922 h 6858000"/>
              <a:gd name="connsiteX803" fmla="*/ 7033854 w 12192001"/>
              <a:gd name="connsiteY803" fmla="*/ 2624842 h 6858000"/>
              <a:gd name="connsiteX804" fmla="*/ 7033881 w 12192001"/>
              <a:gd name="connsiteY804" fmla="*/ 2622011 h 6858000"/>
              <a:gd name="connsiteX805" fmla="*/ 7035115 w 12192001"/>
              <a:gd name="connsiteY805" fmla="*/ 2584453 h 6858000"/>
              <a:gd name="connsiteX806" fmla="*/ 272197 w 12192001"/>
              <a:gd name="connsiteY806" fmla="*/ 2580355 h 6858000"/>
              <a:gd name="connsiteX807" fmla="*/ 273045 w 12192001"/>
              <a:gd name="connsiteY807" fmla="*/ 2582838 h 6858000"/>
              <a:gd name="connsiteX808" fmla="*/ 273838 w 12192001"/>
              <a:gd name="connsiteY808" fmla="*/ 2606921 h 6858000"/>
              <a:gd name="connsiteX809" fmla="*/ 271104 w 12192001"/>
              <a:gd name="connsiteY809" fmla="*/ 2624841 h 6858000"/>
              <a:gd name="connsiteX810" fmla="*/ 271131 w 12192001"/>
              <a:gd name="connsiteY810" fmla="*/ 2622010 h 6858000"/>
              <a:gd name="connsiteX811" fmla="*/ 272365 w 12192001"/>
              <a:gd name="connsiteY811" fmla="*/ 2584452 h 6858000"/>
              <a:gd name="connsiteX812" fmla="*/ 6562030 w 12192001"/>
              <a:gd name="connsiteY812" fmla="*/ 2571232 h 6858000"/>
              <a:gd name="connsiteX813" fmla="*/ 6561698 w 12192001"/>
              <a:gd name="connsiteY813" fmla="*/ 2573462 h 6858000"/>
              <a:gd name="connsiteX814" fmla="*/ 6561567 w 12192001"/>
              <a:gd name="connsiteY814" fmla="*/ 2574420 h 6858000"/>
              <a:gd name="connsiteX815" fmla="*/ 6561383 w 12192001"/>
              <a:gd name="connsiteY815" fmla="*/ 2572297 h 6858000"/>
              <a:gd name="connsiteX816" fmla="*/ 9908055 w 12192001"/>
              <a:gd name="connsiteY816" fmla="*/ 2561252 h 6858000"/>
              <a:gd name="connsiteX817" fmla="*/ 9904841 w 12192001"/>
              <a:gd name="connsiteY817" fmla="*/ 2583466 h 6858000"/>
              <a:gd name="connsiteX818" fmla="*/ 9908101 w 12192001"/>
              <a:gd name="connsiteY818" fmla="*/ 2606002 h 6858000"/>
              <a:gd name="connsiteX819" fmla="*/ 9910997 w 12192001"/>
              <a:gd name="connsiteY819" fmla="*/ 2613513 h 6858000"/>
              <a:gd name="connsiteX820" fmla="*/ 9909437 w 12192001"/>
              <a:gd name="connsiteY820" fmla="*/ 2617794 h 6858000"/>
              <a:gd name="connsiteX821" fmla="*/ 9909037 w 12192001"/>
              <a:gd name="connsiteY821" fmla="*/ 2612296 h 6858000"/>
              <a:gd name="connsiteX822" fmla="*/ 9907769 w 12192001"/>
              <a:gd name="connsiteY822" fmla="*/ 2609703 h 6858000"/>
              <a:gd name="connsiteX823" fmla="*/ 9907835 w 12192001"/>
              <a:gd name="connsiteY823" fmla="*/ 2609121 h 6858000"/>
              <a:gd name="connsiteX824" fmla="*/ 9906761 w 12192001"/>
              <a:gd name="connsiteY824" fmla="*/ 2607640 h 6858000"/>
              <a:gd name="connsiteX825" fmla="*/ 9896949 w 12192001"/>
              <a:gd name="connsiteY825" fmla="*/ 2587570 h 6858000"/>
              <a:gd name="connsiteX826" fmla="*/ 9907123 w 12192001"/>
              <a:gd name="connsiteY826" fmla="*/ 2566316 h 6858000"/>
              <a:gd name="connsiteX827" fmla="*/ 3145305 w 12192001"/>
              <a:gd name="connsiteY827" fmla="*/ 2561251 h 6858000"/>
              <a:gd name="connsiteX828" fmla="*/ 3142091 w 12192001"/>
              <a:gd name="connsiteY828" fmla="*/ 2583465 h 6858000"/>
              <a:gd name="connsiteX829" fmla="*/ 3145351 w 12192001"/>
              <a:gd name="connsiteY829" fmla="*/ 2606001 h 6858000"/>
              <a:gd name="connsiteX830" fmla="*/ 3148248 w 12192001"/>
              <a:gd name="connsiteY830" fmla="*/ 2613512 h 6858000"/>
              <a:gd name="connsiteX831" fmla="*/ 3146688 w 12192001"/>
              <a:gd name="connsiteY831" fmla="*/ 2617793 h 6858000"/>
              <a:gd name="connsiteX832" fmla="*/ 3146288 w 12192001"/>
              <a:gd name="connsiteY832" fmla="*/ 2612295 h 6858000"/>
              <a:gd name="connsiteX833" fmla="*/ 3145020 w 12192001"/>
              <a:gd name="connsiteY833" fmla="*/ 2609702 h 6858000"/>
              <a:gd name="connsiteX834" fmla="*/ 3145086 w 12192001"/>
              <a:gd name="connsiteY834" fmla="*/ 2609120 h 6858000"/>
              <a:gd name="connsiteX835" fmla="*/ 3144012 w 12192001"/>
              <a:gd name="connsiteY835" fmla="*/ 2607639 h 6858000"/>
              <a:gd name="connsiteX836" fmla="*/ 3134200 w 12192001"/>
              <a:gd name="connsiteY836" fmla="*/ 2587569 h 6858000"/>
              <a:gd name="connsiteX837" fmla="*/ 3144373 w 12192001"/>
              <a:gd name="connsiteY837" fmla="*/ 2566315 h 6858000"/>
              <a:gd name="connsiteX838" fmla="*/ 9910563 w 12192001"/>
              <a:gd name="connsiteY838" fmla="*/ 2547601 h 6858000"/>
              <a:gd name="connsiteX839" fmla="*/ 9910997 w 12192001"/>
              <a:gd name="connsiteY839" fmla="*/ 2549664 h 6858000"/>
              <a:gd name="connsiteX840" fmla="*/ 9908145 w 12192001"/>
              <a:gd name="connsiteY840" fmla="*/ 2560759 h 6858000"/>
              <a:gd name="connsiteX841" fmla="*/ 3147814 w 12192001"/>
              <a:gd name="connsiteY841" fmla="*/ 2547600 h 6858000"/>
              <a:gd name="connsiteX842" fmla="*/ 3148248 w 12192001"/>
              <a:gd name="connsiteY842" fmla="*/ 2549663 h 6858000"/>
              <a:gd name="connsiteX843" fmla="*/ 3145396 w 12192001"/>
              <a:gd name="connsiteY843" fmla="*/ 2560758 h 6858000"/>
              <a:gd name="connsiteX844" fmla="*/ 9907133 w 12192001"/>
              <a:gd name="connsiteY844" fmla="*/ 2470410 h 6858000"/>
              <a:gd name="connsiteX845" fmla="*/ 9908101 w 12192001"/>
              <a:gd name="connsiteY845" fmla="*/ 2474546 h 6858000"/>
              <a:gd name="connsiteX846" fmla="*/ 9910997 w 12192001"/>
              <a:gd name="connsiteY846" fmla="*/ 2508349 h 6858000"/>
              <a:gd name="connsiteX847" fmla="*/ 9910311 w 12192001"/>
              <a:gd name="connsiteY847" fmla="*/ 2511616 h 6858000"/>
              <a:gd name="connsiteX848" fmla="*/ 9907123 w 12192001"/>
              <a:gd name="connsiteY848" fmla="*/ 2476378 h 6858000"/>
              <a:gd name="connsiteX849" fmla="*/ 3144384 w 12192001"/>
              <a:gd name="connsiteY849" fmla="*/ 2470409 h 6858000"/>
              <a:gd name="connsiteX850" fmla="*/ 3145351 w 12192001"/>
              <a:gd name="connsiteY850" fmla="*/ 2474545 h 6858000"/>
              <a:gd name="connsiteX851" fmla="*/ 3148248 w 12192001"/>
              <a:gd name="connsiteY851" fmla="*/ 2508348 h 6858000"/>
              <a:gd name="connsiteX852" fmla="*/ 3147561 w 12192001"/>
              <a:gd name="connsiteY852" fmla="*/ 2511615 h 6858000"/>
              <a:gd name="connsiteX853" fmla="*/ 3144373 w 12192001"/>
              <a:gd name="connsiteY853" fmla="*/ 2476377 h 6858000"/>
              <a:gd name="connsiteX854" fmla="*/ 0 w 12192001"/>
              <a:gd name="connsiteY854" fmla="*/ 0 h 6858000"/>
              <a:gd name="connsiteX855" fmla="*/ 3 w 12192001"/>
              <a:gd name="connsiteY855" fmla="*/ 0 h 6858000"/>
              <a:gd name="connsiteX856" fmla="*/ 3 w 12192001"/>
              <a:gd name="connsiteY856" fmla="*/ 1874760 h 6858000"/>
              <a:gd name="connsiteX857" fmla="*/ 1 w 12192001"/>
              <a:gd name="connsiteY857" fmla="*/ 1874798 h 6858000"/>
              <a:gd name="connsiteX858" fmla="*/ 1 w 12192001"/>
              <a:gd name="connsiteY858" fmla="*/ 1980514 h 6858000"/>
              <a:gd name="connsiteX859" fmla="*/ 3 w 12192001"/>
              <a:gd name="connsiteY859" fmla="*/ 1980522 h 6858000"/>
              <a:gd name="connsiteX860" fmla="*/ 3 w 12192001"/>
              <a:gd name="connsiteY860" fmla="*/ 2054923 h 6858000"/>
              <a:gd name="connsiteX861" fmla="*/ 1 w 12192001"/>
              <a:gd name="connsiteY861" fmla="*/ 2054928 h 6858000"/>
              <a:gd name="connsiteX862" fmla="*/ 1 w 12192001"/>
              <a:gd name="connsiteY862" fmla="*/ 2074693 h 6858000"/>
              <a:gd name="connsiteX863" fmla="*/ 3 w 12192001"/>
              <a:gd name="connsiteY863" fmla="*/ 2074711 h 6858000"/>
              <a:gd name="connsiteX864" fmla="*/ 3 w 12192001"/>
              <a:gd name="connsiteY864" fmla="*/ 2379618 h 6858000"/>
              <a:gd name="connsiteX865" fmla="*/ 1 w 12192001"/>
              <a:gd name="connsiteY865" fmla="*/ 2379625 h 6858000"/>
              <a:gd name="connsiteX866" fmla="*/ 1 w 12192001"/>
              <a:gd name="connsiteY866" fmla="*/ 2424764 h 6858000"/>
              <a:gd name="connsiteX867" fmla="*/ 3 w 12192001"/>
              <a:gd name="connsiteY867" fmla="*/ 2424785 h 6858000"/>
              <a:gd name="connsiteX868" fmla="*/ 3 w 12192001"/>
              <a:gd name="connsiteY868" fmla="*/ 2444783 h 6858000"/>
              <a:gd name="connsiteX869" fmla="*/ 2170 w 12192001"/>
              <a:gd name="connsiteY869" fmla="*/ 2444783 h 6858000"/>
              <a:gd name="connsiteX870" fmla="*/ 4830 w 12192001"/>
              <a:gd name="connsiteY870" fmla="*/ 2464988 h 6858000"/>
              <a:gd name="connsiteX871" fmla="*/ 2271 w 12192001"/>
              <a:gd name="connsiteY871" fmla="*/ 2493150 h 6858000"/>
              <a:gd name="connsiteX872" fmla="*/ 6780 w 12192001"/>
              <a:gd name="connsiteY872" fmla="*/ 2507702 h 6858000"/>
              <a:gd name="connsiteX873" fmla="*/ 15495 w 12192001"/>
              <a:gd name="connsiteY873" fmla="*/ 2508788 h 6858000"/>
              <a:gd name="connsiteX874" fmla="*/ 20759 w 12192001"/>
              <a:gd name="connsiteY874" fmla="*/ 2527431 h 6858000"/>
              <a:gd name="connsiteX875" fmla="*/ 1 w 12192001"/>
              <a:gd name="connsiteY875" fmla="*/ 2581905 h 6858000"/>
              <a:gd name="connsiteX876" fmla="*/ 1 w 12192001"/>
              <a:gd name="connsiteY876" fmla="*/ 2610297 h 6858000"/>
              <a:gd name="connsiteX877" fmla="*/ 2656 w 12192001"/>
              <a:gd name="connsiteY877" fmla="*/ 2611867 h 6858000"/>
              <a:gd name="connsiteX878" fmla="*/ 9463 w 12192001"/>
              <a:gd name="connsiteY878" fmla="*/ 2607968 h 6858000"/>
              <a:gd name="connsiteX879" fmla="*/ 24177 w 12192001"/>
              <a:gd name="connsiteY879" fmla="*/ 2621793 h 6858000"/>
              <a:gd name="connsiteX880" fmla="*/ 25706 w 12192001"/>
              <a:gd name="connsiteY880" fmla="*/ 2639971 h 6858000"/>
              <a:gd name="connsiteX881" fmla="*/ 35931 w 12192001"/>
              <a:gd name="connsiteY881" fmla="*/ 2649239 h 6858000"/>
              <a:gd name="connsiteX882" fmla="*/ 44891 w 12192001"/>
              <a:gd name="connsiteY882" fmla="*/ 2648357 h 6858000"/>
              <a:gd name="connsiteX883" fmla="*/ 44175 w 12192001"/>
              <a:gd name="connsiteY883" fmla="*/ 2664257 h 6858000"/>
              <a:gd name="connsiteX884" fmla="*/ 38046 w 12192001"/>
              <a:gd name="connsiteY884" fmla="*/ 2713459 h 6858000"/>
              <a:gd name="connsiteX885" fmla="*/ 3721 w 12192001"/>
              <a:gd name="connsiteY885" fmla="*/ 2857083 h 6858000"/>
              <a:gd name="connsiteX886" fmla="*/ 1 w 12192001"/>
              <a:gd name="connsiteY886" fmla="*/ 2863081 h 6858000"/>
              <a:gd name="connsiteX887" fmla="*/ 1 w 12192001"/>
              <a:gd name="connsiteY887" fmla="*/ 2875655 h 6858000"/>
              <a:gd name="connsiteX888" fmla="*/ 9230 w 12192001"/>
              <a:gd name="connsiteY888" fmla="*/ 2873759 h 6858000"/>
              <a:gd name="connsiteX889" fmla="*/ 28944 w 12192001"/>
              <a:gd name="connsiteY889" fmla="*/ 2898199 h 6858000"/>
              <a:gd name="connsiteX890" fmla="*/ 33026 w 12192001"/>
              <a:gd name="connsiteY890" fmla="*/ 3078585 h 6858000"/>
              <a:gd name="connsiteX891" fmla="*/ 31162 w 12192001"/>
              <a:gd name="connsiteY891" fmla="*/ 3144308 h 6858000"/>
              <a:gd name="connsiteX892" fmla="*/ 47631 w 12192001"/>
              <a:gd name="connsiteY892" fmla="*/ 3164347 h 6858000"/>
              <a:gd name="connsiteX893" fmla="*/ 58404 w 12192001"/>
              <a:gd name="connsiteY893" fmla="*/ 3199666 h 6858000"/>
              <a:gd name="connsiteX894" fmla="*/ 54501 w 12192001"/>
              <a:gd name="connsiteY894" fmla="*/ 3241151 h 6858000"/>
              <a:gd name="connsiteX895" fmla="*/ 51314 w 12192001"/>
              <a:gd name="connsiteY895" fmla="*/ 3266737 h 6858000"/>
              <a:gd name="connsiteX896" fmla="*/ 43412 w 12192001"/>
              <a:gd name="connsiteY896" fmla="*/ 3299730 h 6858000"/>
              <a:gd name="connsiteX897" fmla="*/ 45205 w 12192001"/>
              <a:gd name="connsiteY897" fmla="*/ 3325935 h 6858000"/>
              <a:gd name="connsiteX898" fmla="*/ 52959 w 12192001"/>
              <a:gd name="connsiteY898" fmla="*/ 3344889 h 6858000"/>
              <a:gd name="connsiteX899" fmla="*/ 55507 w 12192001"/>
              <a:gd name="connsiteY899" fmla="*/ 3375186 h 6858000"/>
              <a:gd name="connsiteX900" fmla="*/ 37154 w 12192001"/>
              <a:gd name="connsiteY900" fmla="*/ 3410874 h 6858000"/>
              <a:gd name="connsiteX901" fmla="*/ 39399 w 12192001"/>
              <a:gd name="connsiteY901" fmla="*/ 3413152 h 6858000"/>
              <a:gd name="connsiteX902" fmla="*/ 73259 w 12192001"/>
              <a:gd name="connsiteY902" fmla="*/ 3415371 h 6858000"/>
              <a:gd name="connsiteX903" fmla="*/ 78749 w 12192001"/>
              <a:gd name="connsiteY903" fmla="*/ 3422051 h 6858000"/>
              <a:gd name="connsiteX904" fmla="*/ 84619 w 12192001"/>
              <a:gd name="connsiteY904" fmla="*/ 3496732 h 6858000"/>
              <a:gd name="connsiteX905" fmla="*/ 90657 w 12192001"/>
              <a:gd name="connsiteY905" fmla="*/ 3529462 h 6858000"/>
              <a:gd name="connsiteX906" fmla="*/ 109332 w 12192001"/>
              <a:gd name="connsiteY906" fmla="*/ 3531788 h 6858000"/>
              <a:gd name="connsiteX907" fmla="*/ 126911 w 12192001"/>
              <a:gd name="connsiteY907" fmla="*/ 3482013 h 6858000"/>
              <a:gd name="connsiteX908" fmla="*/ 118099 w 12192001"/>
              <a:gd name="connsiteY908" fmla="*/ 3430949 h 6858000"/>
              <a:gd name="connsiteX909" fmla="*/ 110042 w 12192001"/>
              <a:gd name="connsiteY909" fmla="*/ 3383977 h 6858000"/>
              <a:gd name="connsiteX910" fmla="*/ 112436 w 12192001"/>
              <a:gd name="connsiteY910" fmla="*/ 3334309 h 6858000"/>
              <a:gd name="connsiteX911" fmla="*/ 126034 w 12192001"/>
              <a:gd name="connsiteY911" fmla="*/ 3286037 h 6858000"/>
              <a:gd name="connsiteX912" fmla="*/ 120106 w 12192001"/>
              <a:gd name="connsiteY912" fmla="*/ 3181369 h 6858000"/>
              <a:gd name="connsiteX913" fmla="*/ 136872 w 12192001"/>
              <a:gd name="connsiteY913" fmla="*/ 3097516 h 6858000"/>
              <a:gd name="connsiteX914" fmla="*/ 138550 w 12192001"/>
              <a:gd name="connsiteY914" fmla="*/ 3063748 h 6858000"/>
              <a:gd name="connsiteX915" fmla="*/ 131693 w 12192001"/>
              <a:gd name="connsiteY915" fmla="*/ 2865028 h 6858000"/>
              <a:gd name="connsiteX916" fmla="*/ 134370 w 12192001"/>
              <a:gd name="connsiteY916" fmla="*/ 2833384 h 6858000"/>
              <a:gd name="connsiteX917" fmla="*/ 133332 w 12192001"/>
              <a:gd name="connsiteY917" fmla="*/ 2811269 h 6858000"/>
              <a:gd name="connsiteX918" fmla="*/ 148272 w 12192001"/>
              <a:gd name="connsiteY918" fmla="*/ 2813130 h 6858000"/>
              <a:gd name="connsiteX919" fmla="*/ 151932 w 12192001"/>
              <a:gd name="connsiteY919" fmla="*/ 2813943 h 6858000"/>
              <a:gd name="connsiteX920" fmla="*/ 152666 w 12192001"/>
              <a:gd name="connsiteY920" fmla="*/ 2858629 h 6858000"/>
              <a:gd name="connsiteX921" fmla="*/ 153900 w 12192001"/>
              <a:gd name="connsiteY921" fmla="*/ 2937502 h 6858000"/>
              <a:gd name="connsiteX922" fmla="*/ 153900 w 12192001"/>
              <a:gd name="connsiteY922" fmla="*/ 2945014 h 6858000"/>
              <a:gd name="connsiteX923" fmla="*/ 155134 w 12192001"/>
              <a:gd name="connsiteY923" fmla="*/ 2967549 h 6858000"/>
              <a:gd name="connsiteX924" fmla="*/ 157602 w 12192001"/>
              <a:gd name="connsiteY924" fmla="*/ 3012620 h 6858000"/>
              <a:gd name="connsiteX925" fmla="*/ 158837 w 12192001"/>
              <a:gd name="connsiteY925" fmla="*/ 3031399 h 6858000"/>
              <a:gd name="connsiteX926" fmla="*/ 158837 w 12192001"/>
              <a:gd name="connsiteY926" fmla="*/ 3057690 h 6858000"/>
              <a:gd name="connsiteX927" fmla="*/ 161304 w 12192001"/>
              <a:gd name="connsiteY927" fmla="*/ 3083981 h 6858000"/>
              <a:gd name="connsiteX928" fmla="*/ 158837 w 12192001"/>
              <a:gd name="connsiteY928" fmla="*/ 3099004 h 6858000"/>
              <a:gd name="connsiteX929" fmla="*/ 162539 w 12192001"/>
              <a:gd name="connsiteY929" fmla="*/ 3106516 h 6858000"/>
              <a:gd name="connsiteX930" fmla="*/ 162539 w 12192001"/>
              <a:gd name="connsiteY930" fmla="*/ 3114028 h 6858000"/>
              <a:gd name="connsiteX931" fmla="*/ 165007 w 12192001"/>
              <a:gd name="connsiteY931" fmla="*/ 3174122 h 6858000"/>
              <a:gd name="connsiteX932" fmla="*/ 167475 w 12192001"/>
              <a:gd name="connsiteY932" fmla="*/ 3219192 h 6858000"/>
              <a:gd name="connsiteX933" fmla="*/ 167475 w 12192001"/>
              <a:gd name="connsiteY933" fmla="*/ 3264262 h 6858000"/>
              <a:gd name="connsiteX934" fmla="*/ 169943 w 12192001"/>
              <a:gd name="connsiteY934" fmla="*/ 3279286 h 6858000"/>
              <a:gd name="connsiteX935" fmla="*/ 172411 w 12192001"/>
              <a:gd name="connsiteY935" fmla="*/ 3298065 h 6858000"/>
              <a:gd name="connsiteX936" fmla="*/ 171177 w 12192001"/>
              <a:gd name="connsiteY936" fmla="*/ 3339379 h 6858000"/>
              <a:gd name="connsiteX937" fmla="*/ 177347 w 12192001"/>
              <a:gd name="connsiteY937" fmla="*/ 3358159 h 6858000"/>
              <a:gd name="connsiteX938" fmla="*/ 187219 w 12192001"/>
              <a:gd name="connsiteY938" fmla="*/ 3373182 h 6858000"/>
              <a:gd name="connsiteX939" fmla="*/ 189687 w 12192001"/>
              <a:gd name="connsiteY939" fmla="*/ 3414496 h 6858000"/>
              <a:gd name="connsiteX940" fmla="*/ 189687 w 12192001"/>
              <a:gd name="connsiteY940" fmla="*/ 3463323 h 6858000"/>
              <a:gd name="connsiteX941" fmla="*/ 189687 w 12192001"/>
              <a:gd name="connsiteY941" fmla="*/ 3508393 h 6858000"/>
              <a:gd name="connsiteX942" fmla="*/ 194623 w 12192001"/>
              <a:gd name="connsiteY942" fmla="*/ 3527172 h 6858000"/>
              <a:gd name="connsiteX943" fmla="*/ 200793 w 12192001"/>
              <a:gd name="connsiteY943" fmla="*/ 3519660 h 6858000"/>
              <a:gd name="connsiteX944" fmla="*/ 200793 w 12192001"/>
              <a:gd name="connsiteY944" fmla="*/ 3500881 h 6858000"/>
              <a:gd name="connsiteX945" fmla="*/ 204495 w 12192001"/>
              <a:gd name="connsiteY945" fmla="*/ 3482102 h 6858000"/>
              <a:gd name="connsiteX946" fmla="*/ 210665 w 12192001"/>
              <a:gd name="connsiteY946" fmla="*/ 3459567 h 6858000"/>
              <a:gd name="connsiteX947" fmla="*/ 214367 w 12192001"/>
              <a:gd name="connsiteY947" fmla="*/ 3425764 h 6858000"/>
              <a:gd name="connsiteX948" fmla="*/ 214367 w 12192001"/>
              <a:gd name="connsiteY948" fmla="*/ 3391961 h 6858000"/>
              <a:gd name="connsiteX949" fmla="*/ 213133 w 12192001"/>
              <a:gd name="connsiteY949" fmla="*/ 3339379 h 6858000"/>
              <a:gd name="connsiteX950" fmla="*/ 214367 w 12192001"/>
              <a:gd name="connsiteY950" fmla="*/ 3331868 h 6858000"/>
              <a:gd name="connsiteX951" fmla="*/ 218069 w 12192001"/>
              <a:gd name="connsiteY951" fmla="*/ 3335623 h 6858000"/>
              <a:gd name="connsiteX952" fmla="*/ 220537 w 12192001"/>
              <a:gd name="connsiteY952" fmla="*/ 3358159 h 6858000"/>
              <a:gd name="connsiteX953" fmla="*/ 229175 w 12192001"/>
              <a:gd name="connsiteY953" fmla="*/ 3365670 h 6858000"/>
              <a:gd name="connsiteX954" fmla="*/ 230409 w 12192001"/>
              <a:gd name="connsiteY954" fmla="*/ 3328112 h 6858000"/>
              <a:gd name="connsiteX955" fmla="*/ 231643 w 12192001"/>
              <a:gd name="connsiteY955" fmla="*/ 3343135 h 6858000"/>
              <a:gd name="connsiteX956" fmla="*/ 231643 w 12192001"/>
              <a:gd name="connsiteY956" fmla="*/ 3376938 h 6858000"/>
              <a:gd name="connsiteX957" fmla="*/ 235345 w 12192001"/>
              <a:gd name="connsiteY957" fmla="*/ 3410741 h 6858000"/>
              <a:gd name="connsiteX958" fmla="*/ 242749 w 12192001"/>
              <a:gd name="connsiteY958" fmla="*/ 3418252 h 6858000"/>
              <a:gd name="connsiteX959" fmla="*/ 246451 w 12192001"/>
              <a:gd name="connsiteY959" fmla="*/ 3399473 h 6858000"/>
              <a:gd name="connsiteX960" fmla="*/ 245217 w 12192001"/>
              <a:gd name="connsiteY960" fmla="*/ 3369426 h 6858000"/>
              <a:gd name="connsiteX961" fmla="*/ 242749 w 12192001"/>
              <a:gd name="connsiteY961" fmla="*/ 3305577 h 6858000"/>
              <a:gd name="connsiteX962" fmla="*/ 243983 w 12192001"/>
              <a:gd name="connsiteY962" fmla="*/ 3298065 h 6858000"/>
              <a:gd name="connsiteX963" fmla="*/ 246451 w 12192001"/>
              <a:gd name="connsiteY963" fmla="*/ 3245483 h 6858000"/>
              <a:gd name="connsiteX964" fmla="*/ 248919 w 12192001"/>
              <a:gd name="connsiteY964" fmla="*/ 3166610 h 6858000"/>
              <a:gd name="connsiteX965" fmla="*/ 248919 w 12192001"/>
              <a:gd name="connsiteY965" fmla="*/ 3162854 h 6858000"/>
              <a:gd name="connsiteX966" fmla="*/ 250153 w 12192001"/>
              <a:gd name="connsiteY966" fmla="*/ 3162854 h 6858000"/>
              <a:gd name="connsiteX967" fmla="*/ 252621 w 12192001"/>
              <a:gd name="connsiteY967" fmla="*/ 3166610 h 6858000"/>
              <a:gd name="connsiteX968" fmla="*/ 252621 w 12192001"/>
              <a:gd name="connsiteY968" fmla="*/ 3177877 h 6858000"/>
              <a:gd name="connsiteX969" fmla="*/ 252621 w 12192001"/>
              <a:gd name="connsiteY969" fmla="*/ 3245483 h 6858000"/>
              <a:gd name="connsiteX970" fmla="*/ 255089 w 12192001"/>
              <a:gd name="connsiteY970" fmla="*/ 3256750 h 6858000"/>
              <a:gd name="connsiteX971" fmla="*/ 260025 w 12192001"/>
              <a:gd name="connsiteY971" fmla="*/ 3275530 h 6858000"/>
              <a:gd name="connsiteX972" fmla="*/ 260025 w 12192001"/>
              <a:gd name="connsiteY972" fmla="*/ 3320600 h 6858000"/>
              <a:gd name="connsiteX973" fmla="*/ 262493 w 12192001"/>
              <a:gd name="connsiteY973" fmla="*/ 3354403 h 6858000"/>
              <a:gd name="connsiteX974" fmla="*/ 266195 w 12192001"/>
              <a:gd name="connsiteY974" fmla="*/ 3335623 h 6858000"/>
              <a:gd name="connsiteX975" fmla="*/ 267429 w 12192001"/>
              <a:gd name="connsiteY975" fmla="*/ 3245483 h 6858000"/>
              <a:gd name="connsiteX976" fmla="*/ 267429 w 12192001"/>
              <a:gd name="connsiteY976" fmla="*/ 3102760 h 6858000"/>
              <a:gd name="connsiteX977" fmla="*/ 266195 w 12192001"/>
              <a:gd name="connsiteY977" fmla="*/ 3083981 h 6858000"/>
              <a:gd name="connsiteX978" fmla="*/ 267429 w 12192001"/>
              <a:gd name="connsiteY978" fmla="*/ 3046422 h 6858000"/>
              <a:gd name="connsiteX979" fmla="*/ 266195 w 12192001"/>
              <a:gd name="connsiteY979" fmla="*/ 3008864 h 6858000"/>
              <a:gd name="connsiteX980" fmla="*/ 266195 w 12192001"/>
              <a:gd name="connsiteY980" fmla="*/ 2982573 h 6858000"/>
              <a:gd name="connsiteX981" fmla="*/ 269897 w 12192001"/>
              <a:gd name="connsiteY981" fmla="*/ 2918723 h 6858000"/>
              <a:gd name="connsiteX982" fmla="*/ 267926 w 12192001"/>
              <a:gd name="connsiteY982" fmla="*/ 2906723 h 6858000"/>
              <a:gd name="connsiteX983" fmla="*/ 271947 w 12192001"/>
              <a:gd name="connsiteY983" fmla="*/ 2916475 h 6858000"/>
              <a:gd name="connsiteX984" fmla="*/ 280720 w 12192001"/>
              <a:gd name="connsiteY984" fmla="*/ 2947547 h 6858000"/>
              <a:gd name="connsiteX985" fmla="*/ 284932 w 12192001"/>
              <a:gd name="connsiteY985" fmla="*/ 3065992 h 6858000"/>
              <a:gd name="connsiteX986" fmla="*/ 282145 w 12192001"/>
              <a:gd name="connsiteY986" fmla="*/ 3169574 h 6858000"/>
              <a:gd name="connsiteX987" fmla="*/ 286183 w 12192001"/>
              <a:gd name="connsiteY987" fmla="*/ 3198058 h 6858000"/>
              <a:gd name="connsiteX988" fmla="*/ 295711 w 12192001"/>
              <a:gd name="connsiteY988" fmla="*/ 3233221 h 6858000"/>
              <a:gd name="connsiteX989" fmla="*/ 303845 w 12192001"/>
              <a:gd name="connsiteY989" fmla="*/ 3320176 h 6858000"/>
              <a:gd name="connsiteX990" fmla="*/ 308077 w 12192001"/>
              <a:gd name="connsiteY990" fmla="*/ 3448616 h 6858000"/>
              <a:gd name="connsiteX991" fmla="*/ 316340 w 12192001"/>
              <a:gd name="connsiteY991" fmla="*/ 3473629 h 6858000"/>
              <a:gd name="connsiteX992" fmla="*/ 326055 w 12192001"/>
              <a:gd name="connsiteY992" fmla="*/ 3476838 h 6858000"/>
              <a:gd name="connsiteX993" fmla="*/ 370333 w 12192001"/>
              <a:gd name="connsiteY993" fmla="*/ 3588281 h 6858000"/>
              <a:gd name="connsiteX994" fmla="*/ 379558 w 12192001"/>
              <a:gd name="connsiteY994" fmla="*/ 3595426 h 6858000"/>
              <a:gd name="connsiteX995" fmla="*/ 388254 w 12192001"/>
              <a:gd name="connsiteY995" fmla="*/ 3586516 h 6858000"/>
              <a:gd name="connsiteX996" fmla="*/ 405420 w 12192001"/>
              <a:gd name="connsiteY996" fmla="*/ 3580659 h 6858000"/>
              <a:gd name="connsiteX997" fmla="*/ 403478 w 12192001"/>
              <a:gd name="connsiteY997" fmla="*/ 3606400 h 6858000"/>
              <a:gd name="connsiteX998" fmla="*/ 396369 w 12192001"/>
              <a:gd name="connsiteY998" fmla="*/ 3663475 h 6858000"/>
              <a:gd name="connsiteX999" fmla="*/ 385996 w 12192001"/>
              <a:gd name="connsiteY999" fmla="*/ 3706153 h 6858000"/>
              <a:gd name="connsiteX1000" fmla="*/ 378055 w 12192001"/>
              <a:gd name="connsiteY1000" fmla="*/ 3719155 h 6858000"/>
              <a:gd name="connsiteX1001" fmla="*/ 375603 w 12192001"/>
              <a:gd name="connsiteY1001" fmla="*/ 3738836 h 6858000"/>
              <a:gd name="connsiteX1002" fmla="*/ 388054 w 12192001"/>
              <a:gd name="connsiteY1002" fmla="*/ 3740387 h 6858000"/>
              <a:gd name="connsiteX1003" fmla="*/ 403710 w 12192001"/>
              <a:gd name="connsiteY1003" fmla="*/ 3726348 h 6858000"/>
              <a:gd name="connsiteX1004" fmla="*/ 410670 w 12192001"/>
              <a:gd name="connsiteY1004" fmla="*/ 3721219 h 6858000"/>
              <a:gd name="connsiteX1005" fmla="*/ 410444 w 12192001"/>
              <a:gd name="connsiteY1005" fmla="*/ 3733182 h 6858000"/>
              <a:gd name="connsiteX1006" fmla="*/ 406238 w 12192001"/>
              <a:gd name="connsiteY1006" fmla="*/ 3746649 h 6858000"/>
              <a:gd name="connsiteX1007" fmla="*/ 404768 w 12192001"/>
              <a:gd name="connsiteY1007" fmla="*/ 3758458 h 6858000"/>
              <a:gd name="connsiteX1008" fmla="*/ 413882 w 12192001"/>
              <a:gd name="connsiteY1008" fmla="*/ 3837540 h 6858000"/>
              <a:gd name="connsiteX1009" fmla="*/ 408735 w 12192001"/>
              <a:gd name="connsiteY1009" fmla="*/ 3878870 h 6858000"/>
              <a:gd name="connsiteX1010" fmla="*/ 412018 w 12192001"/>
              <a:gd name="connsiteY1010" fmla="*/ 3903263 h 6858000"/>
              <a:gd name="connsiteX1011" fmla="*/ 426184 w 12192001"/>
              <a:gd name="connsiteY1011" fmla="*/ 3891037 h 6858000"/>
              <a:gd name="connsiteX1012" fmla="*/ 433880 w 12192001"/>
              <a:gd name="connsiteY1012" fmla="*/ 3880003 h 6858000"/>
              <a:gd name="connsiteX1013" fmla="*/ 445066 w 12192001"/>
              <a:gd name="connsiteY1013" fmla="*/ 3871404 h 6858000"/>
              <a:gd name="connsiteX1014" fmla="*/ 446349 w 12192001"/>
              <a:gd name="connsiteY1014" fmla="*/ 3891550 h 6858000"/>
              <a:gd name="connsiteX1015" fmla="*/ 447691 w 12192001"/>
              <a:gd name="connsiteY1015" fmla="*/ 3941683 h 6858000"/>
              <a:gd name="connsiteX1016" fmla="*/ 419455 w 12192001"/>
              <a:gd name="connsiteY1016" fmla="*/ 4016113 h 6858000"/>
              <a:gd name="connsiteX1017" fmla="*/ 401838 w 12192001"/>
              <a:gd name="connsiteY1017" fmla="*/ 4045897 h 6858000"/>
              <a:gd name="connsiteX1018" fmla="*/ 471559 w 12192001"/>
              <a:gd name="connsiteY1018" fmla="*/ 4054581 h 6858000"/>
              <a:gd name="connsiteX1019" fmla="*/ 493421 w 12192001"/>
              <a:gd name="connsiteY1019" fmla="*/ 4031322 h 6858000"/>
              <a:gd name="connsiteX1020" fmla="*/ 502645 w 12192001"/>
              <a:gd name="connsiteY1020" fmla="*/ 4038467 h 6858000"/>
              <a:gd name="connsiteX1021" fmla="*/ 506342 w 12192001"/>
              <a:gd name="connsiteY1021" fmla="*/ 4018941 h 6858000"/>
              <a:gd name="connsiteX1022" fmla="*/ 505568 w 12192001"/>
              <a:gd name="connsiteY1022" fmla="*/ 4004854 h 6858000"/>
              <a:gd name="connsiteX1023" fmla="*/ 515489 w 12192001"/>
              <a:gd name="connsiteY1023" fmla="*/ 3986103 h 6858000"/>
              <a:gd name="connsiteX1024" fmla="*/ 526411 w 12192001"/>
              <a:gd name="connsiteY1024" fmla="*/ 3969476 h 6858000"/>
              <a:gd name="connsiteX1025" fmla="*/ 526578 w 12192001"/>
              <a:gd name="connsiteY1025" fmla="*/ 3927525 h 6858000"/>
              <a:gd name="connsiteX1026" fmla="*/ 530236 w 12192001"/>
              <a:gd name="connsiteY1026" fmla="*/ 3888008 h 6858000"/>
              <a:gd name="connsiteX1027" fmla="*/ 549627 w 12192001"/>
              <a:gd name="connsiteY1027" fmla="*/ 3874434 h 6858000"/>
              <a:gd name="connsiteX1028" fmla="*/ 558078 w 12192001"/>
              <a:gd name="connsiteY1028" fmla="*/ 3867492 h 6858000"/>
              <a:gd name="connsiteX1029" fmla="*/ 539571 w 12192001"/>
              <a:gd name="connsiteY1029" fmla="*/ 3823215 h 6858000"/>
              <a:gd name="connsiteX1030" fmla="*/ 527101 w 12192001"/>
              <a:gd name="connsiteY1030" fmla="*/ 3811669 h 6858000"/>
              <a:gd name="connsiteX1031" fmla="*/ 528759 w 12192001"/>
              <a:gd name="connsiteY1031" fmla="*/ 3767905 h 6858000"/>
              <a:gd name="connsiteX1032" fmla="*/ 536720 w 12192001"/>
              <a:gd name="connsiteY1032" fmla="*/ 3764900 h 6858000"/>
              <a:gd name="connsiteX1033" fmla="*/ 548415 w 12192001"/>
              <a:gd name="connsiteY1033" fmla="*/ 3762359 h 6858000"/>
              <a:gd name="connsiteX1034" fmla="*/ 555846 w 12192001"/>
              <a:gd name="connsiteY1034" fmla="*/ 3743298 h 6858000"/>
              <a:gd name="connsiteX1035" fmla="*/ 549260 w 12192001"/>
              <a:gd name="connsiteY1035" fmla="*/ 3684517 h 6858000"/>
              <a:gd name="connsiteX1036" fmla="*/ 544713 w 12192001"/>
              <a:gd name="connsiteY1036" fmla="*/ 3649974 h 6858000"/>
              <a:gd name="connsiteX1037" fmla="*/ 562704 w 12192001"/>
              <a:gd name="connsiteY1037" fmla="*/ 3556280 h 6858000"/>
              <a:gd name="connsiteX1038" fmla="*/ 568626 w 12192001"/>
              <a:gd name="connsiteY1038" fmla="*/ 3529036 h 6858000"/>
              <a:gd name="connsiteX1039" fmla="*/ 558002 w 12192001"/>
              <a:gd name="connsiteY1039" fmla="*/ 3441772 h 6858000"/>
              <a:gd name="connsiteX1040" fmla="*/ 562885 w 12192001"/>
              <a:gd name="connsiteY1040" fmla="*/ 3392414 h 6858000"/>
              <a:gd name="connsiteX1041" fmla="*/ 591140 w 12192001"/>
              <a:gd name="connsiteY1041" fmla="*/ 3327979 h 6858000"/>
              <a:gd name="connsiteX1042" fmla="*/ 569220 w 12192001"/>
              <a:gd name="connsiteY1042" fmla="*/ 3321252 h 6858000"/>
              <a:gd name="connsiteX1043" fmla="*/ 559693 w 12192001"/>
              <a:gd name="connsiteY1043" fmla="*/ 3286088 h 6858000"/>
              <a:gd name="connsiteX1044" fmla="*/ 575613 w 12192001"/>
              <a:gd name="connsiteY1044" fmla="*/ 3280077 h 6858000"/>
              <a:gd name="connsiteX1045" fmla="*/ 587025 w 12192001"/>
              <a:gd name="connsiteY1045" fmla="*/ 3259513 h 6858000"/>
              <a:gd name="connsiteX1046" fmla="*/ 589173 w 12192001"/>
              <a:gd name="connsiteY1046" fmla="*/ 3211813 h 6858000"/>
              <a:gd name="connsiteX1047" fmla="*/ 590793 w 12192001"/>
              <a:gd name="connsiteY1047" fmla="*/ 3148058 h 6858000"/>
              <a:gd name="connsiteX1048" fmla="*/ 596205 w 12192001"/>
              <a:gd name="connsiteY1048" fmla="*/ 3114755 h 6858000"/>
              <a:gd name="connsiteX1049" fmla="*/ 608126 w 12192001"/>
              <a:gd name="connsiteY1049" fmla="*/ 3100251 h 6858000"/>
              <a:gd name="connsiteX1050" fmla="*/ 622763 w 12192001"/>
              <a:gd name="connsiteY1050" fmla="*/ 3074093 h 6858000"/>
              <a:gd name="connsiteX1051" fmla="*/ 606559 w 12192001"/>
              <a:gd name="connsiteY1051" fmla="*/ 3062082 h 6858000"/>
              <a:gd name="connsiteX1052" fmla="*/ 603295 w 12192001"/>
              <a:gd name="connsiteY1052" fmla="*/ 3047685 h 6858000"/>
              <a:gd name="connsiteX1053" fmla="*/ 609500 w 12192001"/>
              <a:gd name="connsiteY1053" fmla="*/ 3038464 h 6858000"/>
              <a:gd name="connsiteX1054" fmla="*/ 631362 w 12192001"/>
              <a:gd name="connsiteY1054" fmla="*/ 3015205 h 6858000"/>
              <a:gd name="connsiteX1055" fmla="*/ 631708 w 12192001"/>
              <a:gd name="connsiteY1055" fmla="*/ 3014443 h 6858000"/>
              <a:gd name="connsiteX1056" fmla="*/ 643055 w 12192001"/>
              <a:gd name="connsiteY1056" fmla="*/ 3039061 h 6858000"/>
              <a:gd name="connsiteX1057" fmla="*/ 646852 w 12192001"/>
              <a:gd name="connsiteY1057" fmla="*/ 3076609 h 6858000"/>
              <a:gd name="connsiteX1058" fmla="*/ 635462 w 12192001"/>
              <a:gd name="connsiteY1058" fmla="*/ 3129175 h 6858000"/>
              <a:gd name="connsiteX1059" fmla="*/ 635462 w 12192001"/>
              <a:gd name="connsiteY1059" fmla="*/ 3159213 h 6858000"/>
              <a:gd name="connsiteX1060" fmla="*/ 639259 w 12192001"/>
              <a:gd name="connsiteY1060" fmla="*/ 3174232 h 6858000"/>
              <a:gd name="connsiteX1061" fmla="*/ 646852 w 12192001"/>
              <a:gd name="connsiteY1061" fmla="*/ 3215534 h 6858000"/>
              <a:gd name="connsiteX1062" fmla="*/ 650648 w 12192001"/>
              <a:gd name="connsiteY1062" fmla="*/ 3230552 h 6858000"/>
              <a:gd name="connsiteX1063" fmla="*/ 656780 w 12192001"/>
              <a:gd name="connsiteY1063" fmla="*/ 3236030 h 6858000"/>
              <a:gd name="connsiteX1064" fmla="*/ 656972 w 12192001"/>
              <a:gd name="connsiteY1064" fmla="*/ 3256233 h 6858000"/>
              <a:gd name="connsiteX1065" fmla="*/ 669538 w 12192001"/>
              <a:gd name="connsiteY1065" fmla="*/ 3317758 h 6858000"/>
              <a:gd name="connsiteX1066" fmla="*/ 705495 w 12192001"/>
              <a:gd name="connsiteY1066" fmla="*/ 3374201 h 6858000"/>
              <a:gd name="connsiteX1067" fmla="*/ 696366 w 12192001"/>
              <a:gd name="connsiteY1067" fmla="*/ 3417034 h 6858000"/>
              <a:gd name="connsiteX1068" fmla="*/ 711571 w 12192001"/>
              <a:gd name="connsiteY1068" fmla="*/ 3426922 h 6858000"/>
              <a:gd name="connsiteX1069" fmla="*/ 724569 w 12192001"/>
              <a:gd name="connsiteY1069" fmla="*/ 3454524 h 6858000"/>
              <a:gd name="connsiteX1070" fmla="*/ 711422 w 12192001"/>
              <a:gd name="connsiteY1070" fmla="*/ 3478869 h 6858000"/>
              <a:gd name="connsiteX1071" fmla="*/ 688296 w 12192001"/>
              <a:gd name="connsiteY1071" fmla="*/ 3491977 h 6858000"/>
              <a:gd name="connsiteX1072" fmla="*/ 706765 w 12192001"/>
              <a:gd name="connsiteY1072" fmla="*/ 3516263 h 6858000"/>
              <a:gd name="connsiteX1073" fmla="*/ 718273 w 12192001"/>
              <a:gd name="connsiteY1073" fmla="*/ 3545677 h 6858000"/>
              <a:gd name="connsiteX1074" fmla="*/ 759320 w 12192001"/>
              <a:gd name="connsiteY1074" fmla="*/ 3530803 h 6858000"/>
              <a:gd name="connsiteX1075" fmla="*/ 769222 w 12192001"/>
              <a:gd name="connsiteY1075" fmla="*/ 3502057 h 6858000"/>
              <a:gd name="connsiteX1076" fmla="*/ 758243 w 12192001"/>
              <a:gd name="connsiteY1076" fmla="*/ 3488698 h 6858000"/>
              <a:gd name="connsiteX1077" fmla="*/ 752243 w 12192001"/>
              <a:gd name="connsiteY1077" fmla="*/ 3475959 h 6858000"/>
              <a:gd name="connsiteX1078" fmla="*/ 743677 w 12192001"/>
              <a:gd name="connsiteY1078" fmla="*/ 3422927 h 6858000"/>
              <a:gd name="connsiteX1079" fmla="*/ 747825 w 12192001"/>
              <a:gd name="connsiteY1079" fmla="*/ 3379473 h 6858000"/>
              <a:gd name="connsiteX1080" fmla="*/ 745561 w 12192001"/>
              <a:gd name="connsiteY1080" fmla="*/ 3367200 h 6858000"/>
              <a:gd name="connsiteX1081" fmla="*/ 738317 w 12192001"/>
              <a:gd name="connsiteY1081" fmla="*/ 3354305 h 6858000"/>
              <a:gd name="connsiteX1082" fmla="*/ 739088 w 12192001"/>
              <a:gd name="connsiteY1082" fmla="*/ 3302437 h 6858000"/>
              <a:gd name="connsiteX1083" fmla="*/ 744695 w 12192001"/>
              <a:gd name="connsiteY1083" fmla="*/ 3278803 h 6858000"/>
              <a:gd name="connsiteX1084" fmla="*/ 745085 w 12192001"/>
              <a:gd name="connsiteY1084" fmla="*/ 3278894 h 6858000"/>
              <a:gd name="connsiteX1085" fmla="*/ 760746 w 12192001"/>
              <a:gd name="connsiteY1085" fmla="*/ 3305647 h 6858000"/>
              <a:gd name="connsiteX1086" fmla="*/ 783525 w 12192001"/>
              <a:gd name="connsiteY1086" fmla="*/ 3328175 h 6858000"/>
              <a:gd name="connsiteX1087" fmla="*/ 813896 w 12192001"/>
              <a:gd name="connsiteY1087" fmla="*/ 3343194 h 6858000"/>
              <a:gd name="connsiteX1088" fmla="*/ 821489 w 12192001"/>
              <a:gd name="connsiteY1088" fmla="*/ 3343194 h 6858000"/>
              <a:gd name="connsiteX1089" fmla="*/ 859454 w 12192001"/>
              <a:gd name="connsiteY1089" fmla="*/ 3286873 h 6858000"/>
              <a:gd name="connsiteX1090" fmla="*/ 859454 w 12192001"/>
              <a:gd name="connsiteY1090" fmla="*/ 3241913 h 6858000"/>
              <a:gd name="connsiteX1091" fmla="*/ 859954 w 12192001"/>
              <a:gd name="connsiteY1091" fmla="*/ 3240544 h 6858000"/>
              <a:gd name="connsiteX1092" fmla="*/ 859454 w 12192001"/>
              <a:gd name="connsiteY1092" fmla="*/ 3239909 h 6858000"/>
              <a:gd name="connsiteX1093" fmla="*/ 859454 w 12192001"/>
              <a:gd name="connsiteY1093" fmla="*/ 3199498 h 6858000"/>
              <a:gd name="connsiteX1094" fmla="*/ 863451 w 12192001"/>
              <a:gd name="connsiteY1094" fmla="*/ 3182019 h 6858000"/>
              <a:gd name="connsiteX1095" fmla="*/ 872145 w 12192001"/>
              <a:gd name="connsiteY1095" fmla="*/ 3112219 h 6858000"/>
              <a:gd name="connsiteX1096" fmla="*/ 872267 w 12192001"/>
              <a:gd name="connsiteY1096" fmla="*/ 3114156 h 6858000"/>
              <a:gd name="connsiteX1097" fmla="*/ 882233 w 12192001"/>
              <a:gd name="connsiteY1097" fmla="*/ 3136684 h 6858000"/>
              <a:gd name="connsiteX1098" fmla="*/ 931587 w 12192001"/>
              <a:gd name="connsiteY1098" fmla="*/ 3264345 h 6858000"/>
              <a:gd name="connsiteX1099" fmla="*/ 935383 w 12192001"/>
              <a:gd name="connsiteY1099" fmla="*/ 3339439 h 6858000"/>
              <a:gd name="connsiteX1100" fmla="*/ 935383 w 12192001"/>
              <a:gd name="connsiteY1100" fmla="*/ 3388251 h 6858000"/>
              <a:gd name="connsiteX1101" fmla="*/ 942976 w 12192001"/>
              <a:gd name="connsiteY1101" fmla="*/ 3433307 h 6858000"/>
              <a:gd name="connsiteX1102" fmla="*/ 950569 w 12192001"/>
              <a:gd name="connsiteY1102" fmla="*/ 3452081 h 6858000"/>
              <a:gd name="connsiteX1103" fmla="*/ 958162 w 12192001"/>
              <a:gd name="connsiteY1103" fmla="*/ 3433307 h 6858000"/>
              <a:gd name="connsiteX1104" fmla="*/ 950569 w 12192001"/>
              <a:gd name="connsiteY1104" fmla="*/ 3301892 h 6858000"/>
              <a:gd name="connsiteX1105" fmla="*/ 973348 w 12192001"/>
              <a:gd name="connsiteY1105" fmla="*/ 3245571 h 6858000"/>
              <a:gd name="connsiteX1106" fmla="*/ 980941 w 12192001"/>
              <a:gd name="connsiteY1106" fmla="*/ 3245571 h 6858000"/>
              <a:gd name="connsiteX1107" fmla="*/ 996127 w 12192001"/>
              <a:gd name="connsiteY1107" fmla="*/ 3249326 h 6858000"/>
              <a:gd name="connsiteX1108" fmla="*/ 996127 w 12192001"/>
              <a:gd name="connsiteY1108" fmla="*/ 3283119 h 6858000"/>
              <a:gd name="connsiteX1109" fmla="*/ 1003719 w 12192001"/>
              <a:gd name="connsiteY1109" fmla="*/ 3305647 h 6858000"/>
              <a:gd name="connsiteX1110" fmla="*/ 1011313 w 12192001"/>
              <a:gd name="connsiteY1110" fmla="*/ 3309402 h 6858000"/>
              <a:gd name="connsiteX1111" fmla="*/ 1015109 w 12192001"/>
              <a:gd name="connsiteY1111" fmla="*/ 3301892 h 6858000"/>
              <a:gd name="connsiteX1112" fmla="*/ 1015109 w 12192001"/>
              <a:gd name="connsiteY1112" fmla="*/ 3268100 h 6858000"/>
              <a:gd name="connsiteX1113" fmla="*/ 1022702 w 12192001"/>
              <a:gd name="connsiteY1113" fmla="*/ 3256835 h 6858000"/>
              <a:gd name="connsiteX1114" fmla="*/ 1030295 w 12192001"/>
              <a:gd name="connsiteY1114" fmla="*/ 3264345 h 6858000"/>
              <a:gd name="connsiteX1115" fmla="*/ 1049277 w 12192001"/>
              <a:gd name="connsiteY1115" fmla="*/ 3309402 h 6858000"/>
              <a:gd name="connsiteX1116" fmla="*/ 1064463 w 12192001"/>
              <a:gd name="connsiteY1116" fmla="*/ 3380741 h 6858000"/>
              <a:gd name="connsiteX1117" fmla="*/ 1068260 w 12192001"/>
              <a:gd name="connsiteY1117" fmla="*/ 3380741 h 6858000"/>
              <a:gd name="connsiteX1118" fmla="*/ 1075852 w 12192001"/>
              <a:gd name="connsiteY1118" fmla="*/ 3380741 h 6858000"/>
              <a:gd name="connsiteX1119" fmla="*/ 1075852 w 12192001"/>
              <a:gd name="connsiteY1119" fmla="*/ 3365722 h 6858000"/>
              <a:gd name="connsiteX1120" fmla="*/ 1082971 w 12192001"/>
              <a:gd name="connsiteY1120" fmla="*/ 3353050 h 6858000"/>
              <a:gd name="connsiteX1121" fmla="*/ 1091227 w 12192001"/>
              <a:gd name="connsiteY1121" fmla="*/ 3353792 h 6858000"/>
              <a:gd name="connsiteX1122" fmla="*/ 1092842 w 12192001"/>
              <a:gd name="connsiteY1122" fmla="*/ 3370483 h 6858000"/>
              <a:gd name="connsiteX1123" fmla="*/ 1112833 w 12192001"/>
              <a:gd name="connsiteY1123" fmla="*/ 3666773 h 6858000"/>
              <a:gd name="connsiteX1124" fmla="*/ 1117851 w 12192001"/>
              <a:gd name="connsiteY1124" fmla="*/ 3687385 h 6858000"/>
              <a:gd name="connsiteX1125" fmla="*/ 1132017 w 12192001"/>
              <a:gd name="connsiteY1125" fmla="*/ 3675159 h 6858000"/>
              <a:gd name="connsiteX1126" fmla="*/ 1143203 w 12192001"/>
              <a:gd name="connsiteY1126" fmla="*/ 3666559 h 6858000"/>
              <a:gd name="connsiteX1127" fmla="*/ 1150957 w 12192001"/>
              <a:gd name="connsiteY1127" fmla="*/ 3685512 h 6858000"/>
              <a:gd name="connsiteX1128" fmla="*/ 1148751 w 12192001"/>
              <a:gd name="connsiteY1128" fmla="*/ 3703225 h 6858000"/>
              <a:gd name="connsiteX1129" fmla="*/ 1171993 w 12192001"/>
              <a:gd name="connsiteY1129" fmla="*/ 3750090 h 6858000"/>
              <a:gd name="connsiteX1130" fmla="*/ 1191159 w 12192001"/>
              <a:gd name="connsiteY1130" fmla="*/ 3748480 h 6858000"/>
              <a:gd name="connsiteX1131" fmla="*/ 1197667 w 12192001"/>
              <a:gd name="connsiteY1131" fmla="*/ 3767279 h 6858000"/>
              <a:gd name="connsiteX1132" fmla="*/ 1162865 w 12192001"/>
              <a:gd name="connsiteY1132" fmla="*/ 3792923 h 6858000"/>
              <a:gd name="connsiteX1133" fmla="*/ 1187823 w 12192001"/>
              <a:gd name="connsiteY1133" fmla="*/ 3826012 h 6858000"/>
              <a:gd name="connsiteX1134" fmla="*/ 1229380 w 12192001"/>
              <a:gd name="connsiteY1134" fmla="*/ 3817197 h 6858000"/>
              <a:gd name="connsiteX1135" fmla="*/ 1233018 w 12192001"/>
              <a:gd name="connsiteY1135" fmla="*/ 3767684 h 6858000"/>
              <a:gd name="connsiteX1136" fmla="*/ 1228658 w 12192001"/>
              <a:gd name="connsiteY1136" fmla="*/ 3701186 h 6858000"/>
              <a:gd name="connsiteX1137" fmla="*/ 1234296 w 12192001"/>
              <a:gd name="connsiteY1137" fmla="*/ 3655920 h 6858000"/>
              <a:gd name="connsiteX1138" fmla="*/ 1233708 w 12192001"/>
              <a:gd name="connsiteY1138" fmla="*/ 3515035 h 6858000"/>
              <a:gd name="connsiteX1139" fmla="*/ 1229435 w 12192001"/>
              <a:gd name="connsiteY1139" fmla="*/ 3501219 h 6858000"/>
              <a:gd name="connsiteX1140" fmla="*/ 1228660 w 12192001"/>
              <a:gd name="connsiteY1140" fmla="*/ 3494322 h 6858000"/>
              <a:gd name="connsiteX1141" fmla="*/ 1242897 w 12192001"/>
              <a:gd name="connsiteY1141" fmla="*/ 3474609 h 6858000"/>
              <a:gd name="connsiteX1142" fmla="*/ 1265676 w 12192001"/>
              <a:gd name="connsiteY1142" fmla="*/ 3470855 h 6858000"/>
              <a:gd name="connsiteX1143" fmla="*/ 1265676 w 12192001"/>
              <a:gd name="connsiteY1143" fmla="*/ 3437062 h 6858000"/>
              <a:gd name="connsiteX1144" fmla="*/ 1269472 w 12192001"/>
              <a:gd name="connsiteY1144" fmla="*/ 3407024 h 6858000"/>
              <a:gd name="connsiteX1145" fmla="*/ 1265676 w 12192001"/>
              <a:gd name="connsiteY1145" fmla="*/ 3380741 h 6858000"/>
              <a:gd name="connsiteX1146" fmla="*/ 1264081 w 12192001"/>
              <a:gd name="connsiteY1146" fmla="*/ 3340138 h 6858000"/>
              <a:gd name="connsiteX1147" fmla="*/ 1272744 w 12192001"/>
              <a:gd name="connsiteY1147" fmla="*/ 3326935 h 6858000"/>
              <a:gd name="connsiteX1148" fmla="*/ 1282930 w 12192001"/>
              <a:gd name="connsiteY1148" fmla="*/ 3316212 h 6858000"/>
              <a:gd name="connsiteX1149" fmla="*/ 1302682 w 12192001"/>
              <a:gd name="connsiteY1149" fmla="*/ 3360644 h 6858000"/>
              <a:gd name="connsiteX1150" fmla="*/ 1298424 w 12192001"/>
              <a:gd name="connsiteY1150" fmla="*/ 3476034 h 6858000"/>
              <a:gd name="connsiteX1151" fmla="*/ 1292276 w 12192001"/>
              <a:gd name="connsiteY1151" fmla="*/ 3515242 h 6858000"/>
              <a:gd name="connsiteX1152" fmla="*/ 1295296 w 12192001"/>
              <a:gd name="connsiteY1152" fmla="*/ 3531607 h 6858000"/>
              <a:gd name="connsiteX1153" fmla="*/ 1310539 w 12192001"/>
              <a:gd name="connsiteY1153" fmla="*/ 3561486 h 6858000"/>
              <a:gd name="connsiteX1154" fmla="*/ 1315370 w 12192001"/>
              <a:gd name="connsiteY1154" fmla="*/ 3614053 h 6858000"/>
              <a:gd name="connsiteX1155" fmla="*/ 1332839 w 12192001"/>
              <a:gd name="connsiteY1155" fmla="*/ 3636215 h 6858000"/>
              <a:gd name="connsiteX1156" fmla="*/ 1339309 w 12192001"/>
              <a:gd name="connsiteY1156" fmla="*/ 3635022 h 6858000"/>
              <a:gd name="connsiteX1157" fmla="*/ 1348553 w 12192001"/>
              <a:gd name="connsiteY1157" fmla="*/ 3652163 h 6858000"/>
              <a:gd name="connsiteX1158" fmla="*/ 1337613 w 12192001"/>
              <a:gd name="connsiteY1158" fmla="*/ 3658795 h 6858000"/>
              <a:gd name="connsiteX1159" fmla="*/ 1324691 w 12192001"/>
              <a:gd name="connsiteY1159" fmla="*/ 3671176 h 6858000"/>
              <a:gd name="connsiteX1160" fmla="*/ 1344670 w 12192001"/>
              <a:gd name="connsiteY1160" fmla="*/ 3703644 h 6858000"/>
              <a:gd name="connsiteX1161" fmla="*/ 1354630 w 12192001"/>
              <a:gd name="connsiteY1161" fmla="*/ 3704885 h 6858000"/>
              <a:gd name="connsiteX1162" fmla="*/ 1348424 w 12192001"/>
              <a:gd name="connsiteY1162" fmla="*/ 3714105 h 6858000"/>
              <a:gd name="connsiteX1163" fmla="*/ 1346482 w 12192001"/>
              <a:gd name="connsiteY1163" fmla="*/ 3739846 h 6858000"/>
              <a:gd name="connsiteX1164" fmla="*/ 1373705 w 12192001"/>
              <a:gd name="connsiteY1164" fmla="*/ 3785208 h 6858000"/>
              <a:gd name="connsiteX1165" fmla="*/ 1410378 w 12192001"/>
              <a:gd name="connsiteY1165" fmla="*/ 3825751 h 6858000"/>
              <a:gd name="connsiteX1166" fmla="*/ 1424602 w 12192001"/>
              <a:gd name="connsiteY1166" fmla="*/ 3843512 h 6858000"/>
              <a:gd name="connsiteX1167" fmla="*/ 1470841 w 12192001"/>
              <a:gd name="connsiteY1167" fmla="*/ 3939210 h 6858000"/>
              <a:gd name="connsiteX1168" fmla="*/ 1487781 w 12192001"/>
              <a:gd name="connsiteY1168" fmla="*/ 3945317 h 6858000"/>
              <a:gd name="connsiteX1169" fmla="*/ 1489233 w 12192001"/>
              <a:gd name="connsiteY1169" fmla="*/ 3923513 h 6858000"/>
              <a:gd name="connsiteX1170" fmla="*/ 1493645 w 12192001"/>
              <a:gd name="connsiteY1170" fmla="*/ 3888087 h 6858000"/>
              <a:gd name="connsiteX1171" fmla="*/ 1508244 w 12192001"/>
              <a:gd name="connsiteY1171" fmla="*/ 3841938 h 6858000"/>
              <a:gd name="connsiteX1172" fmla="*/ 1480531 w 12192001"/>
              <a:gd name="connsiteY1172" fmla="*/ 3800512 h 6858000"/>
              <a:gd name="connsiteX1173" fmla="*/ 1467590 w 12192001"/>
              <a:gd name="connsiteY1173" fmla="*/ 3802898 h 6858000"/>
              <a:gd name="connsiteX1174" fmla="*/ 1464855 w 12192001"/>
              <a:gd name="connsiteY1174" fmla="*/ 3804556 h 6858000"/>
              <a:gd name="connsiteX1175" fmla="*/ 1466590 w 12192001"/>
              <a:gd name="connsiteY1175" fmla="*/ 3800774 h 6858000"/>
              <a:gd name="connsiteX1176" fmla="*/ 1468042 w 12192001"/>
              <a:gd name="connsiteY1176" fmla="*/ 3778970 h 6858000"/>
              <a:gd name="connsiteX1177" fmla="*/ 1496807 w 12192001"/>
              <a:gd name="connsiteY1177" fmla="*/ 3720595 h 6858000"/>
              <a:gd name="connsiteX1178" fmla="*/ 1512179 w 12192001"/>
              <a:gd name="connsiteY1178" fmla="*/ 3688533 h 6858000"/>
              <a:gd name="connsiteX1179" fmla="*/ 1500916 w 12192001"/>
              <a:gd name="connsiteY1179" fmla="*/ 3657150 h 6858000"/>
              <a:gd name="connsiteX1180" fmla="*/ 1466107 w 12192001"/>
              <a:gd name="connsiteY1180" fmla="*/ 3550884 h 6858000"/>
              <a:gd name="connsiteX1181" fmla="*/ 1487215 w 12192001"/>
              <a:gd name="connsiteY1181" fmla="*/ 3523533 h 6858000"/>
              <a:gd name="connsiteX1182" fmla="*/ 1514321 w 12192001"/>
              <a:gd name="connsiteY1182" fmla="*/ 3508922 h 6858000"/>
              <a:gd name="connsiteX1183" fmla="*/ 1495814 w 12192001"/>
              <a:gd name="connsiteY1183" fmla="*/ 3464645 h 6858000"/>
              <a:gd name="connsiteX1184" fmla="*/ 1497542 w 12192001"/>
              <a:gd name="connsiteY1184" fmla="*/ 3451858 h 6858000"/>
              <a:gd name="connsiteX1185" fmla="*/ 1503296 w 12192001"/>
              <a:gd name="connsiteY1185" fmla="*/ 3452080 h 6858000"/>
              <a:gd name="connsiteX1186" fmla="*/ 1510889 w 12192001"/>
              <a:gd name="connsiteY1186" fmla="*/ 3433306 h 6858000"/>
              <a:gd name="connsiteX1187" fmla="*/ 1508924 w 12192001"/>
              <a:gd name="connsiteY1187" fmla="*/ 3378893 h 6858000"/>
              <a:gd name="connsiteX1188" fmla="*/ 1530236 w 12192001"/>
              <a:gd name="connsiteY1188" fmla="*/ 3370999 h 6858000"/>
              <a:gd name="connsiteX1189" fmla="*/ 1553362 w 12192001"/>
              <a:gd name="connsiteY1189" fmla="*/ 3357890 h 6858000"/>
              <a:gd name="connsiteX1190" fmla="*/ 1554343 w 12192001"/>
              <a:gd name="connsiteY1190" fmla="*/ 3350018 h 6858000"/>
              <a:gd name="connsiteX1191" fmla="*/ 1542835 w 12192001"/>
              <a:gd name="connsiteY1191" fmla="*/ 3320603 h 6858000"/>
              <a:gd name="connsiteX1192" fmla="*/ 1525366 w 12192001"/>
              <a:gd name="connsiteY1192" fmla="*/ 3298441 h 6858000"/>
              <a:gd name="connsiteX1193" fmla="*/ 1511102 w 12192001"/>
              <a:gd name="connsiteY1193" fmla="*/ 3292417 h 6858000"/>
              <a:gd name="connsiteX1194" fmla="*/ 1508675 w 12192001"/>
              <a:gd name="connsiteY1194" fmla="*/ 3286693 h 6858000"/>
              <a:gd name="connsiteX1195" fmla="*/ 1513262 w 12192001"/>
              <a:gd name="connsiteY1195" fmla="*/ 3273731 h 6858000"/>
              <a:gd name="connsiteX1196" fmla="*/ 1526075 w 12192001"/>
              <a:gd name="connsiteY1196" fmla="*/ 3245570 h 6858000"/>
              <a:gd name="connsiteX1197" fmla="*/ 1533668 w 12192001"/>
              <a:gd name="connsiteY1197" fmla="*/ 3245570 h 6858000"/>
              <a:gd name="connsiteX1198" fmla="*/ 1548854 w 12192001"/>
              <a:gd name="connsiteY1198" fmla="*/ 3249325 h 6858000"/>
              <a:gd name="connsiteX1199" fmla="*/ 1548854 w 12192001"/>
              <a:gd name="connsiteY1199" fmla="*/ 3283118 h 6858000"/>
              <a:gd name="connsiteX1200" fmla="*/ 1556447 w 12192001"/>
              <a:gd name="connsiteY1200" fmla="*/ 3305646 h 6858000"/>
              <a:gd name="connsiteX1201" fmla="*/ 1564040 w 12192001"/>
              <a:gd name="connsiteY1201" fmla="*/ 3309401 h 6858000"/>
              <a:gd name="connsiteX1202" fmla="*/ 1567836 w 12192001"/>
              <a:gd name="connsiteY1202" fmla="*/ 3301891 h 6858000"/>
              <a:gd name="connsiteX1203" fmla="*/ 1567836 w 12192001"/>
              <a:gd name="connsiteY1203" fmla="*/ 3268099 h 6858000"/>
              <a:gd name="connsiteX1204" fmla="*/ 1575429 w 12192001"/>
              <a:gd name="connsiteY1204" fmla="*/ 3256834 h 6858000"/>
              <a:gd name="connsiteX1205" fmla="*/ 1583022 w 12192001"/>
              <a:gd name="connsiteY1205" fmla="*/ 3264344 h 6858000"/>
              <a:gd name="connsiteX1206" fmla="*/ 1602004 w 12192001"/>
              <a:gd name="connsiteY1206" fmla="*/ 3309401 h 6858000"/>
              <a:gd name="connsiteX1207" fmla="*/ 1617190 w 12192001"/>
              <a:gd name="connsiteY1207" fmla="*/ 3380740 h 6858000"/>
              <a:gd name="connsiteX1208" fmla="*/ 1620987 w 12192001"/>
              <a:gd name="connsiteY1208" fmla="*/ 3380740 h 6858000"/>
              <a:gd name="connsiteX1209" fmla="*/ 1628580 w 12192001"/>
              <a:gd name="connsiteY1209" fmla="*/ 3380740 h 6858000"/>
              <a:gd name="connsiteX1210" fmla="*/ 1628580 w 12192001"/>
              <a:gd name="connsiteY1210" fmla="*/ 3365721 h 6858000"/>
              <a:gd name="connsiteX1211" fmla="*/ 1651358 w 12192001"/>
              <a:gd name="connsiteY1211" fmla="*/ 3354457 h 6858000"/>
              <a:gd name="connsiteX1212" fmla="*/ 1662748 w 12192001"/>
              <a:gd name="connsiteY1212" fmla="*/ 3350703 h 6858000"/>
              <a:gd name="connsiteX1213" fmla="*/ 1674137 w 12192001"/>
              <a:gd name="connsiteY1213" fmla="*/ 3316910 h 6858000"/>
              <a:gd name="connsiteX1214" fmla="*/ 1674137 w 12192001"/>
              <a:gd name="connsiteY1214" fmla="*/ 3343193 h 6858000"/>
              <a:gd name="connsiteX1215" fmla="*/ 1685527 w 12192001"/>
              <a:gd name="connsiteY1215" fmla="*/ 3346948 h 6858000"/>
              <a:gd name="connsiteX1216" fmla="*/ 1693120 w 12192001"/>
              <a:gd name="connsiteY1216" fmla="*/ 3346948 h 6858000"/>
              <a:gd name="connsiteX1217" fmla="*/ 1693120 w 12192001"/>
              <a:gd name="connsiteY1217" fmla="*/ 3350703 h 6858000"/>
              <a:gd name="connsiteX1218" fmla="*/ 1689323 w 12192001"/>
              <a:gd name="connsiteY1218" fmla="*/ 3388250 h 6858000"/>
              <a:gd name="connsiteX1219" fmla="*/ 1693120 w 12192001"/>
              <a:gd name="connsiteY1219" fmla="*/ 3395759 h 6858000"/>
              <a:gd name="connsiteX1220" fmla="*/ 1700713 w 12192001"/>
              <a:gd name="connsiteY1220" fmla="*/ 3392005 h 6858000"/>
              <a:gd name="connsiteX1221" fmla="*/ 1715898 w 12192001"/>
              <a:gd name="connsiteY1221" fmla="*/ 3369476 h 6858000"/>
              <a:gd name="connsiteX1222" fmla="*/ 1734881 w 12192001"/>
              <a:gd name="connsiteY1222" fmla="*/ 3365721 h 6858000"/>
              <a:gd name="connsiteX1223" fmla="*/ 1746270 w 12192001"/>
              <a:gd name="connsiteY1223" fmla="*/ 3373231 h 6858000"/>
              <a:gd name="connsiteX1224" fmla="*/ 1746270 w 12192001"/>
              <a:gd name="connsiteY1224" fmla="*/ 3392005 h 6858000"/>
              <a:gd name="connsiteX1225" fmla="*/ 1731084 w 12192001"/>
              <a:gd name="connsiteY1225" fmla="*/ 3437061 h 6858000"/>
              <a:gd name="connsiteX1226" fmla="*/ 1738677 w 12192001"/>
              <a:gd name="connsiteY1226" fmla="*/ 3455835 h 6858000"/>
              <a:gd name="connsiteX1227" fmla="*/ 1761456 w 12192001"/>
              <a:gd name="connsiteY1227" fmla="*/ 3467099 h 6858000"/>
              <a:gd name="connsiteX1228" fmla="*/ 1769049 w 12192001"/>
              <a:gd name="connsiteY1228" fmla="*/ 3500892 h 6858000"/>
              <a:gd name="connsiteX1229" fmla="*/ 1765252 w 12192001"/>
              <a:gd name="connsiteY1229" fmla="*/ 3530929 h 6858000"/>
              <a:gd name="connsiteX1230" fmla="*/ 1776642 w 12192001"/>
              <a:gd name="connsiteY1230" fmla="*/ 3538439 h 6858000"/>
              <a:gd name="connsiteX1231" fmla="*/ 1788031 w 12192001"/>
              <a:gd name="connsiteY1231" fmla="*/ 3530929 h 6858000"/>
              <a:gd name="connsiteX1232" fmla="*/ 1784235 w 12192001"/>
              <a:gd name="connsiteY1232" fmla="*/ 3519665 h 6858000"/>
              <a:gd name="connsiteX1233" fmla="*/ 1795624 w 12192001"/>
              <a:gd name="connsiteY1233" fmla="*/ 3474608 h 6858000"/>
              <a:gd name="connsiteX1234" fmla="*/ 1818403 w 12192001"/>
              <a:gd name="connsiteY1234" fmla="*/ 3470854 h 6858000"/>
              <a:gd name="connsiteX1235" fmla="*/ 1818403 w 12192001"/>
              <a:gd name="connsiteY1235" fmla="*/ 3437061 h 6858000"/>
              <a:gd name="connsiteX1236" fmla="*/ 1822199 w 12192001"/>
              <a:gd name="connsiteY1236" fmla="*/ 3407023 h 6858000"/>
              <a:gd name="connsiteX1237" fmla="*/ 1818403 w 12192001"/>
              <a:gd name="connsiteY1237" fmla="*/ 3380740 h 6858000"/>
              <a:gd name="connsiteX1238" fmla="*/ 1814606 w 12192001"/>
              <a:gd name="connsiteY1238" fmla="*/ 3286872 h 6858000"/>
              <a:gd name="connsiteX1239" fmla="*/ 1814606 w 12192001"/>
              <a:gd name="connsiteY1239" fmla="*/ 3245570 h 6858000"/>
              <a:gd name="connsiteX1240" fmla="*/ 1795624 w 12192001"/>
              <a:gd name="connsiteY1240" fmla="*/ 3181740 h 6858000"/>
              <a:gd name="connsiteX1241" fmla="*/ 1807013 w 12192001"/>
              <a:gd name="connsiteY1241" fmla="*/ 3174231 h 6858000"/>
              <a:gd name="connsiteX1242" fmla="*/ 1810810 w 12192001"/>
              <a:gd name="connsiteY1242" fmla="*/ 3132929 h 6858000"/>
              <a:gd name="connsiteX1243" fmla="*/ 1795624 w 12192001"/>
              <a:gd name="connsiteY1243" fmla="*/ 3102891 h 6858000"/>
              <a:gd name="connsiteX1244" fmla="*/ 1788031 w 12192001"/>
              <a:gd name="connsiteY1244" fmla="*/ 3076608 h 6858000"/>
              <a:gd name="connsiteX1245" fmla="*/ 1788470 w 12192001"/>
              <a:gd name="connsiteY1245" fmla="*/ 3075261 h 6858000"/>
              <a:gd name="connsiteX1246" fmla="*/ 1790123 w 12192001"/>
              <a:gd name="connsiteY1246" fmla="*/ 3075806 h 6858000"/>
              <a:gd name="connsiteX1247" fmla="*/ 1794394 w 12192001"/>
              <a:gd name="connsiteY1247" fmla="*/ 3069704 h 6858000"/>
              <a:gd name="connsiteX1248" fmla="*/ 1794394 w 12192001"/>
              <a:gd name="connsiteY1248" fmla="*/ 3057100 h 6858000"/>
              <a:gd name="connsiteX1249" fmla="*/ 1796909 w 12192001"/>
              <a:gd name="connsiteY1249" fmla="*/ 3049390 h 6858000"/>
              <a:gd name="connsiteX1250" fmla="*/ 1801512 w 12192001"/>
              <a:gd name="connsiteY1250" fmla="*/ 3060317 h 6858000"/>
              <a:gd name="connsiteX1251" fmla="*/ 1805783 w 12192001"/>
              <a:gd name="connsiteY1251" fmla="*/ 3077214 h 6858000"/>
              <a:gd name="connsiteX1252" fmla="*/ 1817172 w 12192001"/>
              <a:gd name="connsiteY1252" fmla="*/ 3080968 h 6858000"/>
              <a:gd name="connsiteX1253" fmla="*/ 1826373 w 12192001"/>
              <a:gd name="connsiteY1253" fmla="*/ 3080141 h 6858000"/>
              <a:gd name="connsiteX1254" fmla="*/ 1827025 w 12192001"/>
              <a:gd name="connsiteY1254" fmla="*/ 3121845 h 6858000"/>
              <a:gd name="connsiteX1255" fmla="*/ 1827025 w 12192001"/>
              <a:gd name="connsiteY1255" fmla="*/ 3129357 h 6858000"/>
              <a:gd name="connsiteX1256" fmla="*/ 1828259 w 12192001"/>
              <a:gd name="connsiteY1256" fmla="*/ 3151892 h 6858000"/>
              <a:gd name="connsiteX1257" fmla="*/ 1830727 w 12192001"/>
              <a:gd name="connsiteY1257" fmla="*/ 3196963 h 6858000"/>
              <a:gd name="connsiteX1258" fmla="*/ 1831961 w 12192001"/>
              <a:gd name="connsiteY1258" fmla="*/ 3215742 h 6858000"/>
              <a:gd name="connsiteX1259" fmla="*/ 1831961 w 12192001"/>
              <a:gd name="connsiteY1259" fmla="*/ 3242033 h 6858000"/>
              <a:gd name="connsiteX1260" fmla="*/ 1834429 w 12192001"/>
              <a:gd name="connsiteY1260" fmla="*/ 3268324 h 6858000"/>
              <a:gd name="connsiteX1261" fmla="*/ 1831961 w 12192001"/>
              <a:gd name="connsiteY1261" fmla="*/ 3283347 h 6858000"/>
              <a:gd name="connsiteX1262" fmla="*/ 1835663 w 12192001"/>
              <a:gd name="connsiteY1262" fmla="*/ 3290859 h 6858000"/>
              <a:gd name="connsiteX1263" fmla="*/ 1835663 w 12192001"/>
              <a:gd name="connsiteY1263" fmla="*/ 3298371 h 6858000"/>
              <a:gd name="connsiteX1264" fmla="*/ 1838131 w 12192001"/>
              <a:gd name="connsiteY1264" fmla="*/ 3358465 h 6858000"/>
              <a:gd name="connsiteX1265" fmla="*/ 1840600 w 12192001"/>
              <a:gd name="connsiteY1265" fmla="*/ 3403535 h 6858000"/>
              <a:gd name="connsiteX1266" fmla="*/ 1840600 w 12192001"/>
              <a:gd name="connsiteY1266" fmla="*/ 3448605 h 6858000"/>
              <a:gd name="connsiteX1267" fmla="*/ 1843068 w 12192001"/>
              <a:gd name="connsiteY1267" fmla="*/ 3463629 h 6858000"/>
              <a:gd name="connsiteX1268" fmla="*/ 1845536 w 12192001"/>
              <a:gd name="connsiteY1268" fmla="*/ 3482408 h 6858000"/>
              <a:gd name="connsiteX1269" fmla="*/ 1844302 w 12192001"/>
              <a:gd name="connsiteY1269" fmla="*/ 3523722 h 6858000"/>
              <a:gd name="connsiteX1270" fmla="*/ 1850472 w 12192001"/>
              <a:gd name="connsiteY1270" fmla="*/ 3542502 h 6858000"/>
              <a:gd name="connsiteX1271" fmla="*/ 1860344 w 12192001"/>
              <a:gd name="connsiteY1271" fmla="*/ 3557525 h 6858000"/>
              <a:gd name="connsiteX1272" fmla="*/ 1862812 w 12192001"/>
              <a:gd name="connsiteY1272" fmla="*/ 3598839 h 6858000"/>
              <a:gd name="connsiteX1273" fmla="*/ 1862812 w 12192001"/>
              <a:gd name="connsiteY1273" fmla="*/ 3647666 h 6858000"/>
              <a:gd name="connsiteX1274" fmla="*/ 1862812 w 12192001"/>
              <a:gd name="connsiteY1274" fmla="*/ 3692736 h 6858000"/>
              <a:gd name="connsiteX1275" fmla="*/ 1867748 w 12192001"/>
              <a:gd name="connsiteY1275" fmla="*/ 3711516 h 6858000"/>
              <a:gd name="connsiteX1276" fmla="*/ 1873918 w 12192001"/>
              <a:gd name="connsiteY1276" fmla="*/ 3704004 h 6858000"/>
              <a:gd name="connsiteX1277" fmla="*/ 1873918 w 12192001"/>
              <a:gd name="connsiteY1277" fmla="*/ 3685225 h 6858000"/>
              <a:gd name="connsiteX1278" fmla="*/ 1877620 w 12192001"/>
              <a:gd name="connsiteY1278" fmla="*/ 3666445 h 6858000"/>
              <a:gd name="connsiteX1279" fmla="*/ 1883790 w 12192001"/>
              <a:gd name="connsiteY1279" fmla="*/ 3643910 h 6858000"/>
              <a:gd name="connsiteX1280" fmla="*/ 1887492 w 12192001"/>
              <a:gd name="connsiteY1280" fmla="*/ 3610107 h 6858000"/>
              <a:gd name="connsiteX1281" fmla="*/ 1887492 w 12192001"/>
              <a:gd name="connsiteY1281" fmla="*/ 3576304 h 6858000"/>
              <a:gd name="connsiteX1282" fmla="*/ 1886258 w 12192001"/>
              <a:gd name="connsiteY1282" fmla="*/ 3523722 h 6858000"/>
              <a:gd name="connsiteX1283" fmla="*/ 1887492 w 12192001"/>
              <a:gd name="connsiteY1283" fmla="*/ 3516211 h 6858000"/>
              <a:gd name="connsiteX1284" fmla="*/ 1891194 w 12192001"/>
              <a:gd name="connsiteY1284" fmla="*/ 3519966 h 6858000"/>
              <a:gd name="connsiteX1285" fmla="*/ 1893662 w 12192001"/>
              <a:gd name="connsiteY1285" fmla="*/ 3542502 h 6858000"/>
              <a:gd name="connsiteX1286" fmla="*/ 1902300 w 12192001"/>
              <a:gd name="connsiteY1286" fmla="*/ 3550013 h 6858000"/>
              <a:gd name="connsiteX1287" fmla="*/ 1903534 w 12192001"/>
              <a:gd name="connsiteY1287" fmla="*/ 3512455 h 6858000"/>
              <a:gd name="connsiteX1288" fmla="*/ 1904768 w 12192001"/>
              <a:gd name="connsiteY1288" fmla="*/ 3527478 h 6858000"/>
              <a:gd name="connsiteX1289" fmla="*/ 1904768 w 12192001"/>
              <a:gd name="connsiteY1289" fmla="*/ 3561281 h 6858000"/>
              <a:gd name="connsiteX1290" fmla="*/ 1908470 w 12192001"/>
              <a:gd name="connsiteY1290" fmla="*/ 3595084 h 6858000"/>
              <a:gd name="connsiteX1291" fmla="*/ 1915874 w 12192001"/>
              <a:gd name="connsiteY1291" fmla="*/ 3602595 h 6858000"/>
              <a:gd name="connsiteX1292" fmla="*/ 1919576 w 12192001"/>
              <a:gd name="connsiteY1292" fmla="*/ 3583816 h 6858000"/>
              <a:gd name="connsiteX1293" fmla="*/ 1918342 w 12192001"/>
              <a:gd name="connsiteY1293" fmla="*/ 3553769 h 6858000"/>
              <a:gd name="connsiteX1294" fmla="*/ 1915874 w 12192001"/>
              <a:gd name="connsiteY1294" fmla="*/ 3489920 h 6858000"/>
              <a:gd name="connsiteX1295" fmla="*/ 1917108 w 12192001"/>
              <a:gd name="connsiteY1295" fmla="*/ 3482408 h 6858000"/>
              <a:gd name="connsiteX1296" fmla="*/ 1919576 w 12192001"/>
              <a:gd name="connsiteY1296" fmla="*/ 3429826 h 6858000"/>
              <a:gd name="connsiteX1297" fmla="*/ 1922044 w 12192001"/>
              <a:gd name="connsiteY1297" fmla="*/ 3350953 h 6858000"/>
              <a:gd name="connsiteX1298" fmla="*/ 1922044 w 12192001"/>
              <a:gd name="connsiteY1298" fmla="*/ 3347197 h 6858000"/>
              <a:gd name="connsiteX1299" fmla="*/ 1923278 w 12192001"/>
              <a:gd name="connsiteY1299" fmla="*/ 3347197 h 6858000"/>
              <a:gd name="connsiteX1300" fmla="*/ 1925746 w 12192001"/>
              <a:gd name="connsiteY1300" fmla="*/ 3350953 h 6858000"/>
              <a:gd name="connsiteX1301" fmla="*/ 1925746 w 12192001"/>
              <a:gd name="connsiteY1301" fmla="*/ 3362220 h 6858000"/>
              <a:gd name="connsiteX1302" fmla="*/ 1925746 w 12192001"/>
              <a:gd name="connsiteY1302" fmla="*/ 3429826 h 6858000"/>
              <a:gd name="connsiteX1303" fmla="*/ 1928214 w 12192001"/>
              <a:gd name="connsiteY1303" fmla="*/ 3441093 h 6858000"/>
              <a:gd name="connsiteX1304" fmla="*/ 1933150 w 12192001"/>
              <a:gd name="connsiteY1304" fmla="*/ 3459873 h 6858000"/>
              <a:gd name="connsiteX1305" fmla="*/ 1933150 w 12192001"/>
              <a:gd name="connsiteY1305" fmla="*/ 3504943 h 6858000"/>
              <a:gd name="connsiteX1306" fmla="*/ 1935618 w 12192001"/>
              <a:gd name="connsiteY1306" fmla="*/ 3538746 h 6858000"/>
              <a:gd name="connsiteX1307" fmla="*/ 1939320 w 12192001"/>
              <a:gd name="connsiteY1307" fmla="*/ 3519966 h 6858000"/>
              <a:gd name="connsiteX1308" fmla="*/ 1940554 w 12192001"/>
              <a:gd name="connsiteY1308" fmla="*/ 3429826 h 6858000"/>
              <a:gd name="connsiteX1309" fmla="*/ 1940554 w 12192001"/>
              <a:gd name="connsiteY1309" fmla="*/ 3287103 h 6858000"/>
              <a:gd name="connsiteX1310" fmla="*/ 1939320 w 12192001"/>
              <a:gd name="connsiteY1310" fmla="*/ 3268324 h 6858000"/>
              <a:gd name="connsiteX1311" fmla="*/ 1940455 w 12192001"/>
              <a:gd name="connsiteY1311" fmla="*/ 3257693 h 6858000"/>
              <a:gd name="connsiteX1312" fmla="*/ 1942657 w 12192001"/>
              <a:gd name="connsiteY1312" fmla="*/ 3266403 h 6858000"/>
              <a:gd name="connsiteX1313" fmla="*/ 1950250 w 12192001"/>
              <a:gd name="connsiteY1313" fmla="*/ 3307705 h 6858000"/>
              <a:gd name="connsiteX1314" fmla="*/ 1954046 w 12192001"/>
              <a:gd name="connsiteY1314" fmla="*/ 3322723 h 6858000"/>
              <a:gd name="connsiteX1315" fmla="*/ 2018586 w 12192001"/>
              <a:gd name="connsiteY1315" fmla="*/ 3364025 h 6858000"/>
              <a:gd name="connsiteX1316" fmla="*/ 2064144 w 12192001"/>
              <a:gd name="connsiteY1316" fmla="*/ 3397818 h 6858000"/>
              <a:gd name="connsiteX1317" fmla="*/ 2086923 w 12192001"/>
              <a:gd name="connsiteY1317" fmla="*/ 3420346 h 6858000"/>
              <a:gd name="connsiteX1318" fmla="*/ 2117294 w 12192001"/>
              <a:gd name="connsiteY1318" fmla="*/ 3435365 h 6858000"/>
              <a:gd name="connsiteX1319" fmla="*/ 2124887 w 12192001"/>
              <a:gd name="connsiteY1319" fmla="*/ 3435365 h 6858000"/>
              <a:gd name="connsiteX1320" fmla="*/ 2162852 w 12192001"/>
              <a:gd name="connsiteY1320" fmla="*/ 3379044 h 6858000"/>
              <a:gd name="connsiteX1321" fmla="*/ 2162852 w 12192001"/>
              <a:gd name="connsiteY1321" fmla="*/ 3232597 h 6858000"/>
              <a:gd name="connsiteX1322" fmla="*/ 2172218 w 12192001"/>
              <a:gd name="connsiteY1322" fmla="*/ 3223332 h 6858000"/>
              <a:gd name="connsiteX1323" fmla="*/ 2176628 w 12192001"/>
              <a:gd name="connsiteY1323" fmla="*/ 3208503 h 6858000"/>
              <a:gd name="connsiteX1324" fmla="*/ 2180760 w 12192001"/>
              <a:gd name="connsiteY1324" fmla="*/ 3217845 h 6858000"/>
              <a:gd name="connsiteX1325" fmla="*/ 2180760 w 12192001"/>
              <a:gd name="connsiteY1325" fmla="*/ 3278715 h 6858000"/>
              <a:gd name="connsiteX1326" fmla="*/ 2192149 w 12192001"/>
              <a:gd name="connsiteY1326" fmla="*/ 3289979 h 6858000"/>
              <a:gd name="connsiteX1327" fmla="*/ 2203539 w 12192001"/>
              <a:gd name="connsiteY1327" fmla="*/ 3278715 h 6858000"/>
              <a:gd name="connsiteX1328" fmla="*/ 2202115 w 12192001"/>
              <a:gd name="connsiteY1328" fmla="*/ 3260410 h 6858000"/>
              <a:gd name="connsiteX1329" fmla="*/ 2202994 w 12192001"/>
              <a:gd name="connsiteY1329" fmla="*/ 3250841 h 6858000"/>
              <a:gd name="connsiteX1330" fmla="*/ 2207223 w 12192001"/>
              <a:gd name="connsiteY1330" fmla="*/ 3256194 h 6858000"/>
              <a:gd name="connsiteX1331" fmla="*/ 2221696 w 12192001"/>
              <a:gd name="connsiteY1331" fmla="*/ 3287053 h 6858000"/>
              <a:gd name="connsiteX1332" fmla="*/ 2222521 w 12192001"/>
              <a:gd name="connsiteY1332" fmla="*/ 3291363 h 6858000"/>
              <a:gd name="connsiteX1333" fmla="*/ 2222521 w 12192001"/>
              <a:gd name="connsiteY1333" fmla="*/ 3293734 h 6858000"/>
              <a:gd name="connsiteX1334" fmla="*/ 2221572 w 12192001"/>
              <a:gd name="connsiteY1334" fmla="*/ 3304059 h 6858000"/>
              <a:gd name="connsiteX1335" fmla="*/ 2225738 w 12192001"/>
              <a:gd name="connsiteY1335" fmla="*/ 3308180 h 6858000"/>
              <a:gd name="connsiteX1336" fmla="*/ 2234984 w 12192001"/>
              <a:gd name="connsiteY1336" fmla="*/ 3356516 h 6858000"/>
              <a:gd name="connsiteX1337" fmla="*/ 2238781 w 12192001"/>
              <a:gd name="connsiteY1337" fmla="*/ 3431610 h 6858000"/>
              <a:gd name="connsiteX1338" fmla="*/ 2238781 w 12192001"/>
              <a:gd name="connsiteY1338" fmla="*/ 3480422 h 6858000"/>
              <a:gd name="connsiteX1339" fmla="*/ 2246374 w 12192001"/>
              <a:gd name="connsiteY1339" fmla="*/ 3525478 h 6858000"/>
              <a:gd name="connsiteX1340" fmla="*/ 2253966 w 12192001"/>
              <a:gd name="connsiteY1340" fmla="*/ 3544252 h 6858000"/>
              <a:gd name="connsiteX1341" fmla="*/ 2261560 w 12192001"/>
              <a:gd name="connsiteY1341" fmla="*/ 3525478 h 6858000"/>
              <a:gd name="connsiteX1342" fmla="*/ 2253966 w 12192001"/>
              <a:gd name="connsiteY1342" fmla="*/ 3394063 h 6858000"/>
              <a:gd name="connsiteX1343" fmla="*/ 2276746 w 12192001"/>
              <a:gd name="connsiteY1343" fmla="*/ 3337742 h 6858000"/>
              <a:gd name="connsiteX1344" fmla="*/ 2284338 w 12192001"/>
              <a:gd name="connsiteY1344" fmla="*/ 3337742 h 6858000"/>
              <a:gd name="connsiteX1345" fmla="*/ 2299524 w 12192001"/>
              <a:gd name="connsiteY1345" fmla="*/ 3341497 h 6858000"/>
              <a:gd name="connsiteX1346" fmla="*/ 2299524 w 12192001"/>
              <a:gd name="connsiteY1346" fmla="*/ 3375290 h 6858000"/>
              <a:gd name="connsiteX1347" fmla="*/ 2307117 w 12192001"/>
              <a:gd name="connsiteY1347" fmla="*/ 3397818 h 6858000"/>
              <a:gd name="connsiteX1348" fmla="*/ 2314710 w 12192001"/>
              <a:gd name="connsiteY1348" fmla="*/ 3401573 h 6858000"/>
              <a:gd name="connsiteX1349" fmla="*/ 2318506 w 12192001"/>
              <a:gd name="connsiteY1349" fmla="*/ 3394063 h 6858000"/>
              <a:gd name="connsiteX1350" fmla="*/ 2318506 w 12192001"/>
              <a:gd name="connsiteY1350" fmla="*/ 3360271 h 6858000"/>
              <a:gd name="connsiteX1351" fmla="*/ 2326100 w 12192001"/>
              <a:gd name="connsiteY1351" fmla="*/ 3349006 h 6858000"/>
              <a:gd name="connsiteX1352" fmla="*/ 2333692 w 12192001"/>
              <a:gd name="connsiteY1352" fmla="*/ 3356516 h 6858000"/>
              <a:gd name="connsiteX1353" fmla="*/ 2352675 w 12192001"/>
              <a:gd name="connsiteY1353" fmla="*/ 3401573 h 6858000"/>
              <a:gd name="connsiteX1354" fmla="*/ 2367861 w 12192001"/>
              <a:gd name="connsiteY1354" fmla="*/ 3472912 h 6858000"/>
              <a:gd name="connsiteX1355" fmla="*/ 2371658 w 12192001"/>
              <a:gd name="connsiteY1355" fmla="*/ 3472912 h 6858000"/>
              <a:gd name="connsiteX1356" fmla="*/ 2379250 w 12192001"/>
              <a:gd name="connsiteY1356" fmla="*/ 3472912 h 6858000"/>
              <a:gd name="connsiteX1357" fmla="*/ 2379250 w 12192001"/>
              <a:gd name="connsiteY1357" fmla="*/ 3457893 h 6858000"/>
              <a:gd name="connsiteX1358" fmla="*/ 2402029 w 12192001"/>
              <a:gd name="connsiteY1358" fmla="*/ 3446629 h 6858000"/>
              <a:gd name="connsiteX1359" fmla="*/ 2413419 w 12192001"/>
              <a:gd name="connsiteY1359" fmla="*/ 3442875 h 6858000"/>
              <a:gd name="connsiteX1360" fmla="*/ 2424808 w 12192001"/>
              <a:gd name="connsiteY1360" fmla="*/ 3409082 h 6858000"/>
              <a:gd name="connsiteX1361" fmla="*/ 2424808 w 12192001"/>
              <a:gd name="connsiteY1361" fmla="*/ 3435365 h 6858000"/>
              <a:gd name="connsiteX1362" fmla="*/ 2436197 w 12192001"/>
              <a:gd name="connsiteY1362" fmla="*/ 3439120 h 6858000"/>
              <a:gd name="connsiteX1363" fmla="*/ 2443791 w 12192001"/>
              <a:gd name="connsiteY1363" fmla="*/ 3439120 h 6858000"/>
              <a:gd name="connsiteX1364" fmla="*/ 2443791 w 12192001"/>
              <a:gd name="connsiteY1364" fmla="*/ 3442875 h 6858000"/>
              <a:gd name="connsiteX1365" fmla="*/ 2439994 w 12192001"/>
              <a:gd name="connsiteY1365" fmla="*/ 3480422 h 6858000"/>
              <a:gd name="connsiteX1366" fmla="*/ 2443791 w 12192001"/>
              <a:gd name="connsiteY1366" fmla="*/ 3487931 h 6858000"/>
              <a:gd name="connsiteX1367" fmla="*/ 2451383 w 12192001"/>
              <a:gd name="connsiteY1367" fmla="*/ 3484177 h 6858000"/>
              <a:gd name="connsiteX1368" fmla="*/ 2466569 w 12192001"/>
              <a:gd name="connsiteY1368" fmla="*/ 3461648 h 6858000"/>
              <a:gd name="connsiteX1369" fmla="*/ 2485551 w 12192001"/>
              <a:gd name="connsiteY1369" fmla="*/ 3457893 h 6858000"/>
              <a:gd name="connsiteX1370" fmla="*/ 2496941 w 12192001"/>
              <a:gd name="connsiteY1370" fmla="*/ 3465403 h 6858000"/>
              <a:gd name="connsiteX1371" fmla="*/ 2496941 w 12192001"/>
              <a:gd name="connsiteY1371" fmla="*/ 3484177 h 6858000"/>
              <a:gd name="connsiteX1372" fmla="*/ 2481755 w 12192001"/>
              <a:gd name="connsiteY1372" fmla="*/ 3529233 h 6858000"/>
              <a:gd name="connsiteX1373" fmla="*/ 2489348 w 12192001"/>
              <a:gd name="connsiteY1373" fmla="*/ 3548007 h 6858000"/>
              <a:gd name="connsiteX1374" fmla="*/ 2512126 w 12192001"/>
              <a:gd name="connsiteY1374" fmla="*/ 3559271 h 6858000"/>
              <a:gd name="connsiteX1375" fmla="*/ 2519720 w 12192001"/>
              <a:gd name="connsiteY1375" fmla="*/ 3593064 h 6858000"/>
              <a:gd name="connsiteX1376" fmla="*/ 2515923 w 12192001"/>
              <a:gd name="connsiteY1376" fmla="*/ 3623101 h 6858000"/>
              <a:gd name="connsiteX1377" fmla="*/ 2527312 w 12192001"/>
              <a:gd name="connsiteY1377" fmla="*/ 3630611 h 6858000"/>
              <a:gd name="connsiteX1378" fmla="*/ 2538702 w 12192001"/>
              <a:gd name="connsiteY1378" fmla="*/ 3623101 h 6858000"/>
              <a:gd name="connsiteX1379" fmla="*/ 2534906 w 12192001"/>
              <a:gd name="connsiteY1379" fmla="*/ 3611837 h 6858000"/>
              <a:gd name="connsiteX1380" fmla="*/ 2546295 w 12192001"/>
              <a:gd name="connsiteY1380" fmla="*/ 3566780 h 6858000"/>
              <a:gd name="connsiteX1381" fmla="*/ 2569074 w 12192001"/>
              <a:gd name="connsiteY1381" fmla="*/ 3563026 h 6858000"/>
              <a:gd name="connsiteX1382" fmla="*/ 2569074 w 12192001"/>
              <a:gd name="connsiteY1382" fmla="*/ 3529233 h 6858000"/>
              <a:gd name="connsiteX1383" fmla="*/ 2572870 w 12192001"/>
              <a:gd name="connsiteY1383" fmla="*/ 3499195 h 6858000"/>
              <a:gd name="connsiteX1384" fmla="*/ 2569074 w 12192001"/>
              <a:gd name="connsiteY1384" fmla="*/ 3472912 h 6858000"/>
              <a:gd name="connsiteX1385" fmla="*/ 2565277 w 12192001"/>
              <a:gd name="connsiteY1385" fmla="*/ 3379044 h 6858000"/>
              <a:gd name="connsiteX1386" fmla="*/ 2565277 w 12192001"/>
              <a:gd name="connsiteY1386" fmla="*/ 3337742 h 6858000"/>
              <a:gd name="connsiteX1387" fmla="*/ 2546295 w 12192001"/>
              <a:gd name="connsiteY1387" fmla="*/ 3273912 h 6858000"/>
              <a:gd name="connsiteX1388" fmla="*/ 2557684 w 12192001"/>
              <a:gd name="connsiteY1388" fmla="*/ 3266403 h 6858000"/>
              <a:gd name="connsiteX1389" fmla="*/ 2561481 w 12192001"/>
              <a:gd name="connsiteY1389" fmla="*/ 3225101 h 6858000"/>
              <a:gd name="connsiteX1390" fmla="*/ 2554490 w 12192001"/>
              <a:gd name="connsiteY1390" fmla="*/ 3215987 h 6858000"/>
              <a:gd name="connsiteX1391" fmla="*/ 2571797 w 12192001"/>
              <a:gd name="connsiteY1391" fmla="*/ 3188602 h 6858000"/>
              <a:gd name="connsiteX1392" fmla="*/ 2571797 w 12192001"/>
              <a:gd name="connsiteY1392" fmla="*/ 3169828 h 6858000"/>
              <a:gd name="connsiteX1393" fmla="*/ 2571797 w 12192001"/>
              <a:gd name="connsiteY1393" fmla="*/ 3132281 h 6858000"/>
              <a:gd name="connsiteX1394" fmla="*/ 2571797 w 12192001"/>
              <a:gd name="connsiteY1394" fmla="*/ 3113424 h 6858000"/>
              <a:gd name="connsiteX1395" fmla="*/ 2582361 w 12192001"/>
              <a:gd name="connsiteY1395" fmla="*/ 3102602 h 6858000"/>
              <a:gd name="connsiteX1396" fmla="*/ 2583219 w 12192001"/>
              <a:gd name="connsiteY1396" fmla="*/ 3095181 h 6858000"/>
              <a:gd name="connsiteX1397" fmla="*/ 2584609 w 12192001"/>
              <a:gd name="connsiteY1397" fmla="*/ 3113507 h 6858000"/>
              <a:gd name="connsiteX1398" fmla="*/ 2583185 w 12192001"/>
              <a:gd name="connsiteY1398" fmla="*/ 3132281 h 6858000"/>
              <a:gd name="connsiteX1399" fmla="*/ 2586982 w 12192001"/>
              <a:gd name="connsiteY1399" fmla="*/ 3143545 h 6858000"/>
              <a:gd name="connsiteX1400" fmla="*/ 2594575 w 12192001"/>
              <a:gd name="connsiteY1400" fmla="*/ 3143545 h 6858000"/>
              <a:gd name="connsiteX1401" fmla="*/ 2624946 w 12192001"/>
              <a:gd name="connsiteY1401" fmla="*/ 3132281 h 6858000"/>
              <a:gd name="connsiteX1402" fmla="*/ 2624946 w 12192001"/>
              <a:gd name="connsiteY1402" fmla="*/ 3127972 h 6858000"/>
              <a:gd name="connsiteX1403" fmla="*/ 2628291 w 12192001"/>
              <a:gd name="connsiteY1403" fmla="*/ 3135251 h 6858000"/>
              <a:gd name="connsiteX1404" fmla="*/ 2643952 w 12192001"/>
              <a:gd name="connsiteY1404" fmla="*/ 3142291 h 6858000"/>
              <a:gd name="connsiteX1405" fmla="*/ 2645877 w 12192001"/>
              <a:gd name="connsiteY1405" fmla="*/ 3143243 h 6858000"/>
              <a:gd name="connsiteX1406" fmla="*/ 2643929 w 12192001"/>
              <a:gd name="connsiteY1406" fmla="*/ 3154809 h 6858000"/>
              <a:gd name="connsiteX1407" fmla="*/ 2651521 w 12192001"/>
              <a:gd name="connsiteY1407" fmla="*/ 3166073 h 6858000"/>
              <a:gd name="connsiteX1408" fmla="*/ 2659115 w 12192001"/>
              <a:gd name="connsiteY1408" fmla="*/ 3158564 h 6858000"/>
              <a:gd name="connsiteX1409" fmla="*/ 2662156 w 12192001"/>
              <a:gd name="connsiteY1409" fmla="*/ 3151293 h 6858000"/>
              <a:gd name="connsiteX1410" fmla="*/ 2670503 w 12192001"/>
              <a:gd name="connsiteY1410" fmla="*/ 3155421 h 6858000"/>
              <a:gd name="connsiteX1411" fmla="*/ 2670503 w 12192001"/>
              <a:gd name="connsiteY1411" fmla="*/ 3159311 h 6858000"/>
              <a:gd name="connsiteX1412" fmla="*/ 2667600 w 12192001"/>
              <a:gd name="connsiteY1412" fmla="*/ 3177075 h 6858000"/>
              <a:gd name="connsiteX1413" fmla="*/ 2659051 w 12192001"/>
              <a:gd name="connsiteY1413" fmla="*/ 3188383 h 6858000"/>
              <a:gd name="connsiteX1414" fmla="*/ 2660032 w 12192001"/>
              <a:gd name="connsiteY1414" fmla="*/ 3196255 h 6858000"/>
              <a:gd name="connsiteX1415" fmla="*/ 2670463 w 12192001"/>
              <a:gd name="connsiteY1415" fmla="*/ 3208946 h 6858000"/>
              <a:gd name="connsiteX1416" fmla="*/ 2672879 w 12192001"/>
              <a:gd name="connsiteY1416" fmla="*/ 3209026 h 6858000"/>
              <a:gd name="connsiteX1417" fmla="*/ 2678097 w 12192001"/>
              <a:gd name="connsiteY1417" fmla="*/ 3237413 h 6858000"/>
              <a:gd name="connsiteX1418" fmla="*/ 2693282 w 12192001"/>
              <a:gd name="connsiteY1418" fmla="*/ 3248677 h 6858000"/>
              <a:gd name="connsiteX1419" fmla="*/ 2704672 w 12192001"/>
              <a:gd name="connsiteY1419" fmla="*/ 3229904 h 6858000"/>
              <a:gd name="connsiteX1420" fmla="*/ 2703772 w 12192001"/>
              <a:gd name="connsiteY1420" fmla="*/ 3216999 h 6858000"/>
              <a:gd name="connsiteX1421" fmla="*/ 2704863 w 12192001"/>
              <a:gd name="connsiteY1421" fmla="*/ 3217403 h 6858000"/>
              <a:gd name="connsiteX1422" fmla="*/ 2720186 w 12192001"/>
              <a:gd name="connsiteY1422" fmla="*/ 3242726 h 6858000"/>
              <a:gd name="connsiteX1423" fmla="*/ 2719432 w 12192001"/>
              <a:gd name="connsiteY1423" fmla="*/ 3246817 h 6858000"/>
              <a:gd name="connsiteX1424" fmla="*/ 2717581 w 12192001"/>
              <a:gd name="connsiteY1424" fmla="*/ 3303010 h 6858000"/>
              <a:gd name="connsiteX1425" fmla="*/ 2699073 w 12192001"/>
              <a:gd name="connsiteY1425" fmla="*/ 3347287 h 6858000"/>
              <a:gd name="connsiteX1426" fmla="*/ 2726180 w 12192001"/>
              <a:gd name="connsiteY1426" fmla="*/ 3361898 h 6858000"/>
              <a:gd name="connsiteX1427" fmla="*/ 2747287 w 12192001"/>
              <a:gd name="connsiteY1427" fmla="*/ 3389249 h 6858000"/>
              <a:gd name="connsiteX1428" fmla="*/ 2712479 w 12192001"/>
              <a:gd name="connsiteY1428" fmla="*/ 3495515 h 6858000"/>
              <a:gd name="connsiteX1429" fmla="*/ 2701215 w 12192001"/>
              <a:gd name="connsiteY1429" fmla="*/ 3526897 h 6858000"/>
              <a:gd name="connsiteX1430" fmla="*/ 2716588 w 12192001"/>
              <a:gd name="connsiteY1430" fmla="*/ 3558960 h 6858000"/>
              <a:gd name="connsiteX1431" fmla="*/ 2745352 w 12192001"/>
              <a:gd name="connsiteY1431" fmla="*/ 3617335 h 6858000"/>
              <a:gd name="connsiteX1432" fmla="*/ 2746804 w 12192001"/>
              <a:gd name="connsiteY1432" fmla="*/ 3639139 h 6858000"/>
              <a:gd name="connsiteX1433" fmla="*/ 2748540 w 12192001"/>
              <a:gd name="connsiteY1433" fmla="*/ 3642920 h 6858000"/>
              <a:gd name="connsiteX1434" fmla="*/ 2745804 w 12192001"/>
              <a:gd name="connsiteY1434" fmla="*/ 3641262 h 6858000"/>
              <a:gd name="connsiteX1435" fmla="*/ 2732864 w 12192001"/>
              <a:gd name="connsiteY1435" fmla="*/ 3638877 h 6858000"/>
              <a:gd name="connsiteX1436" fmla="*/ 2705151 w 12192001"/>
              <a:gd name="connsiteY1436" fmla="*/ 3680303 h 6858000"/>
              <a:gd name="connsiteX1437" fmla="*/ 2719749 w 12192001"/>
              <a:gd name="connsiteY1437" fmla="*/ 3726452 h 6858000"/>
              <a:gd name="connsiteX1438" fmla="*/ 2724162 w 12192001"/>
              <a:gd name="connsiteY1438" fmla="*/ 3761878 h 6858000"/>
              <a:gd name="connsiteX1439" fmla="*/ 2725614 w 12192001"/>
              <a:gd name="connsiteY1439" fmla="*/ 3783682 h 6858000"/>
              <a:gd name="connsiteX1440" fmla="*/ 2742554 w 12192001"/>
              <a:gd name="connsiteY1440" fmla="*/ 3777575 h 6858000"/>
              <a:gd name="connsiteX1441" fmla="*/ 2788793 w 12192001"/>
              <a:gd name="connsiteY1441" fmla="*/ 3681877 h 6858000"/>
              <a:gd name="connsiteX1442" fmla="*/ 2803017 w 12192001"/>
              <a:gd name="connsiteY1442" fmla="*/ 3664116 h 6858000"/>
              <a:gd name="connsiteX1443" fmla="*/ 2839690 w 12192001"/>
              <a:gd name="connsiteY1443" fmla="*/ 3623572 h 6858000"/>
              <a:gd name="connsiteX1444" fmla="*/ 2866912 w 12192001"/>
              <a:gd name="connsiteY1444" fmla="*/ 3578210 h 6858000"/>
              <a:gd name="connsiteX1445" fmla="*/ 2864970 w 12192001"/>
              <a:gd name="connsiteY1445" fmla="*/ 3552470 h 6858000"/>
              <a:gd name="connsiteX1446" fmla="*/ 2858765 w 12192001"/>
              <a:gd name="connsiteY1446" fmla="*/ 3543249 h 6858000"/>
              <a:gd name="connsiteX1447" fmla="*/ 2868725 w 12192001"/>
              <a:gd name="connsiteY1447" fmla="*/ 3542009 h 6858000"/>
              <a:gd name="connsiteX1448" fmla="*/ 2888703 w 12192001"/>
              <a:gd name="connsiteY1448" fmla="*/ 3509541 h 6858000"/>
              <a:gd name="connsiteX1449" fmla="*/ 2875782 w 12192001"/>
              <a:gd name="connsiteY1449" fmla="*/ 3497160 h 6858000"/>
              <a:gd name="connsiteX1450" fmla="*/ 2864841 w 12192001"/>
              <a:gd name="connsiteY1450" fmla="*/ 3490528 h 6858000"/>
              <a:gd name="connsiteX1451" fmla="*/ 2874085 w 12192001"/>
              <a:gd name="connsiteY1451" fmla="*/ 3473387 h 6858000"/>
              <a:gd name="connsiteX1452" fmla="*/ 2880556 w 12192001"/>
              <a:gd name="connsiteY1452" fmla="*/ 3474580 h 6858000"/>
              <a:gd name="connsiteX1453" fmla="*/ 2898024 w 12192001"/>
              <a:gd name="connsiteY1453" fmla="*/ 3452418 h 6858000"/>
              <a:gd name="connsiteX1454" fmla="*/ 2902856 w 12192001"/>
              <a:gd name="connsiteY1454" fmla="*/ 3399851 h 6858000"/>
              <a:gd name="connsiteX1455" fmla="*/ 2918099 w 12192001"/>
              <a:gd name="connsiteY1455" fmla="*/ 3369972 h 6858000"/>
              <a:gd name="connsiteX1456" fmla="*/ 2921118 w 12192001"/>
              <a:gd name="connsiteY1456" fmla="*/ 3353607 h 6858000"/>
              <a:gd name="connsiteX1457" fmla="*/ 2914970 w 12192001"/>
              <a:gd name="connsiteY1457" fmla="*/ 3314399 h 6858000"/>
              <a:gd name="connsiteX1458" fmla="*/ 2910713 w 12192001"/>
              <a:gd name="connsiteY1458" fmla="*/ 3199009 h 6858000"/>
              <a:gd name="connsiteX1459" fmla="*/ 2913600 w 12192001"/>
              <a:gd name="connsiteY1459" fmla="*/ 3170168 h 6858000"/>
              <a:gd name="connsiteX1460" fmla="*/ 2920246 w 12192001"/>
              <a:gd name="connsiteY1460" fmla="*/ 3164024 h 6858000"/>
              <a:gd name="connsiteX1461" fmla="*/ 2924120 w 12192001"/>
              <a:gd name="connsiteY1461" fmla="*/ 3176318 h 6858000"/>
              <a:gd name="connsiteX1462" fmla="*/ 2924890 w 12192001"/>
              <a:gd name="connsiteY1462" fmla="*/ 3194857 h 6858000"/>
              <a:gd name="connsiteX1463" fmla="*/ 2928687 w 12192001"/>
              <a:gd name="connsiteY1463" fmla="*/ 3194857 h 6858000"/>
              <a:gd name="connsiteX1464" fmla="*/ 2936280 w 12192001"/>
              <a:gd name="connsiteY1464" fmla="*/ 3194857 h 6858000"/>
              <a:gd name="connsiteX1465" fmla="*/ 2936280 w 12192001"/>
              <a:gd name="connsiteY1465" fmla="*/ 3179838 h 6858000"/>
              <a:gd name="connsiteX1466" fmla="*/ 2942695 w 12192001"/>
              <a:gd name="connsiteY1466" fmla="*/ 3168417 h 6858000"/>
              <a:gd name="connsiteX1467" fmla="*/ 2957622 w 12192001"/>
              <a:gd name="connsiteY1467" fmla="*/ 3191167 h 6858000"/>
              <a:gd name="connsiteX1468" fmla="*/ 2959455 w 12192001"/>
              <a:gd name="connsiteY1468" fmla="*/ 3224916 h 6858000"/>
              <a:gd name="connsiteX1469" fmla="*/ 2962416 w 12192001"/>
              <a:gd name="connsiteY1469" fmla="*/ 3238537 h 6858000"/>
              <a:gd name="connsiteX1470" fmla="*/ 2970886 w 12192001"/>
              <a:gd name="connsiteY1470" fmla="*/ 3235484 h 6858000"/>
              <a:gd name="connsiteX1471" fmla="*/ 2973131 w 12192001"/>
              <a:gd name="connsiteY1471" fmla="*/ 3233206 h 6858000"/>
              <a:gd name="connsiteX1472" fmla="*/ 2983356 w 12192001"/>
              <a:gd name="connsiteY1472" fmla="*/ 3223937 h 6858000"/>
              <a:gd name="connsiteX1473" fmla="*/ 2981317 w 12192001"/>
              <a:gd name="connsiteY1473" fmla="*/ 3248175 h 6858000"/>
              <a:gd name="connsiteX1474" fmla="*/ 2975828 w 12192001"/>
              <a:gd name="connsiteY1474" fmla="*/ 3254855 h 6858000"/>
              <a:gd name="connsiteX1475" fmla="*/ 2972318 w 12192001"/>
              <a:gd name="connsiteY1475" fmla="*/ 3267284 h 6858000"/>
              <a:gd name="connsiteX1476" fmla="*/ 2980279 w 12192001"/>
              <a:gd name="connsiteY1476" fmla="*/ 3270289 h 6858000"/>
              <a:gd name="connsiteX1477" fmla="*/ 2992897 w 12192001"/>
              <a:gd name="connsiteY1477" fmla="*/ 3310689 h 6858000"/>
              <a:gd name="connsiteX1478" fmla="*/ 2979099 w 12192001"/>
              <a:gd name="connsiteY1478" fmla="*/ 3494284 h 6858000"/>
              <a:gd name="connsiteX1479" fmla="*/ 2984737 w 12192001"/>
              <a:gd name="connsiteY1479" fmla="*/ 3539551 h 6858000"/>
              <a:gd name="connsiteX1480" fmla="*/ 2980376 w 12192001"/>
              <a:gd name="connsiteY1480" fmla="*/ 3606049 h 6858000"/>
              <a:gd name="connsiteX1481" fmla="*/ 2984015 w 12192001"/>
              <a:gd name="connsiteY1481" fmla="*/ 3655562 h 6858000"/>
              <a:gd name="connsiteX1482" fmla="*/ 3025571 w 12192001"/>
              <a:gd name="connsiteY1482" fmla="*/ 3664377 h 6858000"/>
              <a:gd name="connsiteX1483" fmla="*/ 3050530 w 12192001"/>
              <a:gd name="connsiteY1483" fmla="*/ 3631288 h 6858000"/>
              <a:gd name="connsiteX1484" fmla="*/ 3015727 w 12192001"/>
              <a:gd name="connsiteY1484" fmla="*/ 3605643 h 6858000"/>
              <a:gd name="connsiteX1485" fmla="*/ 3022236 w 12192001"/>
              <a:gd name="connsiteY1485" fmla="*/ 3586845 h 6858000"/>
              <a:gd name="connsiteX1486" fmla="*/ 3041401 w 12192001"/>
              <a:gd name="connsiteY1486" fmla="*/ 3588455 h 6858000"/>
              <a:gd name="connsiteX1487" fmla="*/ 3064644 w 12192001"/>
              <a:gd name="connsiteY1487" fmla="*/ 3541590 h 6858000"/>
              <a:gd name="connsiteX1488" fmla="*/ 3062438 w 12192001"/>
              <a:gd name="connsiteY1488" fmla="*/ 3523877 h 6858000"/>
              <a:gd name="connsiteX1489" fmla="*/ 3070191 w 12192001"/>
              <a:gd name="connsiteY1489" fmla="*/ 3504923 h 6858000"/>
              <a:gd name="connsiteX1490" fmla="*/ 3081378 w 12192001"/>
              <a:gd name="connsiteY1490" fmla="*/ 3513523 h 6858000"/>
              <a:gd name="connsiteX1491" fmla="*/ 3095543 w 12192001"/>
              <a:gd name="connsiteY1491" fmla="*/ 3525749 h 6858000"/>
              <a:gd name="connsiteX1492" fmla="*/ 3100562 w 12192001"/>
              <a:gd name="connsiteY1492" fmla="*/ 3505138 h 6858000"/>
              <a:gd name="connsiteX1493" fmla="*/ 3105396 w 12192001"/>
              <a:gd name="connsiteY1493" fmla="*/ 3443032 h 6858000"/>
              <a:gd name="connsiteX1494" fmla="*/ 3112025 w 12192001"/>
              <a:gd name="connsiteY1494" fmla="*/ 3446374 h 6858000"/>
              <a:gd name="connsiteX1495" fmla="*/ 3125066 w 12192001"/>
              <a:gd name="connsiteY1495" fmla="*/ 3447313 h 6858000"/>
              <a:gd name="connsiteX1496" fmla="*/ 3130861 w 12192001"/>
              <a:gd name="connsiteY1496" fmla="*/ 3451069 h 6858000"/>
              <a:gd name="connsiteX1497" fmla="*/ 3122168 w 12192001"/>
              <a:gd name="connsiteY1497" fmla="*/ 3503651 h 6858000"/>
              <a:gd name="connsiteX1498" fmla="*/ 3122168 w 12192001"/>
              <a:gd name="connsiteY1498" fmla="*/ 3529941 h 6858000"/>
              <a:gd name="connsiteX1499" fmla="*/ 3125066 w 12192001"/>
              <a:gd name="connsiteY1499" fmla="*/ 3533697 h 6858000"/>
              <a:gd name="connsiteX1500" fmla="*/ 3116371 w 12192001"/>
              <a:gd name="connsiteY1500" fmla="*/ 3559989 h 6858000"/>
              <a:gd name="connsiteX1501" fmla="*/ 3130861 w 12192001"/>
              <a:gd name="connsiteY1501" fmla="*/ 3593791 h 6858000"/>
              <a:gd name="connsiteX1502" fmla="*/ 3136657 w 12192001"/>
              <a:gd name="connsiteY1502" fmla="*/ 3601303 h 6858000"/>
              <a:gd name="connsiteX1503" fmla="*/ 3133759 w 12192001"/>
              <a:gd name="connsiteY1503" fmla="*/ 3608815 h 6858000"/>
              <a:gd name="connsiteX1504" fmla="*/ 3145351 w 12192001"/>
              <a:gd name="connsiteY1504" fmla="*/ 3642617 h 6858000"/>
              <a:gd name="connsiteX1505" fmla="*/ 3151146 w 12192001"/>
              <a:gd name="connsiteY1505" fmla="*/ 3653885 h 6858000"/>
              <a:gd name="connsiteX1506" fmla="*/ 3156942 w 12192001"/>
              <a:gd name="connsiteY1506" fmla="*/ 3698955 h 6858000"/>
              <a:gd name="connsiteX1507" fmla="*/ 3162738 w 12192001"/>
              <a:gd name="connsiteY1507" fmla="*/ 3702711 h 6858000"/>
              <a:gd name="connsiteX1508" fmla="*/ 3165634 w 12192001"/>
              <a:gd name="connsiteY1508" fmla="*/ 3698955 h 6858000"/>
              <a:gd name="connsiteX1509" fmla="*/ 3165634 w 12192001"/>
              <a:gd name="connsiteY1509" fmla="*/ 3683931 h 6858000"/>
              <a:gd name="connsiteX1510" fmla="*/ 3168533 w 12192001"/>
              <a:gd name="connsiteY1510" fmla="*/ 3672664 h 6858000"/>
              <a:gd name="connsiteX1511" fmla="*/ 3180125 w 12192001"/>
              <a:gd name="connsiteY1511" fmla="*/ 3646373 h 6858000"/>
              <a:gd name="connsiteX1512" fmla="*/ 3180125 w 12192001"/>
              <a:gd name="connsiteY1512" fmla="*/ 3620082 h 6858000"/>
              <a:gd name="connsiteX1513" fmla="*/ 3174329 w 12192001"/>
              <a:gd name="connsiteY1513" fmla="*/ 3605059 h 6858000"/>
              <a:gd name="connsiteX1514" fmla="*/ 3174329 w 12192001"/>
              <a:gd name="connsiteY1514" fmla="*/ 3533697 h 6858000"/>
              <a:gd name="connsiteX1515" fmla="*/ 3171432 w 12192001"/>
              <a:gd name="connsiteY1515" fmla="*/ 3526185 h 6858000"/>
              <a:gd name="connsiteX1516" fmla="*/ 3174329 w 12192001"/>
              <a:gd name="connsiteY1516" fmla="*/ 3522430 h 6858000"/>
              <a:gd name="connsiteX1517" fmla="*/ 3183023 w 12192001"/>
              <a:gd name="connsiteY1517" fmla="*/ 3522430 h 6858000"/>
              <a:gd name="connsiteX1518" fmla="*/ 3188818 w 12192001"/>
              <a:gd name="connsiteY1518" fmla="*/ 3436045 h 6858000"/>
              <a:gd name="connsiteX1519" fmla="*/ 3188818 w 12192001"/>
              <a:gd name="connsiteY1519" fmla="*/ 3413510 h 6858000"/>
              <a:gd name="connsiteX1520" fmla="*/ 3188818 w 12192001"/>
              <a:gd name="connsiteY1520" fmla="*/ 3319613 h 6858000"/>
              <a:gd name="connsiteX1521" fmla="*/ 3183023 w 12192001"/>
              <a:gd name="connsiteY1521" fmla="*/ 3319613 h 6858000"/>
              <a:gd name="connsiteX1522" fmla="*/ 3183023 w 12192001"/>
              <a:gd name="connsiteY1522" fmla="*/ 3270787 h 6858000"/>
              <a:gd name="connsiteX1523" fmla="*/ 3188818 w 12192001"/>
              <a:gd name="connsiteY1523" fmla="*/ 3267031 h 6858000"/>
              <a:gd name="connsiteX1524" fmla="*/ 3188818 w 12192001"/>
              <a:gd name="connsiteY1524" fmla="*/ 3252008 h 6858000"/>
              <a:gd name="connsiteX1525" fmla="*/ 3197512 w 12192001"/>
              <a:gd name="connsiteY1525" fmla="*/ 3236985 h 6858000"/>
              <a:gd name="connsiteX1526" fmla="*/ 3194614 w 12192001"/>
              <a:gd name="connsiteY1526" fmla="*/ 3195670 h 6858000"/>
              <a:gd name="connsiteX1527" fmla="*/ 3194614 w 12192001"/>
              <a:gd name="connsiteY1527" fmla="*/ 3180647 h 6858000"/>
              <a:gd name="connsiteX1528" fmla="*/ 3194614 w 12192001"/>
              <a:gd name="connsiteY1528" fmla="*/ 3146844 h 6858000"/>
              <a:gd name="connsiteX1529" fmla="*/ 3200411 w 12192001"/>
              <a:gd name="connsiteY1529" fmla="*/ 3124309 h 6858000"/>
              <a:gd name="connsiteX1530" fmla="*/ 3200411 w 12192001"/>
              <a:gd name="connsiteY1530" fmla="*/ 3075483 h 6858000"/>
              <a:gd name="connsiteX1531" fmla="*/ 3200411 w 12192001"/>
              <a:gd name="connsiteY1531" fmla="*/ 3052831 h 6858000"/>
              <a:gd name="connsiteX1532" fmla="*/ 3207678 w 12192001"/>
              <a:gd name="connsiteY1532" fmla="*/ 3053355 h 6858000"/>
              <a:gd name="connsiteX1533" fmla="*/ 3213473 w 12192001"/>
              <a:gd name="connsiteY1533" fmla="*/ 3057111 h 6858000"/>
              <a:gd name="connsiteX1534" fmla="*/ 3204780 w 12192001"/>
              <a:gd name="connsiteY1534" fmla="*/ 3109693 h 6858000"/>
              <a:gd name="connsiteX1535" fmla="*/ 3204780 w 12192001"/>
              <a:gd name="connsiteY1535" fmla="*/ 3135983 h 6858000"/>
              <a:gd name="connsiteX1536" fmla="*/ 3207678 w 12192001"/>
              <a:gd name="connsiteY1536" fmla="*/ 3139739 h 6858000"/>
              <a:gd name="connsiteX1537" fmla="*/ 3198984 w 12192001"/>
              <a:gd name="connsiteY1537" fmla="*/ 3166031 h 6858000"/>
              <a:gd name="connsiteX1538" fmla="*/ 3213473 w 12192001"/>
              <a:gd name="connsiteY1538" fmla="*/ 3199833 h 6858000"/>
              <a:gd name="connsiteX1539" fmla="*/ 3219269 w 12192001"/>
              <a:gd name="connsiteY1539" fmla="*/ 3207345 h 6858000"/>
              <a:gd name="connsiteX1540" fmla="*/ 3216371 w 12192001"/>
              <a:gd name="connsiteY1540" fmla="*/ 3214857 h 6858000"/>
              <a:gd name="connsiteX1541" fmla="*/ 3227962 w 12192001"/>
              <a:gd name="connsiteY1541" fmla="*/ 3248659 h 6858000"/>
              <a:gd name="connsiteX1542" fmla="*/ 3233758 w 12192001"/>
              <a:gd name="connsiteY1542" fmla="*/ 3259927 h 6858000"/>
              <a:gd name="connsiteX1543" fmla="*/ 3239553 w 12192001"/>
              <a:gd name="connsiteY1543" fmla="*/ 3304997 h 6858000"/>
              <a:gd name="connsiteX1544" fmla="*/ 3245350 w 12192001"/>
              <a:gd name="connsiteY1544" fmla="*/ 3308753 h 6858000"/>
              <a:gd name="connsiteX1545" fmla="*/ 3248247 w 12192001"/>
              <a:gd name="connsiteY1545" fmla="*/ 3304997 h 6858000"/>
              <a:gd name="connsiteX1546" fmla="*/ 3248247 w 12192001"/>
              <a:gd name="connsiteY1546" fmla="*/ 3289973 h 6858000"/>
              <a:gd name="connsiteX1547" fmla="*/ 3251145 w 12192001"/>
              <a:gd name="connsiteY1547" fmla="*/ 3278706 h 6858000"/>
              <a:gd name="connsiteX1548" fmla="*/ 3262736 w 12192001"/>
              <a:gd name="connsiteY1548" fmla="*/ 3252415 h 6858000"/>
              <a:gd name="connsiteX1549" fmla="*/ 3262736 w 12192001"/>
              <a:gd name="connsiteY1549" fmla="*/ 3226124 h 6858000"/>
              <a:gd name="connsiteX1550" fmla="*/ 3256941 w 12192001"/>
              <a:gd name="connsiteY1550" fmla="*/ 3211101 h 6858000"/>
              <a:gd name="connsiteX1551" fmla="*/ 3256941 w 12192001"/>
              <a:gd name="connsiteY1551" fmla="*/ 3139739 h 6858000"/>
              <a:gd name="connsiteX1552" fmla="*/ 3254043 w 12192001"/>
              <a:gd name="connsiteY1552" fmla="*/ 3132227 h 6858000"/>
              <a:gd name="connsiteX1553" fmla="*/ 3256941 w 12192001"/>
              <a:gd name="connsiteY1553" fmla="*/ 3128472 h 6858000"/>
              <a:gd name="connsiteX1554" fmla="*/ 3265635 w 12192001"/>
              <a:gd name="connsiteY1554" fmla="*/ 3128472 h 6858000"/>
              <a:gd name="connsiteX1555" fmla="*/ 3271430 w 12192001"/>
              <a:gd name="connsiteY1555" fmla="*/ 3042087 h 6858000"/>
              <a:gd name="connsiteX1556" fmla="*/ 3271430 w 12192001"/>
              <a:gd name="connsiteY1556" fmla="*/ 3019552 h 6858000"/>
              <a:gd name="connsiteX1557" fmla="*/ 3271430 w 12192001"/>
              <a:gd name="connsiteY1557" fmla="*/ 2925655 h 6858000"/>
              <a:gd name="connsiteX1558" fmla="*/ 3265635 w 12192001"/>
              <a:gd name="connsiteY1558" fmla="*/ 2925655 h 6858000"/>
              <a:gd name="connsiteX1559" fmla="*/ 3265635 w 12192001"/>
              <a:gd name="connsiteY1559" fmla="*/ 2876829 h 6858000"/>
              <a:gd name="connsiteX1560" fmla="*/ 3271430 w 12192001"/>
              <a:gd name="connsiteY1560" fmla="*/ 2873073 h 6858000"/>
              <a:gd name="connsiteX1561" fmla="*/ 3270344 w 12192001"/>
              <a:gd name="connsiteY1561" fmla="*/ 2864153 h 6858000"/>
              <a:gd name="connsiteX1562" fmla="*/ 3270952 w 12192001"/>
              <a:gd name="connsiteY1562" fmla="*/ 2860738 h 6858000"/>
              <a:gd name="connsiteX1563" fmla="*/ 3272386 w 12192001"/>
              <a:gd name="connsiteY1563" fmla="*/ 2877383 h 6858000"/>
              <a:gd name="connsiteX1564" fmla="*/ 3272386 w 12192001"/>
              <a:gd name="connsiteY1564" fmla="*/ 2952501 h 6858000"/>
              <a:gd name="connsiteX1565" fmla="*/ 3276239 w 12192001"/>
              <a:gd name="connsiteY1565" fmla="*/ 3027617 h 6858000"/>
              <a:gd name="connsiteX1566" fmla="*/ 3280092 w 12192001"/>
              <a:gd name="connsiteY1566" fmla="*/ 3106491 h 6858000"/>
              <a:gd name="connsiteX1567" fmla="*/ 3280092 w 12192001"/>
              <a:gd name="connsiteY1567" fmla="*/ 3114003 h 6858000"/>
              <a:gd name="connsiteX1568" fmla="*/ 3283946 w 12192001"/>
              <a:gd name="connsiteY1568" fmla="*/ 3136538 h 6858000"/>
              <a:gd name="connsiteX1569" fmla="*/ 3291653 w 12192001"/>
              <a:gd name="connsiteY1569" fmla="*/ 3181608 h 6858000"/>
              <a:gd name="connsiteX1570" fmla="*/ 3295506 w 12192001"/>
              <a:gd name="connsiteY1570" fmla="*/ 3200387 h 6858000"/>
              <a:gd name="connsiteX1571" fmla="*/ 3295506 w 12192001"/>
              <a:gd name="connsiteY1571" fmla="*/ 3226678 h 6858000"/>
              <a:gd name="connsiteX1572" fmla="*/ 3303213 w 12192001"/>
              <a:gd name="connsiteY1572" fmla="*/ 3252969 h 6858000"/>
              <a:gd name="connsiteX1573" fmla="*/ 3295506 w 12192001"/>
              <a:gd name="connsiteY1573" fmla="*/ 3267993 h 6858000"/>
              <a:gd name="connsiteX1574" fmla="*/ 3307067 w 12192001"/>
              <a:gd name="connsiteY1574" fmla="*/ 3275504 h 6858000"/>
              <a:gd name="connsiteX1575" fmla="*/ 3307067 w 12192001"/>
              <a:gd name="connsiteY1575" fmla="*/ 3283016 h 6858000"/>
              <a:gd name="connsiteX1576" fmla="*/ 3314772 w 12192001"/>
              <a:gd name="connsiteY1576" fmla="*/ 3343110 h 6858000"/>
              <a:gd name="connsiteX1577" fmla="*/ 3322480 w 12192001"/>
              <a:gd name="connsiteY1577" fmla="*/ 3388180 h 6858000"/>
              <a:gd name="connsiteX1578" fmla="*/ 3322480 w 12192001"/>
              <a:gd name="connsiteY1578" fmla="*/ 3433250 h 6858000"/>
              <a:gd name="connsiteX1579" fmla="*/ 3330187 w 12192001"/>
              <a:gd name="connsiteY1579" fmla="*/ 3448274 h 6858000"/>
              <a:gd name="connsiteX1580" fmla="*/ 3337894 w 12192001"/>
              <a:gd name="connsiteY1580" fmla="*/ 3467053 h 6858000"/>
              <a:gd name="connsiteX1581" fmla="*/ 3334039 w 12192001"/>
              <a:gd name="connsiteY1581" fmla="*/ 3508368 h 6858000"/>
              <a:gd name="connsiteX1582" fmla="*/ 3353307 w 12192001"/>
              <a:gd name="connsiteY1582" fmla="*/ 3527147 h 6858000"/>
              <a:gd name="connsiteX1583" fmla="*/ 3384134 w 12192001"/>
              <a:gd name="connsiteY1583" fmla="*/ 3542170 h 6858000"/>
              <a:gd name="connsiteX1584" fmla="*/ 3391842 w 12192001"/>
              <a:gd name="connsiteY1584" fmla="*/ 3583485 h 6858000"/>
              <a:gd name="connsiteX1585" fmla="*/ 3391842 w 12192001"/>
              <a:gd name="connsiteY1585" fmla="*/ 3632311 h 6858000"/>
              <a:gd name="connsiteX1586" fmla="*/ 3391842 w 12192001"/>
              <a:gd name="connsiteY1586" fmla="*/ 3677381 h 6858000"/>
              <a:gd name="connsiteX1587" fmla="*/ 3407254 w 12192001"/>
              <a:gd name="connsiteY1587" fmla="*/ 3696160 h 6858000"/>
              <a:gd name="connsiteX1588" fmla="*/ 3426521 w 12192001"/>
              <a:gd name="connsiteY1588" fmla="*/ 3688649 h 6858000"/>
              <a:gd name="connsiteX1589" fmla="*/ 3426521 w 12192001"/>
              <a:gd name="connsiteY1589" fmla="*/ 3669870 h 6858000"/>
              <a:gd name="connsiteX1590" fmla="*/ 3438082 w 12192001"/>
              <a:gd name="connsiteY1590" fmla="*/ 3651090 h 6858000"/>
              <a:gd name="connsiteX1591" fmla="*/ 3457349 w 12192001"/>
              <a:gd name="connsiteY1591" fmla="*/ 3628555 h 6858000"/>
              <a:gd name="connsiteX1592" fmla="*/ 3468909 w 12192001"/>
              <a:gd name="connsiteY1592" fmla="*/ 3594752 h 6858000"/>
              <a:gd name="connsiteX1593" fmla="*/ 3468909 w 12192001"/>
              <a:gd name="connsiteY1593" fmla="*/ 3560949 h 6858000"/>
              <a:gd name="connsiteX1594" fmla="*/ 3465056 w 12192001"/>
              <a:gd name="connsiteY1594" fmla="*/ 3508368 h 6858000"/>
              <a:gd name="connsiteX1595" fmla="*/ 3468909 w 12192001"/>
              <a:gd name="connsiteY1595" fmla="*/ 3500856 h 6858000"/>
              <a:gd name="connsiteX1596" fmla="*/ 3480470 w 12192001"/>
              <a:gd name="connsiteY1596" fmla="*/ 3504612 h 6858000"/>
              <a:gd name="connsiteX1597" fmla="*/ 3488176 w 12192001"/>
              <a:gd name="connsiteY1597" fmla="*/ 3527147 h 6858000"/>
              <a:gd name="connsiteX1598" fmla="*/ 3515150 w 12192001"/>
              <a:gd name="connsiteY1598" fmla="*/ 3534658 h 6858000"/>
              <a:gd name="connsiteX1599" fmla="*/ 3519004 w 12192001"/>
              <a:gd name="connsiteY1599" fmla="*/ 3497100 h 6858000"/>
              <a:gd name="connsiteX1600" fmla="*/ 3522857 w 12192001"/>
              <a:gd name="connsiteY1600" fmla="*/ 3512124 h 6858000"/>
              <a:gd name="connsiteX1601" fmla="*/ 3522857 w 12192001"/>
              <a:gd name="connsiteY1601" fmla="*/ 3545926 h 6858000"/>
              <a:gd name="connsiteX1602" fmla="*/ 3534417 w 12192001"/>
              <a:gd name="connsiteY1602" fmla="*/ 3579729 h 6858000"/>
              <a:gd name="connsiteX1603" fmla="*/ 3557538 w 12192001"/>
              <a:gd name="connsiteY1603" fmla="*/ 3587241 h 6858000"/>
              <a:gd name="connsiteX1604" fmla="*/ 3569098 w 12192001"/>
              <a:gd name="connsiteY1604" fmla="*/ 3568461 h 6858000"/>
              <a:gd name="connsiteX1605" fmla="*/ 3565245 w 12192001"/>
              <a:gd name="connsiteY1605" fmla="*/ 3538414 h 6858000"/>
              <a:gd name="connsiteX1606" fmla="*/ 3557538 w 12192001"/>
              <a:gd name="connsiteY1606" fmla="*/ 3474565 h 6858000"/>
              <a:gd name="connsiteX1607" fmla="*/ 3561391 w 12192001"/>
              <a:gd name="connsiteY1607" fmla="*/ 3467053 h 6858000"/>
              <a:gd name="connsiteX1608" fmla="*/ 3569098 w 12192001"/>
              <a:gd name="connsiteY1608" fmla="*/ 3414471 h 6858000"/>
              <a:gd name="connsiteX1609" fmla="*/ 3576805 w 12192001"/>
              <a:gd name="connsiteY1609" fmla="*/ 3335598 h 6858000"/>
              <a:gd name="connsiteX1610" fmla="*/ 3576805 w 12192001"/>
              <a:gd name="connsiteY1610" fmla="*/ 3331842 h 6858000"/>
              <a:gd name="connsiteX1611" fmla="*/ 3580658 w 12192001"/>
              <a:gd name="connsiteY1611" fmla="*/ 3331842 h 6858000"/>
              <a:gd name="connsiteX1612" fmla="*/ 3588365 w 12192001"/>
              <a:gd name="connsiteY1612" fmla="*/ 3335598 h 6858000"/>
              <a:gd name="connsiteX1613" fmla="*/ 3588365 w 12192001"/>
              <a:gd name="connsiteY1613" fmla="*/ 3346866 h 6858000"/>
              <a:gd name="connsiteX1614" fmla="*/ 3588365 w 12192001"/>
              <a:gd name="connsiteY1614" fmla="*/ 3414471 h 6858000"/>
              <a:gd name="connsiteX1615" fmla="*/ 3596072 w 12192001"/>
              <a:gd name="connsiteY1615" fmla="*/ 3425739 h 6858000"/>
              <a:gd name="connsiteX1616" fmla="*/ 3611486 w 12192001"/>
              <a:gd name="connsiteY1616" fmla="*/ 3444518 h 6858000"/>
              <a:gd name="connsiteX1617" fmla="*/ 3611486 w 12192001"/>
              <a:gd name="connsiteY1617" fmla="*/ 3489588 h 6858000"/>
              <a:gd name="connsiteX1618" fmla="*/ 3619193 w 12192001"/>
              <a:gd name="connsiteY1618" fmla="*/ 3523391 h 6858000"/>
              <a:gd name="connsiteX1619" fmla="*/ 3630753 w 12192001"/>
              <a:gd name="connsiteY1619" fmla="*/ 3504612 h 6858000"/>
              <a:gd name="connsiteX1620" fmla="*/ 3634606 w 12192001"/>
              <a:gd name="connsiteY1620" fmla="*/ 3414471 h 6858000"/>
              <a:gd name="connsiteX1621" fmla="*/ 3634606 w 12192001"/>
              <a:gd name="connsiteY1621" fmla="*/ 3271749 h 6858000"/>
              <a:gd name="connsiteX1622" fmla="*/ 3630753 w 12192001"/>
              <a:gd name="connsiteY1622" fmla="*/ 3252969 h 6858000"/>
              <a:gd name="connsiteX1623" fmla="*/ 3634606 w 12192001"/>
              <a:gd name="connsiteY1623" fmla="*/ 3215411 h 6858000"/>
              <a:gd name="connsiteX1624" fmla="*/ 3634916 w 12192001"/>
              <a:gd name="connsiteY1624" fmla="*/ 3209370 h 6858000"/>
              <a:gd name="connsiteX1625" fmla="*/ 3635847 w 12192001"/>
              <a:gd name="connsiteY1625" fmla="*/ 3215583 h 6858000"/>
              <a:gd name="connsiteX1626" fmla="*/ 3645100 w 12192001"/>
              <a:gd name="connsiteY1626" fmla="*/ 3228079 h 6858000"/>
              <a:gd name="connsiteX1627" fmla="*/ 3648932 w 12192001"/>
              <a:gd name="connsiteY1627" fmla="*/ 3219551 h 6858000"/>
              <a:gd name="connsiteX1628" fmla="*/ 3650508 w 12192001"/>
              <a:gd name="connsiteY1628" fmla="*/ 3230779 h 6858000"/>
              <a:gd name="connsiteX1629" fmla="*/ 3655392 w 12192001"/>
              <a:gd name="connsiteY1629" fmla="*/ 3280137 h 6858000"/>
              <a:gd name="connsiteX1630" fmla="*/ 3644767 w 12192001"/>
              <a:gd name="connsiteY1630" fmla="*/ 3367401 h 6858000"/>
              <a:gd name="connsiteX1631" fmla="*/ 3650689 w 12192001"/>
              <a:gd name="connsiteY1631" fmla="*/ 3394645 h 6858000"/>
              <a:gd name="connsiteX1632" fmla="*/ 3668681 w 12192001"/>
              <a:gd name="connsiteY1632" fmla="*/ 3488339 h 6858000"/>
              <a:gd name="connsiteX1633" fmla="*/ 3664133 w 12192001"/>
              <a:gd name="connsiteY1633" fmla="*/ 3522882 h 6858000"/>
              <a:gd name="connsiteX1634" fmla="*/ 3657547 w 12192001"/>
              <a:gd name="connsiteY1634" fmla="*/ 3581663 h 6858000"/>
              <a:gd name="connsiteX1635" fmla="*/ 3664979 w 12192001"/>
              <a:gd name="connsiteY1635" fmla="*/ 3600724 h 6858000"/>
              <a:gd name="connsiteX1636" fmla="*/ 3676674 w 12192001"/>
              <a:gd name="connsiteY1636" fmla="*/ 3603264 h 6858000"/>
              <a:gd name="connsiteX1637" fmla="*/ 3684634 w 12192001"/>
              <a:gd name="connsiteY1637" fmla="*/ 3606270 h 6858000"/>
              <a:gd name="connsiteX1638" fmla="*/ 3686292 w 12192001"/>
              <a:gd name="connsiteY1638" fmla="*/ 3650034 h 6858000"/>
              <a:gd name="connsiteX1639" fmla="*/ 3673823 w 12192001"/>
              <a:gd name="connsiteY1639" fmla="*/ 3661580 h 6858000"/>
              <a:gd name="connsiteX1640" fmla="*/ 3655316 w 12192001"/>
              <a:gd name="connsiteY1640" fmla="*/ 3705857 h 6858000"/>
              <a:gd name="connsiteX1641" fmla="*/ 3663766 w 12192001"/>
              <a:gd name="connsiteY1641" fmla="*/ 3712799 h 6858000"/>
              <a:gd name="connsiteX1642" fmla="*/ 3683157 w 12192001"/>
              <a:gd name="connsiteY1642" fmla="*/ 3726373 h 6858000"/>
              <a:gd name="connsiteX1643" fmla="*/ 3686815 w 12192001"/>
              <a:gd name="connsiteY1643" fmla="*/ 3765890 h 6858000"/>
              <a:gd name="connsiteX1644" fmla="*/ 3686983 w 12192001"/>
              <a:gd name="connsiteY1644" fmla="*/ 3807841 h 6858000"/>
              <a:gd name="connsiteX1645" fmla="*/ 3697904 w 12192001"/>
              <a:gd name="connsiteY1645" fmla="*/ 3824468 h 6858000"/>
              <a:gd name="connsiteX1646" fmla="*/ 3707826 w 12192001"/>
              <a:gd name="connsiteY1646" fmla="*/ 3843219 h 6858000"/>
              <a:gd name="connsiteX1647" fmla="*/ 3707052 w 12192001"/>
              <a:gd name="connsiteY1647" fmla="*/ 3857306 h 6858000"/>
              <a:gd name="connsiteX1648" fmla="*/ 3710748 w 12192001"/>
              <a:gd name="connsiteY1648" fmla="*/ 3876832 h 6858000"/>
              <a:gd name="connsiteX1649" fmla="*/ 3719973 w 12192001"/>
              <a:gd name="connsiteY1649" fmla="*/ 3869687 h 6858000"/>
              <a:gd name="connsiteX1650" fmla="*/ 3741835 w 12192001"/>
              <a:gd name="connsiteY1650" fmla="*/ 3892946 h 6858000"/>
              <a:gd name="connsiteX1651" fmla="*/ 3811556 w 12192001"/>
              <a:gd name="connsiteY1651" fmla="*/ 3884262 h 6858000"/>
              <a:gd name="connsiteX1652" fmla="*/ 3793938 w 12192001"/>
              <a:gd name="connsiteY1652" fmla="*/ 3854478 h 6858000"/>
              <a:gd name="connsiteX1653" fmla="*/ 3765703 w 12192001"/>
              <a:gd name="connsiteY1653" fmla="*/ 3780048 h 6858000"/>
              <a:gd name="connsiteX1654" fmla="*/ 3767044 w 12192001"/>
              <a:gd name="connsiteY1654" fmla="*/ 3729915 h 6858000"/>
              <a:gd name="connsiteX1655" fmla="*/ 3768328 w 12192001"/>
              <a:gd name="connsiteY1655" fmla="*/ 3709769 h 6858000"/>
              <a:gd name="connsiteX1656" fmla="*/ 3779514 w 12192001"/>
              <a:gd name="connsiteY1656" fmla="*/ 3718368 h 6858000"/>
              <a:gd name="connsiteX1657" fmla="*/ 3787210 w 12192001"/>
              <a:gd name="connsiteY1657" fmla="*/ 3729402 h 6858000"/>
              <a:gd name="connsiteX1658" fmla="*/ 3801376 w 12192001"/>
              <a:gd name="connsiteY1658" fmla="*/ 3741628 h 6858000"/>
              <a:gd name="connsiteX1659" fmla="*/ 3804659 w 12192001"/>
              <a:gd name="connsiteY1659" fmla="*/ 3717235 h 6858000"/>
              <a:gd name="connsiteX1660" fmla="*/ 3799511 w 12192001"/>
              <a:gd name="connsiteY1660" fmla="*/ 3675905 h 6858000"/>
              <a:gd name="connsiteX1661" fmla="*/ 3808626 w 12192001"/>
              <a:gd name="connsiteY1661" fmla="*/ 3596822 h 6858000"/>
              <a:gd name="connsiteX1662" fmla="*/ 3807155 w 12192001"/>
              <a:gd name="connsiteY1662" fmla="*/ 3585013 h 6858000"/>
              <a:gd name="connsiteX1663" fmla="*/ 3802949 w 12192001"/>
              <a:gd name="connsiteY1663" fmla="*/ 3571547 h 6858000"/>
              <a:gd name="connsiteX1664" fmla="*/ 3802723 w 12192001"/>
              <a:gd name="connsiteY1664" fmla="*/ 3559583 h 6858000"/>
              <a:gd name="connsiteX1665" fmla="*/ 3809684 w 12192001"/>
              <a:gd name="connsiteY1665" fmla="*/ 3564712 h 6858000"/>
              <a:gd name="connsiteX1666" fmla="*/ 3825340 w 12192001"/>
              <a:gd name="connsiteY1666" fmla="*/ 3578751 h 6858000"/>
              <a:gd name="connsiteX1667" fmla="*/ 3837790 w 12192001"/>
              <a:gd name="connsiteY1667" fmla="*/ 3577200 h 6858000"/>
              <a:gd name="connsiteX1668" fmla="*/ 3835339 w 12192001"/>
              <a:gd name="connsiteY1668" fmla="*/ 3557519 h 6858000"/>
              <a:gd name="connsiteX1669" fmla="*/ 3827398 w 12192001"/>
              <a:gd name="connsiteY1669" fmla="*/ 3544518 h 6858000"/>
              <a:gd name="connsiteX1670" fmla="*/ 3817025 w 12192001"/>
              <a:gd name="connsiteY1670" fmla="*/ 3501840 h 6858000"/>
              <a:gd name="connsiteX1671" fmla="*/ 3809916 w 12192001"/>
              <a:gd name="connsiteY1671" fmla="*/ 3444765 h 6858000"/>
              <a:gd name="connsiteX1672" fmla="*/ 3807974 w 12192001"/>
              <a:gd name="connsiteY1672" fmla="*/ 3419024 h 6858000"/>
              <a:gd name="connsiteX1673" fmla="*/ 3825140 w 12192001"/>
              <a:gd name="connsiteY1673" fmla="*/ 3424881 h 6858000"/>
              <a:gd name="connsiteX1674" fmla="*/ 3833835 w 12192001"/>
              <a:gd name="connsiteY1674" fmla="*/ 3433791 h 6858000"/>
              <a:gd name="connsiteX1675" fmla="*/ 3843060 w 12192001"/>
              <a:gd name="connsiteY1675" fmla="*/ 3426646 h 6858000"/>
              <a:gd name="connsiteX1676" fmla="*/ 3887338 w 12192001"/>
              <a:gd name="connsiteY1676" fmla="*/ 3315203 h 6858000"/>
              <a:gd name="connsiteX1677" fmla="*/ 3897054 w 12192001"/>
              <a:gd name="connsiteY1677" fmla="*/ 3311994 h 6858000"/>
              <a:gd name="connsiteX1678" fmla="*/ 3905317 w 12192001"/>
              <a:gd name="connsiteY1678" fmla="*/ 3286981 h 6858000"/>
              <a:gd name="connsiteX1679" fmla="*/ 3898381 w 12192001"/>
              <a:gd name="connsiteY1679" fmla="*/ 3238599 h 6858000"/>
              <a:gd name="connsiteX1680" fmla="*/ 3899464 w 12192001"/>
              <a:gd name="connsiteY1680" fmla="*/ 3224325 h 6858000"/>
              <a:gd name="connsiteX1681" fmla="*/ 3907057 w 12192001"/>
              <a:gd name="connsiteY1681" fmla="*/ 3220570 h 6858000"/>
              <a:gd name="connsiteX1682" fmla="*/ 3910853 w 12192001"/>
              <a:gd name="connsiteY1682" fmla="*/ 3224325 h 6858000"/>
              <a:gd name="connsiteX1683" fmla="*/ 3910853 w 12192001"/>
              <a:gd name="connsiteY1683" fmla="*/ 3261872 h 6858000"/>
              <a:gd name="connsiteX1684" fmla="*/ 3910853 w 12192001"/>
              <a:gd name="connsiteY1684" fmla="*/ 3299419 h 6858000"/>
              <a:gd name="connsiteX1685" fmla="*/ 3910853 w 12192001"/>
              <a:gd name="connsiteY1685" fmla="*/ 3318193 h 6858000"/>
              <a:gd name="connsiteX1686" fmla="*/ 3929835 w 12192001"/>
              <a:gd name="connsiteY1686" fmla="*/ 3348231 h 6858000"/>
              <a:gd name="connsiteX1687" fmla="*/ 3945021 w 12192001"/>
              <a:gd name="connsiteY1687" fmla="*/ 3393287 h 6858000"/>
              <a:gd name="connsiteX1688" fmla="*/ 3956411 w 12192001"/>
              <a:gd name="connsiteY1688" fmla="*/ 3404551 h 6858000"/>
              <a:gd name="connsiteX1689" fmla="*/ 3964004 w 12192001"/>
              <a:gd name="connsiteY1689" fmla="*/ 3393287 h 6858000"/>
              <a:gd name="connsiteX1690" fmla="*/ 3975393 w 12192001"/>
              <a:gd name="connsiteY1690" fmla="*/ 3389533 h 6858000"/>
              <a:gd name="connsiteX1691" fmla="*/ 3990579 w 12192001"/>
              <a:gd name="connsiteY1691" fmla="*/ 3385778 h 6858000"/>
              <a:gd name="connsiteX1692" fmla="*/ 4001968 w 12192001"/>
              <a:gd name="connsiteY1692" fmla="*/ 3385778 h 6858000"/>
              <a:gd name="connsiteX1693" fmla="*/ 4001968 w 12192001"/>
              <a:gd name="connsiteY1693" fmla="*/ 3389533 h 6858000"/>
              <a:gd name="connsiteX1694" fmla="*/ 4028543 w 12192001"/>
              <a:gd name="connsiteY1694" fmla="*/ 3389533 h 6858000"/>
              <a:gd name="connsiteX1695" fmla="*/ 4055119 w 12192001"/>
              <a:gd name="connsiteY1695" fmla="*/ 3359495 h 6858000"/>
              <a:gd name="connsiteX1696" fmla="*/ 4066508 w 12192001"/>
              <a:gd name="connsiteY1696" fmla="*/ 3397042 h 6858000"/>
              <a:gd name="connsiteX1697" fmla="*/ 4070305 w 12192001"/>
              <a:gd name="connsiteY1697" fmla="*/ 3393287 h 6858000"/>
              <a:gd name="connsiteX1698" fmla="*/ 4070305 w 12192001"/>
              <a:gd name="connsiteY1698" fmla="*/ 3243098 h 6858000"/>
              <a:gd name="connsiteX1699" fmla="*/ 4074101 w 12192001"/>
              <a:gd name="connsiteY1699" fmla="*/ 3239344 h 6858000"/>
              <a:gd name="connsiteX1700" fmla="*/ 4077897 w 12192001"/>
              <a:gd name="connsiteY1700" fmla="*/ 3258117 h 6858000"/>
              <a:gd name="connsiteX1701" fmla="*/ 4081694 w 12192001"/>
              <a:gd name="connsiteY1701" fmla="*/ 3275951 h 6858000"/>
              <a:gd name="connsiteX1702" fmla="*/ 4092632 w 12192001"/>
              <a:gd name="connsiteY1702" fmla="*/ 3284741 h 6858000"/>
              <a:gd name="connsiteX1703" fmla="*/ 4086483 w 12192001"/>
              <a:gd name="connsiteY1703" fmla="*/ 3320378 h 6858000"/>
              <a:gd name="connsiteX1704" fmla="*/ 4104061 w 12192001"/>
              <a:gd name="connsiteY1704" fmla="*/ 3370153 h 6858000"/>
              <a:gd name="connsiteX1705" fmla="*/ 4122737 w 12192001"/>
              <a:gd name="connsiteY1705" fmla="*/ 3367827 h 6858000"/>
              <a:gd name="connsiteX1706" fmla="*/ 4128775 w 12192001"/>
              <a:gd name="connsiteY1706" fmla="*/ 3335097 h 6858000"/>
              <a:gd name="connsiteX1707" fmla="*/ 4127252 w 12192001"/>
              <a:gd name="connsiteY1707" fmla="*/ 3328324 h 6858000"/>
              <a:gd name="connsiteX1708" fmla="*/ 4127252 w 12192001"/>
              <a:gd name="connsiteY1708" fmla="*/ 3275816 h 6858000"/>
              <a:gd name="connsiteX1709" fmla="*/ 4134645 w 12192001"/>
              <a:gd name="connsiteY1709" fmla="*/ 3260416 h 6858000"/>
              <a:gd name="connsiteX1710" fmla="*/ 4140134 w 12192001"/>
              <a:gd name="connsiteY1710" fmla="*/ 3253736 h 6858000"/>
              <a:gd name="connsiteX1711" fmla="*/ 4150087 w 12192001"/>
              <a:gd name="connsiteY1711" fmla="*/ 3245116 h 6858000"/>
              <a:gd name="connsiteX1712" fmla="*/ 4153827 w 12192001"/>
              <a:gd name="connsiteY1712" fmla="*/ 3254363 h 6858000"/>
              <a:gd name="connsiteX1713" fmla="*/ 4161420 w 12192001"/>
              <a:gd name="connsiteY1713" fmla="*/ 3295664 h 6858000"/>
              <a:gd name="connsiteX1714" fmla="*/ 4176606 w 12192001"/>
              <a:gd name="connsiteY1714" fmla="*/ 3336966 h 6858000"/>
              <a:gd name="connsiteX1715" fmla="*/ 4176606 w 12192001"/>
              <a:gd name="connsiteY1715" fmla="*/ 3382023 h 6858000"/>
              <a:gd name="connsiteX1716" fmla="*/ 4172809 w 12192001"/>
              <a:gd name="connsiteY1716" fmla="*/ 3415816 h 6858000"/>
              <a:gd name="connsiteX1717" fmla="*/ 4184198 w 12192001"/>
              <a:gd name="connsiteY1717" fmla="*/ 3430835 h 6858000"/>
              <a:gd name="connsiteX1718" fmla="*/ 4195588 w 12192001"/>
              <a:gd name="connsiteY1718" fmla="*/ 3427080 h 6858000"/>
              <a:gd name="connsiteX1719" fmla="*/ 4195588 w 12192001"/>
              <a:gd name="connsiteY1719" fmla="*/ 3408306 h 6858000"/>
              <a:gd name="connsiteX1720" fmla="*/ 4191791 w 12192001"/>
              <a:gd name="connsiteY1720" fmla="*/ 3359495 h 6858000"/>
              <a:gd name="connsiteX1721" fmla="*/ 4195588 w 12192001"/>
              <a:gd name="connsiteY1721" fmla="*/ 3310683 h 6858000"/>
              <a:gd name="connsiteX1722" fmla="*/ 4199384 w 12192001"/>
              <a:gd name="connsiteY1722" fmla="*/ 3295664 h 6858000"/>
              <a:gd name="connsiteX1723" fmla="*/ 4206977 w 12192001"/>
              <a:gd name="connsiteY1723" fmla="*/ 3393287 h 6858000"/>
              <a:gd name="connsiteX1724" fmla="*/ 4206977 w 12192001"/>
              <a:gd name="connsiteY1724" fmla="*/ 3408306 h 6858000"/>
              <a:gd name="connsiteX1725" fmla="*/ 4214570 w 12192001"/>
              <a:gd name="connsiteY1725" fmla="*/ 3427080 h 6858000"/>
              <a:gd name="connsiteX1726" fmla="*/ 4225960 w 12192001"/>
              <a:gd name="connsiteY1726" fmla="*/ 3430835 h 6858000"/>
              <a:gd name="connsiteX1727" fmla="*/ 4233552 w 12192001"/>
              <a:gd name="connsiteY1727" fmla="*/ 3423325 h 6858000"/>
              <a:gd name="connsiteX1728" fmla="*/ 4233552 w 12192001"/>
              <a:gd name="connsiteY1728" fmla="*/ 3367004 h 6858000"/>
              <a:gd name="connsiteX1729" fmla="*/ 4248738 w 12192001"/>
              <a:gd name="connsiteY1729" fmla="*/ 3427080 h 6858000"/>
              <a:gd name="connsiteX1730" fmla="*/ 4256331 w 12192001"/>
              <a:gd name="connsiteY1730" fmla="*/ 3438344 h 6858000"/>
              <a:gd name="connsiteX1731" fmla="*/ 4260129 w 12192001"/>
              <a:gd name="connsiteY1731" fmla="*/ 3423325 h 6858000"/>
              <a:gd name="connsiteX1732" fmla="*/ 4260129 w 12192001"/>
              <a:gd name="connsiteY1732" fmla="*/ 3329457 h 6858000"/>
              <a:gd name="connsiteX1733" fmla="*/ 4267721 w 12192001"/>
              <a:gd name="connsiteY1733" fmla="*/ 3314438 h 6858000"/>
              <a:gd name="connsiteX1734" fmla="*/ 4267721 w 12192001"/>
              <a:gd name="connsiteY1734" fmla="*/ 3340721 h 6858000"/>
              <a:gd name="connsiteX1735" fmla="*/ 4279110 w 12192001"/>
              <a:gd name="connsiteY1735" fmla="*/ 3374514 h 6858000"/>
              <a:gd name="connsiteX1736" fmla="*/ 4279110 w 12192001"/>
              <a:gd name="connsiteY1736" fmla="*/ 3408306 h 6858000"/>
              <a:gd name="connsiteX1737" fmla="*/ 4290499 w 12192001"/>
              <a:gd name="connsiteY1737" fmla="*/ 3419570 h 6858000"/>
              <a:gd name="connsiteX1738" fmla="*/ 4301889 w 12192001"/>
              <a:gd name="connsiteY1738" fmla="*/ 3408306 h 6858000"/>
              <a:gd name="connsiteX1739" fmla="*/ 4301889 w 12192001"/>
              <a:gd name="connsiteY1739" fmla="*/ 3329457 h 6858000"/>
              <a:gd name="connsiteX1740" fmla="*/ 4305685 w 12192001"/>
              <a:gd name="connsiteY1740" fmla="*/ 3295664 h 6858000"/>
              <a:gd name="connsiteX1741" fmla="*/ 4305685 w 12192001"/>
              <a:gd name="connsiteY1741" fmla="*/ 3336966 h 6858000"/>
              <a:gd name="connsiteX1742" fmla="*/ 4320871 w 12192001"/>
              <a:gd name="connsiteY1742" fmla="*/ 3363250 h 6858000"/>
              <a:gd name="connsiteX1743" fmla="*/ 4332261 w 12192001"/>
              <a:gd name="connsiteY1743" fmla="*/ 3363250 h 6858000"/>
              <a:gd name="connsiteX1744" fmla="*/ 4339853 w 12192001"/>
              <a:gd name="connsiteY1744" fmla="*/ 3348231 h 6858000"/>
              <a:gd name="connsiteX1745" fmla="*/ 4347446 w 12192001"/>
              <a:gd name="connsiteY1745" fmla="*/ 3299419 h 6858000"/>
              <a:gd name="connsiteX1746" fmla="*/ 4351243 w 12192001"/>
              <a:gd name="connsiteY1746" fmla="*/ 3235589 h 6858000"/>
              <a:gd name="connsiteX1747" fmla="*/ 4351243 w 12192001"/>
              <a:gd name="connsiteY1747" fmla="*/ 3130457 h 6858000"/>
              <a:gd name="connsiteX1748" fmla="*/ 4355039 w 12192001"/>
              <a:gd name="connsiteY1748" fmla="*/ 3111683 h 6858000"/>
              <a:gd name="connsiteX1749" fmla="*/ 4370225 w 12192001"/>
              <a:gd name="connsiteY1749" fmla="*/ 3122947 h 6858000"/>
              <a:gd name="connsiteX1750" fmla="*/ 4385411 w 12192001"/>
              <a:gd name="connsiteY1750" fmla="*/ 3152985 h 6858000"/>
              <a:gd name="connsiteX1751" fmla="*/ 4393004 w 12192001"/>
              <a:gd name="connsiteY1751" fmla="*/ 3183023 h 6858000"/>
              <a:gd name="connsiteX1752" fmla="*/ 4389207 w 12192001"/>
              <a:gd name="connsiteY1752" fmla="*/ 3243098 h 6858000"/>
              <a:gd name="connsiteX1753" fmla="*/ 4385411 w 12192001"/>
              <a:gd name="connsiteY1753" fmla="*/ 3276891 h 6858000"/>
              <a:gd name="connsiteX1754" fmla="*/ 4400597 w 12192001"/>
              <a:gd name="connsiteY1754" fmla="*/ 3288155 h 6858000"/>
              <a:gd name="connsiteX1755" fmla="*/ 4404393 w 12192001"/>
              <a:gd name="connsiteY1755" fmla="*/ 3273136 h 6858000"/>
              <a:gd name="connsiteX1756" fmla="*/ 4411986 w 12192001"/>
              <a:gd name="connsiteY1756" fmla="*/ 3137966 h 6858000"/>
              <a:gd name="connsiteX1757" fmla="*/ 4412999 w 12192001"/>
              <a:gd name="connsiteY1757" fmla="*/ 3092566 h 6858000"/>
              <a:gd name="connsiteX1758" fmla="*/ 4414040 w 12192001"/>
              <a:gd name="connsiteY1758" fmla="*/ 3085189 h 6858000"/>
              <a:gd name="connsiteX1759" fmla="*/ 4440616 w 12192001"/>
              <a:gd name="connsiteY1759" fmla="*/ 3115227 h 6858000"/>
              <a:gd name="connsiteX1760" fmla="*/ 4443383 w 12192001"/>
              <a:gd name="connsiteY1760" fmla="*/ 3117197 h 6858000"/>
              <a:gd name="connsiteX1761" fmla="*/ 4443410 w 12192001"/>
              <a:gd name="connsiteY1761" fmla="*/ 3117687 h 6858000"/>
              <a:gd name="connsiteX1762" fmla="*/ 4444644 w 12192001"/>
              <a:gd name="connsiteY1762" fmla="*/ 3136466 h 6858000"/>
              <a:gd name="connsiteX1763" fmla="*/ 4444644 w 12192001"/>
              <a:gd name="connsiteY1763" fmla="*/ 3162757 h 6858000"/>
              <a:gd name="connsiteX1764" fmla="*/ 4447112 w 12192001"/>
              <a:gd name="connsiteY1764" fmla="*/ 3189048 h 6858000"/>
              <a:gd name="connsiteX1765" fmla="*/ 4444644 w 12192001"/>
              <a:gd name="connsiteY1765" fmla="*/ 3204071 h 6858000"/>
              <a:gd name="connsiteX1766" fmla="*/ 4448346 w 12192001"/>
              <a:gd name="connsiteY1766" fmla="*/ 3211583 h 6858000"/>
              <a:gd name="connsiteX1767" fmla="*/ 4448346 w 12192001"/>
              <a:gd name="connsiteY1767" fmla="*/ 3219095 h 6858000"/>
              <a:gd name="connsiteX1768" fmla="*/ 4450814 w 12192001"/>
              <a:gd name="connsiteY1768" fmla="*/ 3279189 h 6858000"/>
              <a:gd name="connsiteX1769" fmla="*/ 4453282 w 12192001"/>
              <a:gd name="connsiteY1769" fmla="*/ 3324259 h 6858000"/>
              <a:gd name="connsiteX1770" fmla="*/ 4453282 w 12192001"/>
              <a:gd name="connsiteY1770" fmla="*/ 3369329 h 6858000"/>
              <a:gd name="connsiteX1771" fmla="*/ 4455750 w 12192001"/>
              <a:gd name="connsiteY1771" fmla="*/ 3384353 h 6858000"/>
              <a:gd name="connsiteX1772" fmla="*/ 4458218 w 12192001"/>
              <a:gd name="connsiteY1772" fmla="*/ 3403132 h 6858000"/>
              <a:gd name="connsiteX1773" fmla="*/ 4456984 w 12192001"/>
              <a:gd name="connsiteY1773" fmla="*/ 3444446 h 6858000"/>
              <a:gd name="connsiteX1774" fmla="*/ 4463155 w 12192001"/>
              <a:gd name="connsiteY1774" fmla="*/ 3463226 h 6858000"/>
              <a:gd name="connsiteX1775" fmla="*/ 4473027 w 12192001"/>
              <a:gd name="connsiteY1775" fmla="*/ 3478249 h 6858000"/>
              <a:gd name="connsiteX1776" fmla="*/ 4475495 w 12192001"/>
              <a:gd name="connsiteY1776" fmla="*/ 3519563 h 6858000"/>
              <a:gd name="connsiteX1777" fmla="*/ 4475495 w 12192001"/>
              <a:gd name="connsiteY1777" fmla="*/ 3568390 h 6858000"/>
              <a:gd name="connsiteX1778" fmla="*/ 4475495 w 12192001"/>
              <a:gd name="connsiteY1778" fmla="*/ 3613460 h 6858000"/>
              <a:gd name="connsiteX1779" fmla="*/ 4480431 w 12192001"/>
              <a:gd name="connsiteY1779" fmla="*/ 3632239 h 6858000"/>
              <a:gd name="connsiteX1780" fmla="*/ 4486601 w 12192001"/>
              <a:gd name="connsiteY1780" fmla="*/ 3624727 h 6858000"/>
              <a:gd name="connsiteX1781" fmla="*/ 4486601 w 12192001"/>
              <a:gd name="connsiteY1781" fmla="*/ 3605948 h 6858000"/>
              <a:gd name="connsiteX1782" fmla="*/ 4490303 w 12192001"/>
              <a:gd name="connsiteY1782" fmla="*/ 3587169 h 6858000"/>
              <a:gd name="connsiteX1783" fmla="*/ 4496473 w 12192001"/>
              <a:gd name="connsiteY1783" fmla="*/ 3564634 h 6858000"/>
              <a:gd name="connsiteX1784" fmla="*/ 4500175 w 12192001"/>
              <a:gd name="connsiteY1784" fmla="*/ 3530831 h 6858000"/>
              <a:gd name="connsiteX1785" fmla="*/ 4500175 w 12192001"/>
              <a:gd name="connsiteY1785" fmla="*/ 3497028 h 6858000"/>
              <a:gd name="connsiteX1786" fmla="*/ 4498941 w 12192001"/>
              <a:gd name="connsiteY1786" fmla="*/ 3444446 h 6858000"/>
              <a:gd name="connsiteX1787" fmla="*/ 4500175 w 12192001"/>
              <a:gd name="connsiteY1787" fmla="*/ 3436935 h 6858000"/>
              <a:gd name="connsiteX1788" fmla="*/ 4503877 w 12192001"/>
              <a:gd name="connsiteY1788" fmla="*/ 3440690 h 6858000"/>
              <a:gd name="connsiteX1789" fmla="*/ 4506345 w 12192001"/>
              <a:gd name="connsiteY1789" fmla="*/ 3463226 h 6858000"/>
              <a:gd name="connsiteX1790" fmla="*/ 4514983 w 12192001"/>
              <a:gd name="connsiteY1790" fmla="*/ 3470737 h 6858000"/>
              <a:gd name="connsiteX1791" fmla="*/ 4516217 w 12192001"/>
              <a:gd name="connsiteY1791" fmla="*/ 3433179 h 6858000"/>
              <a:gd name="connsiteX1792" fmla="*/ 4517451 w 12192001"/>
              <a:gd name="connsiteY1792" fmla="*/ 3448202 h 6858000"/>
              <a:gd name="connsiteX1793" fmla="*/ 4517451 w 12192001"/>
              <a:gd name="connsiteY1793" fmla="*/ 3482005 h 6858000"/>
              <a:gd name="connsiteX1794" fmla="*/ 4521153 w 12192001"/>
              <a:gd name="connsiteY1794" fmla="*/ 3515808 h 6858000"/>
              <a:gd name="connsiteX1795" fmla="*/ 4528557 w 12192001"/>
              <a:gd name="connsiteY1795" fmla="*/ 3523319 h 6858000"/>
              <a:gd name="connsiteX1796" fmla="*/ 4532259 w 12192001"/>
              <a:gd name="connsiteY1796" fmla="*/ 3504540 h 6858000"/>
              <a:gd name="connsiteX1797" fmla="*/ 4531026 w 12192001"/>
              <a:gd name="connsiteY1797" fmla="*/ 3474493 h 6858000"/>
              <a:gd name="connsiteX1798" fmla="*/ 4528557 w 12192001"/>
              <a:gd name="connsiteY1798" fmla="*/ 3410644 h 6858000"/>
              <a:gd name="connsiteX1799" fmla="*/ 4529791 w 12192001"/>
              <a:gd name="connsiteY1799" fmla="*/ 3403132 h 6858000"/>
              <a:gd name="connsiteX1800" fmla="*/ 4532259 w 12192001"/>
              <a:gd name="connsiteY1800" fmla="*/ 3350550 h 6858000"/>
              <a:gd name="connsiteX1801" fmla="*/ 4534727 w 12192001"/>
              <a:gd name="connsiteY1801" fmla="*/ 3271677 h 6858000"/>
              <a:gd name="connsiteX1802" fmla="*/ 4534727 w 12192001"/>
              <a:gd name="connsiteY1802" fmla="*/ 3267921 h 6858000"/>
              <a:gd name="connsiteX1803" fmla="*/ 4535961 w 12192001"/>
              <a:gd name="connsiteY1803" fmla="*/ 3267921 h 6858000"/>
              <a:gd name="connsiteX1804" fmla="*/ 4538429 w 12192001"/>
              <a:gd name="connsiteY1804" fmla="*/ 3271677 h 6858000"/>
              <a:gd name="connsiteX1805" fmla="*/ 4538429 w 12192001"/>
              <a:gd name="connsiteY1805" fmla="*/ 3282944 h 6858000"/>
              <a:gd name="connsiteX1806" fmla="*/ 4538429 w 12192001"/>
              <a:gd name="connsiteY1806" fmla="*/ 3350550 h 6858000"/>
              <a:gd name="connsiteX1807" fmla="*/ 4540897 w 12192001"/>
              <a:gd name="connsiteY1807" fmla="*/ 3361817 h 6858000"/>
              <a:gd name="connsiteX1808" fmla="*/ 4545833 w 12192001"/>
              <a:gd name="connsiteY1808" fmla="*/ 3380597 h 6858000"/>
              <a:gd name="connsiteX1809" fmla="*/ 4545833 w 12192001"/>
              <a:gd name="connsiteY1809" fmla="*/ 3425667 h 6858000"/>
              <a:gd name="connsiteX1810" fmla="*/ 4548301 w 12192001"/>
              <a:gd name="connsiteY1810" fmla="*/ 3459470 h 6858000"/>
              <a:gd name="connsiteX1811" fmla="*/ 4552003 w 12192001"/>
              <a:gd name="connsiteY1811" fmla="*/ 3440690 h 6858000"/>
              <a:gd name="connsiteX1812" fmla="*/ 4553237 w 12192001"/>
              <a:gd name="connsiteY1812" fmla="*/ 3350550 h 6858000"/>
              <a:gd name="connsiteX1813" fmla="*/ 4553237 w 12192001"/>
              <a:gd name="connsiteY1813" fmla="*/ 3207827 h 6858000"/>
              <a:gd name="connsiteX1814" fmla="*/ 4552003 w 12192001"/>
              <a:gd name="connsiteY1814" fmla="*/ 3189048 h 6858000"/>
              <a:gd name="connsiteX1815" fmla="*/ 4553237 w 12192001"/>
              <a:gd name="connsiteY1815" fmla="*/ 3151489 h 6858000"/>
              <a:gd name="connsiteX1816" fmla="*/ 4552003 w 12192001"/>
              <a:gd name="connsiteY1816" fmla="*/ 3113931 h 6858000"/>
              <a:gd name="connsiteX1817" fmla="*/ 4552003 w 12192001"/>
              <a:gd name="connsiteY1817" fmla="*/ 3087640 h 6858000"/>
              <a:gd name="connsiteX1818" fmla="*/ 4554160 w 12192001"/>
              <a:gd name="connsiteY1818" fmla="*/ 3050448 h 6858000"/>
              <a:gd name="connsiteX1819" fmla="*/ 4558306 w 12192001"/>
              <a:gd name="connsiteY1819" fmla="*/ 3043887 h 6858000"/>
              <a:gd name="connsiteX1820" fmla="*/ 4558306 w 12192001"/>
              <a:gd name="connsiteY1820" fmla="*/ 3025113 h 6858000"/>
              <a:gd name="connsiteX1821" fmla="*/ 4558306 w 12192001"/>
              <a:gd name="connsiteY1821" fmla="*/ 2987566 h 6858000"/>
              <a:gd name="connsiteX1822" fmla="*/ 4558306 w 12192001"/>
              <a:gd name="connsiteY1822" fmla="*/ 2950019 h 6858000"/>
              <a:gd name="connsiteX1823" fmla="*/ 4562103 w 12192001"/>
              <a:gd name="connsiteY1823" fmla="*/ 2946264 h 6858000"/>
              <a:gd name="connsiteX1824" fmla="*/ 4569696 w 12192001"/>
              <a:gd name="connsiteY1824" fmla="*/ 2950019 h 6858000"/>
              <a:gd name="connsiteX1825" fmla="*/ 4569696 w 12192001"/>
              <a:gd name="connsiteY1825" fmla="*/ 2987566 h 6858000"/>
              <a:gd name="connsiteX1826" fmla="*/ 4573492 w 12192001"/>
              <a:gd name="connsiteY1826" fmla="*/ 2998830 h 6858000"/>
              <a:gd name="connsiteX1827" fmla="*/ 4581085 w 12192001"/>
              <a:gd name="connsiteY1827" fmla="*/ 2998830 h 6858000"/>
              <a:gd name="connsiteX1828" fmla="*/ 4593423 w 12192001"/>
              <a:gd name="connsiteY1828" fmla="*/ 2986158 h 6858000"/>
              <a:gd name="connsiteX1829" fmla="*/ 4599989 w 12192001"/>
              <a:gd name="connsiteY1829" fmla="*/ 2986670 h 6858000"/>
              <a:gd name="connsiteX1830" fmla="*/ 4599989 w 12192001"/>
              <a:gd name="connsiteY1830" fmla="*/ 3000336 h 6858000"/>
              <a:gd name="connsiteX1831" fmla="*/ 4607581 w 12192001"/>
              <a:gd name="connsiteY1831" fmla="*/ 3045392 h 6858000"/>
              <a:gd name="connsiteX1832" fmla="*/ 4607581 w 12192001"/>
              <a:gd name="connsiteY1832" fmla="*/ 3086694 h 6858000"/>
              <a:gd name="connsiteX1833" fmla="*/ 4607581 w 12192001"/>
              <a:gd name="connsiteY1833" fmla="*/ 3094204 h 6858000"/>
              <a:gd name="connsiteX1834" fmla="*/ 4615174 w 12192001"/>
              <a:gd name="connsiteY1834" fmla="*/ 3146770 h 6858000"/>
              <a:gd name="connsiteX1835" fmla="*/ 4599989 w 12192001"/>
              <a:gd name="connsiteY1835" fmla="*/ 3191827 h 6858000"/>
              <a:gd name="connsiteX1836" fmla="*/ 4603785 w 12192001"/>
              <a:gd name="connsiteY1836" fmla="*/ 3199336 h 6858000"/>
              <a:gd name="connsiteX1837" fmla="*/ 4607581 w 12192001"/>
              <a:gd name="connsiteY1837" fmla="*/ 3210600 h 6858000"/>
              <a:gd name="connsiteX1838" fmla="*/ 4611378 w 12192001"/>
              <a:gd name="connsiteY1838" fmla="*/ 3323242 h 6858000"/>
              <a:gd name="connsiteX1839" fmla="*/ 4618971 w 12192001"/>
              <a:gd name="connsiteY1839" fmla="*/ 3357035 h 6858000"/>
              <a:gd name="connsiteX1840" fmla="*/ 4618971 w 12192001"/>
              <a:gd name="connsiteY1840" fmla="*/ 3394582 h 6858000"/>
              <a:gd name="connsiteX1841" fmla="*/ 4615174 w 12192001"/>
              <a:gd name="connsiteY1841" fmla="*/ 3454657 h 6858000"/>
              <a:gd name="connsiteX1842" fmla="*/ 4615174 w 12192001"/>
              <a:gd name="connsiteY1842" fmla="*/ 3469676 h 6858000"/>
              <a:gd name="connsiteX1843" fmla="*/ 4618971 w 12192001"/>
              <a:gd name="connsiteY1843" fmla="*/ 3480940 h 6858000"/>
              <a:gd name="connsiteX1844" fmla="*/ 4630360 w 12192001"/>
              <a:gd name="connsiteY1844" fmla="*/ 3473431 h 6858000"/>
              <a:gd name="connsiteX1845" fmla="*/ 4645546 w 12192001"/>
              <a:gd name="connsiteY1845" fmla="*/ 3435884 h 6858000"/>
              <a:gd name="connsiteX1846" fmla="*/ 4656936 w 12192001"/>
              <a:gd name="connsiteY1846" fmla="*/ 3420865 h 6858000"/>
              <a:gd name="connsiteX1847" fmla="*/ 4672121 w 12192001"/>
              <a:gd name="connsiteY1847" fmla="*/ 3477186 h 6858000"/>
              <a:gd name="connsiteX1848" fmla="*/ 4687307 w 12192001"/>
              <a:gd name="connsiteY1848" fmla="*/ 3518488 h 6858000"/>
              <a:gd name="connsiteX1849" fmla="*/ 4702493 w 12192001"/>
              <a:gd name="connsiteY1849" fmla="*/ 3525997 h 6858000"/>
              <a:gd name="connsiteX1850" fmla="*/ 4706290 w 12192001"/>
              <a:gd name="connsiteY1850" fmla="*/ 3510978 h 6858000"/>
              <a:gd name="connsiteX1851" fmla="*/ 4706290 w 12192001"/>
              <a:gd name="connsiteY1851" fmla="*/ 3435884 h 6858000"/>
              <a:gd name="connsiteX1852" fmla="*/ 4740458 w 12192001"/>
              <a:gd name="connsiteY1852" fmla="*/ 3304468 h 6858000"/>
              <a:gd name="connsiteX1853" fmla="*/ 4751847 w 12192001"/>
              <a:gd name="connsiteY1853" fmla="*/ 3255657 h 6858000"/>
              <a:gd name="connsiteX1854" fmla="*/ 4748051 w 12192001"/>
              <a:gd name="connsiteY1854" fmla="*/ 3203091 h 6858000"/>
              <a:gd name="connsiteX1855" fmla="*/ 4736661 w 12192001"/>
              <a:gd name="connsiteY1855" fmla="*/ 3146770 h 6858000"/>
              <a:gd name="connsiteX1856" fmla="*/ 4744254 w 12192001"/>
              <a:gd name="connsiteY1856" fmla="*/ 3056657 h 6858000"/>
              <a:gd name="connsiteX1857" fmla="*/ 4744254 w 12192001"/>
              <a:gd name="connsiteY1857" fmla="*/ 3045392 h 6858000"/>
              <a:gd name="connsiteX1858" fmla="*/ 4738923 w 12192001"/>
              <a:gd name="connsiteY1858" fmla="*/ 3006453 h 6858000"/>
              <a:gd name="connsiteX1859" fmla="*/ 4745757 w 12192001"/>
              <a:gd name="connsiteY1859" fmla="*/ 3006809 h 6858000"/>
              <a:gd name="connsiteX1860" fmla="*/ 4751926 w 12192001"/>
              <a:gd name="connsiteY1860" fmla="*/ 2998830 h 6858000"/>
              <a:gd name="connsiteX1861" fmla="*/ 4763315 w 12192001"/>
              <a:gd name="connsiteY1861" fmla="*/ 2998830 h 6858000"/>
              <a:gd name="connsiteX1862" fmla="*/ 4770434 w 12192001"/>
              <a:gd name="connsiteY1862" fmla="*/ 3007278 h 6858000"/>
              <a:gd name="connsiteX1863" fmla="*/ 4770759 w 12192001"/>
              <a:gd name="connsiteY1863" fmla="*/ 3006634 h 6858000"/>
              <a:gd name="connsiteX1864" fmla="*/ 4770759 w 12192001"/>
              <a:gd name="connsiteY1864" fmla="*/ 3013932 h 6858000"/>
              <a:gd name="connsiteX1865" fmla="*/ 4773228 w 12192001"/>
              <a:gd name="connsiteY1865" fmla="*/ 3074026 h 6858000"/>
              <a:gd name="connsiteX1866" fmla="*/ 4775695 w 12192001"/>
              <a:gd name="connsiteY1866" fmla="*/ 3119096 h 6858000"/>
              <a:gd name="connsiteX1867" fmla="*/ 4775695 w 12192001"/>
              <a:gd name="connsiteY1867" fmla="*/ 3164166 h 6858000"/>
              <a:gd name="connsiteX1868" fmla="*/ 4778163 w 12192001"/>
              <a:gd name="connsiteY1868" fmla="*/ 3179190 h 6858000"/>
              <a:gd name="connsiteX1869" fmla="*/ 4780631 w 12192001"/>
              <a:gd name="connsiteY1869" fmla="*/ 3197969 h 6858000"/>
              <a:gd name="connsiteX1870" fmla="*/ 4779397 w 12192001"/>
              <a:gd name="connsiteY1870" fmla="*/ 3239283 h 6858000"/>
              <a:gd name="connsiteX1871" fmla="*/ 4785568 w 12192001"/>
              <a:gd name="connsiteY1871" fmla="*/ 3258063 h 6858000"/>
              <a:gd name="connsiteX1872" fmla="*/ 4795440 w 12192001"/>
              <a:gd name="connsiteY1872" fmla="*/ 3273086 h 6858000"/>
              <a:gd name="connsiteX1873" fmla="*/ 4797908 w 12192001"/>
              <a:gd name="connsiteY1873" fmla="*/ 3314400 h 6858000"/>
              <a:gd name="connsiteX1874" fmla="*/ 4797908 w 12192001"/>
              <a:gd name="connsiteY1874" fmla="*/ 3363227 h 6858000"/>
              <a:gd name="connsiteX1875" fmla="*/ 4797908 w 12192001"/>
              <a:gd name="connsiteY1875" fmla="*/ 3408297 h 6858000"/>
              <a:gd name="connsiteX1876" fmla="*/ 4802844 w 12192001"/>
              <a:gd name="connsiteY1876" fmla="*/ 3427076 h 6858000"/>
              <a:gd name="connsiteX1877" fmla="*/ 4809014 w 12192001"/>
              <a:gd name="connsiteY1877" fmla="*/ 3419564 h 6858000"/>
              <a:gd name="connsiteX1878" fmla="*/ 4809014 w 12192001"/>
              <a:gd name="connsiteY1878" fmla="*/ 3400785 h 6858000"/>
              <a:gd name="connsiteX1879" fmla="*/ 4812716 w 12192001"/>
              <a:gd name="connsiteY1879" fmla="*/ 3382006 h 6858000"/>
              <a:gd name="connsiteX1880" fmla="*/ 4818886 w 12192001"/>
              <a:gd name="connsiteY1880" fmla="*/ 3359471 h 6858000"/>
              <a:gd name="connsiteX1881" fmla="*/ 4822588 w 12192001"/>
              <a:gd name="connsiteY1881" fmla="*/ 3325668 h 6858000"/>
              <a:gd name="connsiteX1882" fmla="*/ 4822588 w 12192001"/>
              <a:gd name="connsiteY1882" fmla="*/ 3291865 h 6858000"/>
              <a:gd name="connsiteX1883" fmla="*/ 4821354 w 12192001"/>
              <a:gd name="connsiteY1883" fmla="*/ 3239283 h 6858000"/>
              <a:gd name="connsiteX1884" fmla="*/ 4822588 w 12192001"/>
              <a:gd name="connsiteY1884" fmla="*/ 3231772 h 6858000"/>
              <a:gd name="connsiteX1885" fmla="*/ 4826290 w 12192001"/>
              <a:gd name="connsiteY1885" fmla="*/ 3235527 h 6858000"/>
              <a:gd name="connsiteX1886" fmla="*/ 4828758 w 12192001"/>
              <a:gd name="connsiteY1886" fmla="*/ 3258063 h 6858000"/>
              <a:gd name="connsiteX1887" fmla="*/ 4837396 w 12192001"/>
              <a:gd name="connsiteY1887" fmla="*/ 3265574 h 6858000"/>
              <a:gd name="connsiteX1888" fmla="*/ 4838630 w 12192001"/>
              <a:gd name="connsiteY1888" fmla="*/ 3228016 h 6858000"/>
              <a:gd name="connsiteX1889" fmla="*/ 4839864 w 12192001"/>
              <a:gd name="connsiteY1889" fmla="*/ 3243039 h 6858000"/>
              <a:gd name="connsiteX1890" fmla="*/ 4839864 w 12192001"/>
              <a:gd name="connsiteY1890" fmla="*/ 3276842 h 6858000"/>
              <a:gd name="connsiteX1891" fmla="*/ 4843566 w 12192001"/>
              <a:gd name="connsiteY1891" fmla="*/ 3310645 h 6858000"/>
              <a:gd name="connsiteX1892" fmla="*/ 4850970 w 12192001"/>
              <a:gd name="connsiteY1892" fmla="*/ 3318156 h 6858000"/>
              <a:gd name="connsiteX1893" fmla="*/ 4854672 w 12192001"/>
              <a:gd name="connsiteY1893" fmla="*/ 3299377 h 6858000"/>
              <a:gd name="connsiteX1894" fmla="*/ 4853438 w 12192001"/>
              <a:gd name="connsiteY1894" fmla="*/ 3269330 h 6858000"/>
              <a:gd name="connsiteX1895" fmla="*/ 4850970 w 12192001"/>
              <a:gd name="connsiteY1895" fmla="*/ 3205481 h 6858000"/>
              <a:gd name="connsiteX1896" fmla="*/ 4852204 w 12192001"/>
              <a:gd name="connsiteY1896" fmla="*/ 3197969 h 6858000"/>
              <a:gd name="connsiteX1897" fmla="*/ 4853738 w 12192001"/>
              <a:gd name="connsiteY1897" fmla="*/ 3165283 h 6858000"/>
              <a:gd name="connsiteX1898" fmla="*/ 4854352 w 12192001"/>
              <a:gd name="connsiteY1898" fmla="*/ 3165544 h 6858000"/>
              <a:gd name="connsiteX1899" fmla="*/ 4868151 w 12192001"/>
              <a:gd name="connsiteY1899" fmla="*/ 3173342 h 6858000"/>
              <a:gd name="connsiteX1900" fmla="*/ 4868246 w 12192001"/>
              <a:gd name="connsiteY1900" fmla="*/ 3175434 h 6858000"/>
              <a:gd name="connsiteX1901" fmla="*/ 4868246 w 12192001"/>
              <a:gd name="connsiteY1901" fmla="*/ 3220504 h 6858000"/>
              <a:gd name="connsiteX1902" fmla="*/ 4870567 w 12192001"/>
              <a:gd name="connsiteY1902" fmla="*/ 3252287 h 6858000"/>
              <a:gd name="connsiteX1903" fmla="*/ 4869538 w 12192001"/>
              <a:gd name="connsiteY1903" fmla="*/ 3259412 h 6858000"/>
              <a:gd name="connsiteX1904" fmla="*/ 4888520 w 12192001"/>
              <a:gd name="connsiteY1904" fmla="*/ 3274431 h 6858000"/>
              <a:gd name="connsiteX1905" fmla="*/ 4888520 w 12192001"/>
              <a:gd name="connsiteY1905" fmla="*/ 3304468 h 6858000"/>
              <a:gd name="connsiteX1906" fmla="*/ 4869538 w 12192001"/>
              <a:gd name="connsiteY1906" fmla="*/ 3311978 h 6858000"/>
              <a:gd name="connsiteX1907" fmla="*/ 4858148 w 12192001"/>
              <a:gd name="connsiteY1907" fmla="*/ 3330751 h 6858000"/>
              <a:gd name="connsiteX1908" fmla="*/ 4850555 w 12192001"/>
              <a:gd name="connsiteY1908" fmla="*/ 3353280 h 6858000"/>
              <a:gd name="connsiteX1909" fmla="*/ 4865741 w 12192001"/>
              <a:gd name="connsiteY1909" fmla="*/ 3383318 h 6858000"/>
              <a:gd name="connsiteX1910" fmla="*/ 4896113 w 12192001"/>
              <a:gd name="connsiteY1910" fmla="*/ 3435884 h 6858000"/>
              <a:gd name="connsiteX1911" fmla="*/ 4888520 w 12192001"/>
              <a:gd name="connsiteY1911" fmla="*/ 3462167 h 6858000"/>
              <a:gd name="connsiteX1912" fmla="*/ 4873334 w 12192001"/>
              <a:gd name="connsiteY1912" fmla="*/ 3492205 h 6858000"/>
              <a:gd name="connsiteX1913" fmla="*/ 4877130 w 12192001"/>
              <a:gd name="connsiteY1913" fmla="*/ 3533507 h 6858000"/>
              <a:gd name="connsiteX1914" fmla="*/ 4888520 w 12192001"/>
              <a:gd name="connsiteY1914" fmla="*/ 3541016 h 6858000"/>
              <a:gd name="connsiteX1915" fmla="*/ 4869538 w 12192001"/>
              <a:gd name="connsiteY1915" fmla="*/ 3604846 h 6858000"/>
              <a:gd name="connsiteX1916" fmla="*/ 4869538 w 12192001"/>
              <a:gd name="connsiteY1916" fmla="*/ 3646149 h 6858000"/>
              <a:gd name="connsiteX1917" fmla="*/ 4865741 w 12192001"/>
              <a:gd name="connsiteY1917" fmla="*/ 3740017 h 6858000"/>
              <a:gd name="connsiteX1918" fmla="*/ 4861945 w 12192001"/>
              <a:gd name="connsiteY1918" fmla="*/ 3766300 h 6858000"/>
              <a:gd name="connsiteX1919" fmla="*/ 4865741 w 12192001"/>
              <a:gd name="connsiteY1919" fmla="*/ 3796338 h 6858000"/>
              <a:gd name="connsiteX1920" fmla="*/ 4865741 w 12192001"/>
              <a:gd name="connsiteY1920" fmla="*/ 3830130 h 6858000"/>
              <a:gd name="connsiteX1921" fmla="*/ 4888520 w 12192001"/>
              <a:gd name="connsiteY1921" fmla="*/ 3833885 h 6858000"/>
              <a:gd name="connsiteX1922" fmla="*/ 4899909 w 12192001"/>
              <a:gd name="connsiteY1922" fmla="*/ 3878942 h 6858000"/>
              <a:gd name="connsiteX1923" fmla="*/ 4896113 w 12192001"/>
              <a:gd name="connsiteY1923" fmla="*/ 3890206 h 6858000"/>
              <a:gd name="connsiteX1924" fmla="*/ 4907502 w 12192001"/>
              <a:gd name="connsiteY1924" fmla="*/ 3897715 h 6858000"/>
              <a:gd name="connsiteX1925" fmla="*/ 4918892 w 12192001"/>
              <a:gd name="connsiteY1925" fmla="*/ 3890206 h 6858000"/>
              <a:gd name="connsiteX1926" fmla="*/ 4915095 w 12192001"/>
              <a:gd name="connsiteY1926" fmla="*/ 3860168 h 6858000"/>
              <a:gd name="connsiteX1927" fmla="*/ 4922688 w 12192001"/>
              <a:gd name="connsiteY1927" fmla="*/ 3826375 h 6858000"/>
              <a:gd name="connsiteX1928" fmla="*/ 4945467 w 12192001"/>
              <a:gd name="connsiteY1928" fmla="*/ 3815111 h 6858000"/>
              <a:gd name="connsiteX1929" fmla="*/ 4953060 w 12192001"/>
              <a:gd name="connsiteY1929" fmla="*/ 3796338 h 6858000"/>
              <a:gd name="connsiteX1930" fmla="*/ 4937874 w 12192001"/>
              <a:gd name="connsiteY1930" fmla="*/ 3751281 h 6858000"/>
              <a:gd name="connsiteX1931" fmla="*/ 4937874 w 12192001"/>
              <a:gd name="connsiteY1931" fmla="*/ 3732507 h 6858000"/>
              <a:gd name="connsiteX1932" fmla="*/ 4949263 w 12192001"/>
              <a:gd name="connsiteY1932" fmla="*/ 3724998 h 6858000"/>
              <a:gd name="connsiteX1933" fmla="*/ 4968246 w 12192001"/>
              <a:gd name="connsiteY1933" fmla="*/ 3728753 h 6858000"/>
              <a:gd name="connsiteX1934" fmla="*/ 4983432 w 12192001"/>
              <a:gd name="connsiteY1934" fmla="*/ 3751281 h 6858000"/>
              <a:gd name="connsiteX1935" fmla="*/ 4991024 w 12192001"/>
              <a:gd name="connsiteY1935" fmla="*/ 3755036 h 6858000"/>
              <a:gd name="connsiteX1936" fmla="*/ 4994821 w 12192001"/>
              <a:gd name="connsiteY1936" fmla="*/ 3747526 h 6858000"/>
              <a:gd name="connsiteX1937" fmla="*/ 4991024 w 12192001"/>
              <a:gd name="connsiteY1937" fmla="*/ 3709979 h 6858000"/>
              <a:gd name="connsiteX1938" fmla="*/ 4991024 w 12192001"/>
              <a:gd name="connsiteY1938" fmla="*/ 3706224 h 6858000"/>
              <a:gd name="connsiteX1939" fmla="*/ 4998617 w 12192001"/>
              <a:gd name="connsiteY1939" fmla="*/ 3706224 h 6858000"/>
              <a:gd name="connsiteX1940" fmla="*/ 5010007 w 12192001"/>
              <a:gd name="connsiteY1940" fmla="*/ 3702470 h 6858000"/>
              <a:gd name="connsiteX1941" fmla="*/ 5010007 w 12192001"/>
              <a:gd name="connsiteY1941" fmla="*/ 3676187 h 6858000"/>
              <a:gd name="connsiteX1942" fmla="*/ 5021396 w 12192001"/>
              <a:gd name="connsiteY1942" fmla="*/ 3709979 h 6858000"/>
              <a:gd name="connsiteX1943" fmla="*/ 5032786 w 12192001"/>
              <a:gd name="connsiteY1943" fmla="*/ 3713734 h 6858000"/>
              <a:gd name="connsiteX1944" fmla="*/ 5055564 w 12192001"/>
              <a:gd name="connsiteY1944" fmla="*/ 3724998 h 6858000"/>
              <a:gd name="connsiteX1945" fmla="*/ 5055564 w 12192001"/>
              <a:gd name="connsiteY1945" fmla="*/ 3740017 h 6858000"/>
              <a:gd name="connsiteX1946" fmla="*/ 5063158 w 12192001"/>
              <a:gd name="connsiteY1946" fmla="*/ 3740017 h 6858000"/>
              <a:gd name="connsiteX1947" fmla="*/ 5066954 w 12192001"/>
              <a:gd name="connsiteY1947" fmla="*/ 3740017 h 6858000"/>
              <a:gd name="connsiteX1948" fmla="*/ 5082140 w 12192001"/>
              <a:gd name="connsiteY1948" fmla="*/ 3668677 h 6858000"/>
              <a:gd name="connsiteX1949" fmla="*/ 5101122 w 12192001"/>
              <a:gd name="connsiteY1949" fmla="*/ 3623620 h 6858000"/>
              <a:gd name="connsiteX1950" fmla="*/ 5108715 w 12192001"/>
              <a:gd name="connsiteY1950" fmla="*/ 3616110 h 6858000"/>
              <a:gd name="connsiteX1951" fmla="*/ 5116308 w 12192001"/>
              <a:gd name="connsiteY1951" fmla="*/ 3627375 h 6858000"/>
              <a:gd name="connsiteX1952" fmla="*/ 5116308 w 12192001"/>
              <a:gd name="connsiteY1952" fmla="*/ 3661168 h 6858000"/>
              <a:gd name="connsiteX1953" fmla="*/ 5120104 w 12192001"/>
              <a:gd name="connsiteY1953" fmla="*/ 3668677 h 6858000"/>
              <a:gd name="connsiteX1954" fmla="*/ 5127697 w 12192001"/>
              <a:gd name="connsiteY1954" fmla="*/ 3664922 h 6858000"/>
              <a:gd name="connsiteX1955" fmla="*/ 5135290 w 12192001"/>
              <a:gd name="connsiteY1955" fmla="*/ 3642394 h 6858000"/>
              <a:gd name="connsiteX1956" fmla="*/ 5135290 w 12192001"/>
              <a:gd name="connsiteY1956" fmla="*/ 3608601 h 6858000"/>
              <a:gd name="connsiteX1957" fmla="*/ 5150476 w 12192001"/>
              <a:gd name="connsiteY1957" fmla="*/ 3604846 h 6858000"/>
              <a:gd name="connsiteX1958" fmla="*/ 5158069 w 12192001"/>
              <a:gd name="connsiteY1958" fmla="*/ 3604846 h 6858000"/>
              <a:gd name="connsiteX1959" fmla="*/ 5180848 w 12192001"/>
              <a:gd name="connsiteY1959" fmla="*/ 3661168 h 6858000"/>
              <a:gd name="connsiteX1960" fmla="*/ 5173255 w 12192001"/>
              <a:gd name="connsiteY1960" fmla="*/ 3792583 h 6858000"/>
              <a:gd name="connsiteX1961" fmla="*/ 5180848 w 12192001"/>
              <a:gd name="connsiteY1961" fmla="*/ 3811357 h 6858000"/>
              <a:gd name="connsiteX1962" fmla="*/ 5188441 w 12192001"/>
              <a:gd name="connsiteY1962" fmla="*/ 3792583 h 6858000"/>
              <a:gd name="connsiteX1963" fmla="*/ 5196034 w 12192001"/>
              <a:gd name="connsiteY1963" fmla="*/ 3747526 h 6858000"/>
              <a:gd name="connsiteX1964" fmla="*/ 5196034 w 12192001"/>
              <a:gd name="connsiteY1964" fmla="*/ 3698715 h 6858000"/>
              <a:gd name="connsiteX1965" fmla="*/ 5199830 w 12192001"/>
              <a:gd name="connsiteY1965" fmla="*/ 3623620 h 6858000"/>
              <a:gd name="connsiteX1966" fmla="*/ 5249185 w 12192001"/>
              <a:gd name="connsiteY1966" fmla="*/ 3495959 h 6858000"/>
              <a:gd name="connsiteX1967" fmla="*/ 5260573 w 12192001"/>
              <a:gd name="connsiteY1967" fmla="*/ 3450903 h 6858000"/>
              <a:gd name="connsiteX1968" fmla="*/ 5264370 w 12192001"/>
              <a:gd name="connsiteY1968" fmla="*/ 3435884 h 6858000"/>
              <a:gd name="connsiteX1969" fmla="*/ 5271963 w 12192001"/>
              <a:gd name="connsiteY1969" fmla="*/ 3450903 h 6858000"/>
              <a:gd name="connsiteX1970" fmla="*/ 5271963 w 12192001"/>
              <a:gd name="connsiteY1970" fmla="*/ 3646149 h 6858000"/>
              <a:gd name="connsiteX1971" fmla="*/ 5309928 w 12192001"/>
              <a:gd name="connsiteY1971" fmla="*/ 3702470 h 6858000"/>
              <a:gd name="connsiteX1972" fmla="*/ 5317520 w 12192001"/>
              <a:gd name="connsiteY1972" fmla="*/ 3702470 h 6858000"/>
              <a:gd name="connsiteX1973" fmla="*/ 5347892 w 12192001"/>
              <a:gd name="connsiteY1973" fmla="*/ 3687451 h 6858000"/>
              <a:gd name="connsiteX1974" fmla="*/ 5370671 w 12192001"/>
              <a:gd name="connsiteY1974" fmla="*/ 3664922 h 6858000"/>
              <a:gd name="connsiteX1975" fmla="*/ 5416229 w 12192001"/>
              <a:gd name="connsiteY1975" fmla="*/ 3631129 h 6858000"/>
              <a:gd name="connsiteX1976" fmla="*/ 5480768 w 12192001"/>
              <a:gd name="connsiteY1976" fmla="*/ 3589827 h 6858000"/>
              <a:gd name="connsiteX1977" fmla="*/ 5484565 w 12192001"/>
              <a:gd name="connsiteY1977" fmla="*/ 3574809 h 6858000"/>
              <a:gd name="connsiteX1978" fmla="*/ 5492158 w 12192001"/>
              <a:gd name="connsiteY1978" fmla="*/ 3533507 h 6858000"/>
              <a:gd name="connsiteX1979" fmla="*/ 5495954 w 12192001"/>
              <a:gd name="connsiteY1979" fmla="*/ 3518488 h 6858000"/>
              <a:gd name="connsiteX1980" fmla="*/ 5495954 w 12192001"/>
              <a:gd name="connsiteY1980" fmla="*/ 3488450 h 6858000"/>
              <a:gd name="connsiteX1981" fmla="*/ 5484565 w 12192001"/>
              <a:gd name="connsiteY1981" fmla="*/ 3435884 h 6858000"/>
              <a:gd name="connsiteX1982" fmla="*/ 5488361 w 12192001"/>
              <a:gd name="connsiteY1982" fmla="*/ 3398336 h 6858000"/>
              <a:gd name="connsiteX1983" fmla="*/ 5498621 w 12192001"/>
              <a:gd name="connsiteY1983" fmla="*/ 3376078 h 6858000"/>
              <a:gd name="connsiteX1984" fmla="*/ 5499891 w 12192001"/>
              <a:gd name="connsiteY1984" fmla="*/ 3377898 h 6858000"/>
              <a:gd name="connsiteX1985" fmla="*/ 5507598 w 12192001"/>
              <a:gd name="connsiteY1985" fmla="*/ 3419213 h 6858000"/>
              <a:gd name="connsiteX1986" fmla="*/ 5507598 w 12192001"/>
              <a:gd name="connsiteY1986" fmla="*/ 3468039 h 6858000"/>
              <a:gd name="connsiteX1987" fmla="*/ 5507598 w 12192001"/>
              <a:gd name="connsiteY1987" fmla="*/ 3513109 h 6858000"/>
              <a:gd name="connsiteX1988" fmla="*/ 5523011 w 12192001"/>
              <a:gd name="connsiteY1988" fmla="*/ 3531888 h 6858000"/>
              <a:gd name="connsiteX1989" fmla="*/ 5542278 w 12192001"/>
              <a:gd name="connsiteY1989" fmla="*/ 3524377 h 6858000"/>
              <a:gd name="connsiteX1990" fmla="*/ 5542278 w 12192001"/>
              <a:gd name="connsiteY1990" fmla="*/ 3505598 h 6858000"/>
              <a:gd name="connsiteX1991" fmla="*/ 5553839 w 12192001"/>
              <a:gd name="connsiteY1991" fmla="*/ 3486818 h 6858000"/>
              <a:gd name="connsiteX1992" fmla="*/ 5573106 w 12192001"/>
              <a:gd name="connsiteY1992" fmla="*/ 3464283 h 6858000"/>
              <a:gd name="connsiteX1993" fmla="*/ 5584666 w 12192001"/>
              <a:gd name="connsiteY1993" fmla="*/ 3430480 h 6858000"/>
              <a:gd name="connsiteX1994" fmla="*/ 5584666 w 12192001"/>
              <a:gd name="connsiteY1994" fmla="*/ 3396677 h 6858000"/>
              <a:gd name="connsiteX1995" fmla="*/ 5580813 w 12192001"/>
              <a:gd name="connsiteY1995" fmla="*/ 3344096 h 6858000"/>
              <a:gd name="connsiteX1996" fmla="*/ 5584666 w 12192001"/>
              <a:gd name="connsiteY1996" fmla="*/ 3336584 h 6858000"/>
              <a:gd name="connsiteX1997" fmla="*/ 5596227 w 12192001"/>
              <a:gd name="connsiteY1997" fmla="*/ 3340340 h 6858000"/>
              <a:gd name="connsiteX1998" fmla="*/ 5603933 w 12192001"/>
              <a:gd name="connsiteY1998" fmla="*/ 3362875 h 6858000"/>
              <a:gd name="connsiteX1999" fmla="*/ 5630907 w 12192001"/>
              <a:gd name="connsiteY1999" fmla="*/ 3370386 h 6858000"/>
              <a:gd name="connsiteX2000" fmla="*/ 5634761 w 12192001"/>
              <a:gd name="connsiteY2000" fmla="*/ 3332828 h 6858000"/>
              <a:gd name="connsiteX2001" fmla="*/ 5638614 w 12192001"/>
              <a:gd name="connsiteY2001" fmla="*/ 3347852 h 6858000"/>
              <a:gd name="connsiteX2002" fmla="*/ 5638614 w 12192001"/>
              <a:gd name="connsiteY2002" fmla="*/ 3381654 h 6858000"/>
              <a:gd name="connsiteX2003" fmla="*/ 5650174 w 12192001"/>
              <a:gd name="connsiteY2003" fmla="*/ 3415457 h 6858000"/>
              <a:gd name="connsiteX2004" fmla="*/ 5673295 w 12192001"/>
              <a:gd name="connsiteY2004" fmla="*/ 3422969 h 6858000"/>
              <a:gd name="connsiteX2005" fmla="*/ 5684855 w 12192001"/>
              <a:gd name="connsiteY2005" fmla="*/ 3404189 h 6858000"/>
              <a:gd name="connsiteX2006" fmla="*/ 5681002 w 12192001"/>
              <a:gd name="connsiteY2006" fmla="*/ 3374142 h 6858000"/>
              <a:gd name="connsiteX2007" fmla="*/ 5673295 w 12192001"/>
              <a:gd name="connsiteY2007" fmla="*/ 3310293 h 6858000"/>
              <a:gd name="connsiteX2008" fmla="*/ 5677148 w 12192001"/>
              <a:gd name="connsiteY2008" fmla="*/ 3302781 h 6858000"/>
              <a:gd name="connsiteX2009" fmla="*/ 5684855 w 12192001"/>
              <a:gd name="connsiteY2009" fmla="*/ 3250199 h 6858000"/>
              <a:gd name="connsiteX2010" fmla="*/ 5692562 w 12192001"/>
              <a:gd name="connsiteY2010" fmla="*/ 3171326 h 6858000"/>
              <a:gd name="connsiteX2011" fmla="*/ 5692562 w 12192001"/>
              <a:gd name="connsiteY2011" fmla="*/ 3167570 h 6858000"/>
              <a:gd name="connsiteX2012" fmla="*/ 5696415 w 12192001"/>
              <a:gd name="connsiteY2012" fmla="*/ 3167570 h 6858000"/>
              <a:gd name="connsiteX2013" fmla="*/ 5704122 w 12192001"/>
              <a:gd name="connsiteY2013" fmla="*/ 3171326 h 6858000"/>
              <a:gd name="connsiteX2014" fmla="*/ 5704122 w 12192001"/>
              <a:gd name="connsiteY2014" fmla="*/ 3182594 h 6858000"/>
              <a:gd name="connsiteX2015" fmla="*/ 5704122 w 12192001"/>
              <a:gd name="connsiteY2015" fmla="*/ 3250199 h 6858000"/>
              <a:gd name="connsiteX2016" fmla="*/ 5711829 w 12192001"/>
              <a:gd name="connsiteY2016" fmla="*/ 3261467 h 6858000"/>
              <a:gd name="connsiteX2017" fmla="*/ 5727243 w 12192001"/>
              <a:gd name="connsiteY2017" fmla="*/ 3280246 h 6858000"/>
              <a:gd name="connsiteX2018" fmla="*/ 5727243 w 12192001"/>
              <a:gd name="connsiteY2018" fmla="*/ 3325316 h 6858000"/>
              <a:gd name="connsiteX2019" fmla="*/ 5734950 w 12192001"/>
              <a:gd name="connsiteY2019" fmla="*/ 3359119 h 6858000"/>
              <a:gd name="connsiteX2020" fmla="*/ 5739909 w 12192001"/>
              <a:gd name="connsiteY2020" fmla="*/ 3351064 h 6858000"/>
              <a:gd name="connsiteX2021" fmla="*/ 5745618 w 12192001"/>
              <a:gd name="connsiteY2021" fmla="*/ 3366421 h 6858000"/>
              <a:gd name="connsiteX2022" fmla="*/ 5760329 w 12192001"/>
              <a:gd name="connsiteY2022" fmla="*/ 3398336 h 6858000"/>
              <a:gd name="connsiteX2023" fmla="*/ 5764126 w 12192001"/>
              <a:gd name="connsiteY2023" fmla="*/ 3435884 h 6858000"/>
              <a:gd name="connsiteX2024" fmla="*/ 5752736 w 12192001"/>
              <a:gd name="connsiteY2024" fmla="*/ 3488450 h 6858000"/>
              <a:gd name="connsiteX2025" fmla="*/ 5752736 w 12192001"/>
              <a:gd name="connsiteY2025" fmla="*/ 3518488 h 6858000"/>
              <a:gd name="connsiteX2026" fmla="*/ 5756533 w 12192001"/>
              <a:gd name="connsiteY2026" fmla="*/ 3533507 h 6858000"/>
              <a:gd name="connsiteX2027" fmla="*/ 5764126 w 12192001"/>
              <a:gd name="connsiteY2027" fmla="*/ 3574809 h 6858000"/>
              <a:gd name="connsiteX2028" fmla="*/ 5767922 w 12192001"/>
              <a:gd name="connsiteY2028" fmla="*/ 3589827 h 6858000"/>
              <a:gd name="connsiteX2029" fmla="*/ 5832462 w 12192001"/>
              <a:gd name="connsiteY2029" fmla="*/ 3631129 h 6858000"/>
              <a:gd name="connsiteX2030" fmla="*/ 5878019 w 12192001"/>
              <a:gd name="connsiteY2030" fmla="*/ 3664922 h 6858000"/>
              <a:gd name="connsiteX2031" fmla="*/ 5900798 w 12192001"/>
              <a:gd name="connsiteY2031" fmla="*/ 3687451 h 6858000"/>
              <a:gd name="connsiteX2032" fmla="*/ 5931170 w 12192001"/>
              <a:gd name="connsiteY2032" fmla="*/ 3702470 h 6858000"/>
              <a:gd name="connsiteX2033" fmla="*/ 5938763 w 12192001"/>
              <a:gd name="connsiteY2033" fmla="*/ 3702470 h 6858000"/>
              <a:gd name="connsiteX2034" fmla="*/ 5976728 w 12192001"/>
              <a:gd name="connsiteY2034" fmla="*/ 3646149 h 6858000"/>
              <a:gd name="connsiteX2035" fmla="*/ 5976728 w 12192001"/>
              <a:gd name="connsiteY2035" fmla="*/ 3450903 h 6858000"/>
              <a:gd name="connsiteX2036" fmla="*/ 5984321 w 12192001"/>
              <a:gd name="connsiteY2036" fmla="*/ 3435884 h 6858000"/>
              <a:gd name="connsiteX2037" fmla="*/ 5988117 w 12192001"/>
              <a:gd name="connsiteY2037" fmla="*/ 3450903 h 6858000"/>
              <a:gd name="connsiteX2038" fmla="*/ 5999506 w 12192001"/>
              <a:gd name="connsiteY2038" fmla="*/ 3495959 h 6858000"/>
              <a:gd name="connsiteX2039" fmla="*/ 6048861 w 12192001"/>
              <a:gd name="connsiteY2039" fmla="*/ 3623620 h 6858000"/>
              <a:gd name="connsiteX2040" fmla="*/ 6052657 w 12192001"/>
              <a:gd name="connsiteY2040" fmla="*/ 3698715 h 6858000"/>
              <a:gd name="connsiteX2041" fmla="*/ 6052657 w 12192001"/>
              <a:gd name="connsiteY2041" fmla="*/ 3747526 h 6858000"/>
              <a:gd name="connsiteX2042" fmla="*/ 6060250 w 12192001"/>
              <a:gd name="connsiteY2042" fmla="*/ 3792583 h 6858000"/>
              <a:gd name="connsiteX2043" fmla="*/ 6067843 w 12192001"/>
              <a:gd name="connsiteY2043" fmla="*/ 3811357 h 6858000"/>
              <a:gd name="connsiteX2044" fmla="*/ 6075436 w 12192001"/>
              <a:gd name="connsiteY2044" fmla="*/ 3792583 h 6858000"/>
              <a:gd name="connsiteX2045" fmla="*/ 6067843 w 12192001"/>
              <a:gd name="connsiteY2045" fmla="*/ 3661168 h 6858000"/>
              <a:gd name="connsiteX2046" fmla="*/ 6090622 w 12192001"/>
              <a:gd name="connsiteY2046" fmla="*/ 3604846 h 6858000"/>
              <a:gd name="connsiteX2047" fmla="*/ 6098214 w 12192001"/>
              <a:gd name="connsiteY2047" fmla="*/ 3604846 h 6858000"/>
              <a:gd name="connsiteX2048" fmla="*/ 6113400 w 12192001"/>
              <a:gd name="connsiteY2048" fmla="*/ 3608601 h 6858000"/>
              <a:gd name="connsiteX2049" fmla="*/ 6113400 w 12192001"/>
              <a:gd name="connsiteY2049" fmla="*/ 3642394 h 6858000"/>
              <a:gd name="connsiteX2050" fmla="*/ 6120993 w 12192001"/>
              <a:gd name="connsiteY2050" fmla="*/ 3664922 h 6858000"/>
              <a:gd name="connsiteX2051" fmla="*/ 6128586 w 12192001"/>
              <a:gd name="connsiteY2051" fmla="*/ 3668677 h 6858000"/>
              <a:gd name="connsiteX2052" fmla="*/ 6132383 w 12192001"/>
              <a:gd name="connsiteY2052" fmla="*/ 3661168 h 6858000"/>
              <a:gd name="connsiteX2053" fmla="*/ 6132383 w 12192001"/>
              <a:gd name="connsiteY2053" fmla="*/ 3627375 h 6858000"/>
              <a:gd name="connsiteX2054" fmla="*/ 6139976 w 12192001"/>
              <a:gd name="connsiteY2054" fmla="*/ 3616110 h 6858000"/>
              <a:gd name="connsiteX2055" fmla="*/ 6147569 w 12192001"/>
              <a:gd name="connsiteY2055" fmla="*/ 3623620 h 6858000"/>
              <a:gd name="connsiteX2056" fmla="*/ 6166551 w 12192001"/>
              <a:gd name="connsiteY2056" fmla="*/ 3668677 h 6858000"/>
              <a:gd name="connsiteX2057" fmla="*/ 6181737 w 12192001"/>
              <a:gd name="connsiteY2057" fmla="*/ 3740017 h 6858000"/>
              <a:gd name="connsiteX2058" fmla="*/ 6185533 w 12192001"/>
              <a:gd name="connsiteY2058" fmla="*/ 3740017 h 6858000"/>
              <a:gd name="connsiteX2059" fmla="*/ 6193126 w 12192001"/>
              <a:gd name="connsiteY2059" fmla="*/ 3740017 h 6858000"/>
              <a:gd name="connsiteX2060" fmla="*/ 6193126 w 12192001"/>
              <a:gd name="connsiteY2060" fmla="*/ 3724998 h 6858000"/>
              <a:gd name="connsiteX2061" fmla="*/ 6215905 w 12192001"/>
              <a:gd name="connsiteY2061" fmla="*/ 3713734 h 6858000"/>
              <a:gd name="connsiteX2062" fmla="*/ 6227294 w 12192001"/>
              <a:gd name="connsiteY2062" fmla="*/ 3709979 h 6858000"/>
              <a:gd name="connsiteX2063" fmla="*/ 6238684 w 12192001"/>
              <a:gd name="connsiteY2063" fmla="*/ 3676187 h 6858000"/>
              <a:gd name="connsiteX2064" fmla="*/ 6238684 w 12192001"/>
              <a:gd name="connsiteY2064" fmla="*/ 3702470 h 6858000"/>
              <a:gd name="connsiteX2065" fmla="*/ 6250073 w 12192001"/>
              <a:gd name="connsiteY2065" fmla="*/ 3706224 h 6858000"/>
              <a:gd name="connsiteX2066" fmla="*/ 6257666 w 12192001"/>
              <a:gd name="connsiteY2066" fmla="*/ 3706224 h 6858000"/>
              <a:gd name="connsiteX2067" fmla="*/ 6257666 w 12192001"/>
              <a:gd name="connsiteY2067" fmla="*/ 3709979 h 6858000"/>
              <a:gd name="connsiteX2068" fmla="*/ 6253870 w 12192001"/>
              <a:gd name="connsiteY2068" fmla="*/ 3747526 h 6858000"/>
              <a:gd name="connsiteX2069" fmla="*/ 6257666 w 12192001"/>
              <a:gd name="connsiteY2069" fmla="*/ 3755036 h 6858000"/>
              <a:gd name="connsiteX2070" fmla="*/ 6265259 w 12192001"/>
              <a:gd name="connsiteY2070" fmla="*/ 3751281 h 6858000"/>
              <a:gd name="connsiteX2071" fmla="*/ 6280445 w 12192001"/>
              <a:gd name="connsiteY2071" fmla="*/ 3728753 h 6858000"/>
              <a:gd name="connsiteX2072" fmla="*/ 6299427 w 12192001"/>
              <a:gd name="connsiteY2072" fmla="*/ 3724998 h 6858000"/>
              <a:gd name="connsiteX2073" fmla="*/ 6310816 w 12192001"/>
              <a:gd name="connsiteY2073" fmla="*/ 3732507 h 6858000"/>
              <a:gd name="connsiteX2074" fmla="*/ 6310816 w 12192001"/>
              <a:gd name="connsiteY2074" fmla="*/ 3751281 h 6858000"/>
              <a:gd name="connsiteX2075" fmla="*/ 6295631 w 12192001"/>
              <a:gd name="connsiteY2075" fmla="*/ 3796338 h 6858000"/>
              <a:gd name="connsiteX2076" fmla="*/ 6303224 w 12192001"/>
              <a:gd name="connsiteY2076" fmla="*/ 3815111 h 6858000"/>
              <a:gd name="connsiteX2077" fmla="*/ 6326002 w 12192001"/>
              <a:gd name="connsiteY2077" fmla="*/ 3826375 h 6858000"/>
              <a:gd name="connsiteX2078" fmla="*/ 6333595 w 12192001"/>
              <a:gd name="connsiteY2078" fmla="*/ 3860168 h 6858000"/>
              <a:gd name="connsiteX2079" fmla="*/ 6329799 w 12192001"/>
              <a:gd name="connsiteY2079" fmla="*/ 3890206 h 6858000"/>
              <a:gd name="connsiteX2080" fmla="*/ 6341188 w 12192001"/>
              <a:gd name="connsiteY2080" fmla="*/ 3897715 h 6858000"/>
              <a:gd name="connsiteX2081" fmla="*/ 6352578 w 12192001"/>
              <a:gd name="connsiteY2081" fmla="*/ 3890206 h 6858000"/>
              <a:gd name="connsiteX2082" fmla="*/ 6348781 w 12192001"/>
              <a:gd name="connsiteY2082" fmla="*/ 3878942 h 6858000"/>
              <a:gd name="connsiteX2083" fmla="*/ 6360171 w 12192001"/>
              <a:gd name="connsiteY2083" fmla="*/ 3833885 h 6858000"/>
              <a:gd name="connsiteX2084" fmla="*/ 6382949 w 12192001"/>
              <a:gd name="connsiteY2084" fmla="*/ 3830130 h 6858000"/>
              <a:gd name="connsiteX2085" fmla="*/ 6382949 w 12192001"/>
              <a:gd name="connsiteY2085" fmla="*/ 3796338 h 6858000"/>
              <a:gd name="connsiteX2086" fmla="*/ 6386746 w 12192001"/>
              <a:gd name="connsiteY2086" fmla="*/ 3766300 h 6858000"/>
              <a:gd name="connsiteX2087" fmla="*/ 6382949 w 12192001"/>
              <a:gd name="connsiteY2087" fmla="*/ 3740017 h 6858000"/>
              <a:gd name="connsiteX2088" fmla="*/ 6379153 w 12192001"/>
              <a:gd name="connsiteY2088" fmla="*/ 3646149 h 6858000"/>
              <a:gd name="connsiteX2089" fmla="*/ 6379153 w 12192001"/>
              <a:gd name="connsiteY2089" fmla="*/ 3604846 h 6858000"/>
              <a:gd name="connsiteX2090" fmla="*/ 6360171 w 12192001"/>
              <a:gd name="connsiteY2090" fmla="*/ 3541016 h 6858000"/>
              <a:gd name="connsiteX2091" fmla="*/ 6371560 w 12192001"/>
              <a:gd name="connsiteY2091" fmla="*/ 3533507 h 6858000"/>
              <a:gd name="connsiteX2092" fmla="*/ 6375356 w 12192001"/>
              <a:gd name="connsiteY2092" fmla="*/ 3492205 h 6858000"/>
              <a:gd name="connsiteX2093" fmla="*/ 6360171 w 12192001"/>
              <a:gd name="connsiteY2093" fmla="*/ 3462167 h 6858000"/>
              <a:gd name="connsiteX2094" fmla="*/ 6352578 w 12192001"/>
              <a:gd name="connsiteY2094" fmla="*/ 3435884 h 6858000"/>
              <a:gd name="connsiteX2095" fmla="*/ 6382949 w 12192001"/>
              <a:gd name="connsiteY2095" fmla="*/ 3383318 h 6858000"/>
              <a:gd name="connsiteX2096" fmla="*/ 6398135 w 12192001"/>
              <a:gd name="connsiteY2096" fmla="*/ 3353280 h 6858000"/>
              <a:gd name="connsiteX2097" fmla="*/ 6390542 w 12192001"/>
              <a:gd name="connsiteY2097" fmla="*/ 3330751 h 6858000"/>
              <a:gd name="connsiteX2098" fmla="*/ 6379153 w 12192001"/>
              <a:gd name="connsiteY2098" fmla="*/ 3311978 h 6858000"/>
              <a:gd name="connsiteX2099" fmla="*/ 6360171 w 12192001"/>
              <a:gd name="connsiteY2099" fmla="*/ 3304468 h 6858000"/>
              <a:gd name="connsiteX2100" fmla="*/ 6360171 w 12192001"/>
              <a:gd name="connsiteY2100" fmla="*/ 3274431 h 6858000"/>
              <a:gd name="connsiteX2101" fmla="*/ 6379153 w 12192001"/>
              <a:gd name="connsiteY2101" fmla="*/ 3259412 h 6858000"/>
              <a:gd name="connsiteX2102" fmla="*/ 6375356 w 12192001"/>
              <a:gd name="connsiteY2102" fmla="*/ 3233129 h 6858000"/>
              <a:gd name="connsiteX2103" fmla="*/ 6363967 w 12192001"/>
              <a:gd name="connsiteY2103" fmla="*/ 3191827 h 6858000"/>
              <a:gd name="connsiteX2104" fmla="*/ 6367763 w 12192001"/>
              <a:gd name="connsiteY2104" fmla="*/ 3180562 h 6858000"/>
              <a:gd name="connsiteX2105" fmla="*/ 6394339 w 12192001"/>
              <a:gd name="connsiteY2105" fmla="*/ 3165544 h 6858000"/>
              <a:gd name="connsiteX2106" fmla="*/ 6401932 w 12192001"/>
              <a:gd name="connsiteY2106" fmla="*/ 3154279 h 6858000"/>
              <a:gd name="connsiteX2107" fmla="*/ 6371560 w 12192001"/>
              <a:gd name="connsiteY2107" fmla="*/ 3101713 h 6858000"/>
              <a:gd name="connsiteX2108" fmla="*/ 6363967 w 12192001"/>
              <a:gd name="connsiteY2108" fmla="*/ 3094204 h 6858000"/>
              <a:gd name="connsiteX2109" fmla="*/ 6356374 w 12192001"/>
              <a:gd name="connsiteY2109" fmla="*/ 3101713 h 6858000"/>
              <a:gd name="connsiteX2110" fmla="*/ 6352578 w 12192001"/>
              <a:gd name="connsiteY2110" fmla="*/ 3154279 h 6858000"/>
              <a:gd name="connsiteX2111" fmla="*/ 6348781 w 12192001"/>
              <a:gd name="connsiteY2111" fmla="*/ 3165544 h 6858000"/>
              <a:gd name="connsiteX2112" fmla="*/ 6337392 w 12192001"/>
              <a:gd name="connsiteY2112" fmla="*/ 3184317 h 6858000"/>
              <a:gd name="connsiteX2113" fmla="*/ 6322206 w 12192001"/>
              <a:gd name="connsiteY2113" fmla="*/ 3191827 h 6858000"/>
              <a:gd name="connsiteX2114" fmla="*/ 6307020 w 12192001"/>
              <a:gd name="connsiteY2114" fmla="*/ 3180562 h 6858000"/>
              <a:gd name="connsiteX2115" fmla="*/ 6307020 w 12192001"/>
              <a:gd name="connsiteY2115" fmla="*/ 3195581 h 6858000"/>
              <a:gd name="connsiteX2116" fmla="*/ 6310816 w 12192001"/>
              <a:gd name="connsiteY2116" fmla="*/ 3221864 h 6858000"/>
              <a:gd name="connsiteX2117" fmla="*/ 6307020 w 12192001"/>
              <a:gd name="connsiteY2117" fmla="*/ 3251902 h 6858000"/>
              <a:gd name="connsiteX2118" fmla="*/ 6288038 w 12192001"/>
              <a:gd name="connsiteY2118" fmla="*/ 3270676 h 6858000"/>
              <a:gd name="connsiteX2119" fmla="*/ 6284241 w 12192001"/>
              <a:gd name="connsiteY2119" fmla="*/ 3285695 h 6858000"/>
              <a:gd name="connsiteX2120" fmla="*/ 6284241 w 12192001"/>
              <a:gd name="connsiteY2120" fmla="*/ 3345770 h 6858000"/>
              <a:gd name="connsiteX2121" fmla="*/ 6284241 w 12192001"/>
              <a:gd name="connsiteY2121" fmla="*/ 3409601 h 6858000"/>
              <a:gd name="connsiteX2122" fmla="*/ 6280445 w 12192001"/>
              <a:gd name="connsiteY2122" fmla="*/ 3409601 h 6858000"/>
              <a:gd name="connsiteX2123" fmla="*/ 6276648 w 12192001"/>
              <a:gd name="connsiteY2123" fmla="*/ 3345770 h 6858000"/>
              <a:gd name="connsiteX2124" fmla="*/ 6265259 w 12192001"/>
              <a:gd name="connsiteY2124" fmla="*/ 3360789 h 6858000"/>
              <a:gd name="connsiteX2125" fmla="*/ 6253870 w 12192001"/>
              <a:gd name="connsiteY2125" fmla="*/ 3473431 h 6858000"/>
              <a:gd name="connsiteX2126" fmla="*/ 6253870 w 12192001"/>
              <a:gd name="connsiteY2126" fmla="*/ 3495959 h 6858000"/>
              <a:gd name="connsiteX2127" fmla="*/ 6231091 w 12192001"/>
              <a:gd name="connsiteY2127" fmla="*/ 3544771 h 6858000"/>
              <a:gd name="connsiteX2128" fmla="*/ 6231091 w 12192001"/>
              <a:gd name="connsiteY2128" fmla="*/ 3578563 h 6858000"/>
              <a:gd name="connsiteX2129" fmla="*/ 6223498 w 12192001"/>
              <a:gd name="connsiteY2129" fmla="*/ 3589827 h 6858000"/>
              <a:gd name="connsiteX2130" fmla="*/ 6212108 w 12192001"/>
              <a:gd name="connsiteY2130" fmla="*/ 3586073 h 6858000"/>
              <a:gd name="connsiteX2131" fmla="*/ 6208312 w 12192001"/>
              <a:gd name="connsiteY2131" fmla="*/ 3559790 h 6858000"/>
              <a:gd name="connsiteX2132" fmla="*/ 6227294 w 12192001"/>
              <a:gd name="connsiteY2132" fmla="*/ 3544771 h 6858000"/>
              <a:gd name="connsiteX2133" fmla="*/ 6231091 w 12192001"/>
              <a:gd name="connsiteY2133" fmla="*/ 3507223 h 6858000"/>
              <a:gd name="connsiteX2134" fmla="*/ 6231091 w 12192001"/>
              <a:gd name="connsiteY2134" fmla="*/ 3462167 h 6858000"/>
              <a:gd name="connsiteX2135" fmla="*/ 6231091 w 12192001"/>
              <a:gd name="connsiteY2135" fmla="*/ 3443393 h 6858000"/>
              <a:gd name="connsiteX2136" fmla="*/ 6227294 w 12192001"/>
              <a:gd name="connsiteY2136" fmla="*/ 3417110 h 6858000"/>
              <a:gd name="connsiteX2137" fmla="*/ 6231091 w 12192001"/>
              <a:gd name="connsiteY2137" fmla="*/ 3390827 h 6858000"/>
              <a:gd name="connsiteX2138" fmla="*/ 6227294 w 12192001"/>
              <a:gd name="connsiteY2138" fmla="*/ 3375808 h 6858000"/>
              <a:gd name="connsiteX2139" fmla="*/ 6238684 w 12192001"/>
              <a:gd name="connsiteY2139" fmla="*/ 3368299 h 6858000"/>
              <a:gd name="connsiteX2140" fmla="*/ 6238684 w 12192001"/>
              <a:gd name="connsiteY2140" fmla="*/ 3349525 h 6858000"/>
              <a:gd name="connsiteX2141" fmla="*/ 6231091 w 12192001"/>
              <a:gd name="connsiteY2141" fmla="*/ 3342016 h 6858000"/>
              <a:gd name="connsiteX2142" fmla="*/ 6246277 w 12192001"/>
              <a:gd name="connsiteY2142" fmla="*/ 3338261 h 6858000"/>
              <a:gd name="connsiteX2143" fmla="*/ 6246277 w 12192001"/>
              <a:gd name="connsiteY2143" fmla="*/ 3315733 h 6858000"/>
              <a:gd name="connsiteX2144" fmla="*/ 6238684 w 12192001"/>
              <a:gd name="connsiteY2144" fmla="*/ 3308223 h 6858000"/>
              <a:gd name="connsiteX2145" fmla="*/ 6253870 w 12192001"/>
              <a:gd name="connsiteY2145" fmla="*/ 3304468 h 6858000"/>
              <a:gd name="connsiteX2146" fmla="*/ 6257666 w 12192001"/>
              <a:gd name="connsiteY2146" fmla="*/ 3244393 h 6858000"/>
              <a:gd name="connsiteX2147" fmla="*/ 6257666 w 12192001"/>
              <a:gd name="connsiteY2147" fmla="*/ 3233129 h 6858000"/>
              <a:gd name="connsiteX2148" fmla="*/ 6253870 w 12192001"/>
              <a:gd name="connsiteY2148" fmla="*/ 3218110 h 6858000"/>
              <a:gd name="connsiteX2149" fmla="*/ 6246277 w 12192001"/>
              <a:gd name="connsiteY2149" fmla="*/ 3184317 h 6858000"/>
              <a:gd name="connsiteX2150" fmla="*/ 6246277 w 12192001"/>
              <a:gd name="connsiteY2150" fmla="*/ 3150525 h 6858000"/>
              <a:gd name="connsiteX2151" fmla="*/ 6253870 w 12192001"/>
              <a:gd name="connsiteY2151" fmla="*/ 3116732 h 6858000"/>
              <a:gd name="connsiteX2152" fmla="*/ 6253870 w 12192001"/>
              <a:gd name="connsiteY2152" fmla="*/ 3090449 h 6858000"/>
              <a:gd name="connsiteX2153" fmla="*/ 6246277 w 12192001"/>
              <a:gd name="connsiteY2153" fmla="*/ 3075430 h 6858000"/>
              <a:gd name="connsiteX2154" fmla="*/ 6246277 w 12192001"/>
              <a:gd name="connsiteY2154" fmla="*/ 3056657 h 6858000"/>
              <a:gd name="connsiteX2155" fmla="*/ 6246277 w 12192001"/>
              <a:gd name="connsiteY2155" fmla="*/ 3022864 h 6858000"/>
              <a:gd name="connsiteX2156" fmla="*/ 6246277 w 12192001"/>
              <a:gd name="connsiteY2156" fmla="*/ 3019109 h 6858000"/>
              <a:gd name="connsiteX2157" fmla="*/ 6269055 w 12192001"/>
              <a:gd name="connsiteY2157" fmla="*/ 2977807 h 6858000"/>
              <a:gd name="connsiteX2158" fmla="*/ 6276648 w 12192001"/>
              <a:gd name="connsiteY2158" fmla="*/ 2977807 h 6858000"/>
              <a:gd name="connsiteX2159" fmla="*/ 6299427 w 12192001"/>
              <a:gd name="connsiteY2159" fmla="*/ 2989072 h 6858000"/>
              <a:gd name="connsiteX2160" fmla="*/ 6299427 w 12192001"/>
              <a:gd name="connsiteY2160" fmla="*/ 3019109 h 6858000"/>
              <a:gd name="connsiteX2161" fmla="*/ 6307020 w 12192001"/>
              <a:gd name="connsiteY2161" fmla="*/ 3030374 h 6858000"/>
              <a:gd name="connsiteX2162" fmla="*/ 6310816 w 12192001"/>
              <a:gd name="connsiteY2162" fmla="*/ 3019109 h 6858000"/>
              <a:gd name="connsiteX2163" fmla="*/ 6307020 w 12192001"/>
              <a:gd name="connsiteY2163" fmla="*/ 3004090 h 6858000"/>
              <a:gd name="connsiteX2164" fmla="*/ 6307020 w 12192001"/>
              <a:gd name="connsiteY2164" fmla="*/ 2985317 h 6858000"/>
              <a:gd name="connsiteX2165" fmla="*/ 6310816 w 12192001"/>
              <a:gd name="connsiteY2165" fmla="*/ 2955279 h 6858000"/>
              <a:gd name="connsiteX2166" fmla="*/ 6318409 w 12192001"/>
              <a:gd name="connsiteY2166" fmla="*/ 2936505 h 6858000"/>
              <a:gd name="connsiteX2167" fmla="*/ 6375356 w 12192001"/>
              <a:gd name="connsiteY2167" fmla="*/ 2891449 h 6858000"/>
              <a:gd name="connsiteX2168" fmla="*/ 6379153 w 12192001"/>
              <a:gd name="connsiteY2168" fmla="*/ 2906468 h 6858000"/>
              <a:gd name="connsiteX2169" fmla="*/ 6379153 w 12192001"/>
              <a:gd name="connsiteY2169" fmla="*/ 2966543 h 6858000"/>
              <a:gd name="connsiteX2170" fmla="*/ 6390542 w 12192001"/>
              <a:gd name="connsiteY2170" fmla="*/ 2985317 h 6858000"/>
              <a:gd name="connsiteX2171" fmla="*/ 6390542 w 12192001"/>
              <a:gd name="connsiteY2171" fmla="*/ 2917732 h 6858000"/>
              <a:gd name="connsiteX2172" fmla="*/ 6390542 w 12192001"/>
              <a:gd name="connsiteY2172" fmla="*/ 2850147 h 6858000"/>
              <a:gd name="connsiteX2173" fmla="*/ 6398135 w 12192001"/>
              <a:gd name="connsiteY2173" fmla="*/ 2786317 h 6858000"/>
              <a:gd name="connsiteX2174" fmla="*/ 6398135 w 12192001"/>
              <a:gd name="connsiteY2174" fmla="*/ 2696203 h 6858000"/>
              <a:gd name="connsiteX2175" fmla="*/ 6401932 w 12192001"/>
              <a:gd name="connsiteY2175" fmla="*/ 2669920 h 6858000"/>
              <a:gd name="connsiteX2176" fmla="*/ 6379153 w 12192001"/>
              <a:gd name="connsiteY2176" fmla="*/ 2594826 h 6858000"/>
              <a:gd name="connsiteX2177" fmla="*/ 6386746 w 12192001"/>
              <a:gd name="connsiteY2177" fmla="*/ 2587316 h 6858000"/>
              <a:gd name="connsiteX2178" fmla="*/ 6405728 w 12192001"/>
              <a:gd name="connsiteY2178" fmla="*/ 2583561 h 6858000"/>
              <a:gd name="connsiteX2179" fmla="*/ 6417118 w 12192001"/>
              <a:gd name="connsiteY2179" fmla="*/ 2527241 h 6858000"/>
              <a:gd name="connsiteX2180" fmla="*/ 6424710 w 12192001"/>
              <a:gd name="connsiteY2180" fmla="*/ 2699958 h 6858000"/>
              <a:gd name="connsiteX2181" fmla="*/ 6426146 w 12192001"/>
              <a:gd name="connsiteY2181" fmla="*/ 2709637 h 6858000"/>
              <a:gd name="connsiteX2182" fmla="*/ 6423687 w 12192001"/>
              <a:gd name="connsiteY2182" fmla="*/ 2724602 h 6858000"/>
              <a:gd name="connsiteX2183" fmla="*/ 6427389 w 12192001"/>
              <a:gd name="connsiteY2183" fmla="*/ 2732114 h 6858000"/>
              <a:gd name="connsiteX2184" fmla="*/ 6427389 w 12192001"/>
              <a:gd name="connsiteY2184" fmla="*/ 2739626 h 6858000"/>
              <a:gd name="connsiteX2185" fmla="*/ 6429857 w 12192001"/>
              <a:gd name="connsiteY2185" fmla="*/ 2799720 h 6858000"/>
              <a:gd name="connsiteX2186" fmla="*/ 6432325 w 12192001"/>
              <a:gd name="connsiteY2186" fmla="*/ 2844790 h 6858000"/>
              <a:gd name="connsiteX2187" fmla="*/ 6432325 w 12192001"/>
              <a:gd name="connsiteY2187" fmla="*/ 2889860 h 6858000"/>
              <a:gd name="connsiteX2188" fmla="*/ 6434793 w 12192001"/>
              <a:gd name="connsiteY2188" fmla="*/ 2904884 h 6858000"/>
              <a:gd name="connsiteX2189" fmla="*/ 6437261 w 12192001"/>
              <a:gd name="connsiteY2189" fmla="*/ 2923663 h 6858000"/>
              <a:gd name="connsiteX2190" fmla="*/ 6436027 w 12192001"/>
              <a:gd name="connsiteY2190" fmla="*/ 2964977 h 6858000"/>
              <a:gd name="connsiteX2191" fmla="*/ 6442198 w 12192001"/>
              <a:gd name="connsiteY2191" fmla="*/ 2983757 h 6858000"/>
              <a:gd name="connsiteX2192" fmla="*/ 6452070 w 12192001"/>
              <a:gd name="connsiteY2192" fmla="*/ 2998780 h 6858000"/>
              <a:gd name="connsiteX2193" fmla="*/ 6454538 w 12192001"/>
              <a:gd name="connsiteY2193" fmla="*/ 3040094 h 6858000"/>
              <a:gd name="connsiteX2194" fmla="*/ 6454538 w 12192001"/>
              <a:gd name="connsiteY2194" fmla="*/ 3088921 h 6858000"/>
              <a:gd name="connsiteX2195" fmla="*/ 6454538 w 12192001"/>
              <a:gd name="connsiteY2195" fmla="*/ 3133991 h 6858000"/>
              <a:gd name="connsiteX2196" fmla="*/ 6459474 w 12192001"/>
              <a:gd name="connsiteY2196" fmla="*/ 3152770 h 6858000"/>
              <a:gd name="connsiteX2197" fmla="*/ 6465644 w 12192001"/>
              <a:gd name="connsiteY2197" fmla="*/ 3145258 h 6858000"/>
              <a:gd name="connsiteX2198" fmla="*/ 6465644 w 12192001"/>
              <a:gd name="connsiteY2198" fmla="*/ 3126479 h 6858000"/>
              <a:gd name="connsiteX2199" fmla="*/ 6469346 w 12192001"/>
              <a:gd name="connsiteY2199" fmla="*/ 3107700 h 6858000"/>
              <a:gd name="connsiteX2200" fmla="*/ 6475516 w 12192001"/>
              <a:gd name="connsiteY2200" fmla="*/ 3085165 h 6858000"/>
              <a:gd name="connsiteX2201" fmla="*/ 6479218 w 12192001"/>
              <a:gd name="connsiteY2201" fmla="*/ 3051362 h 6858000"/>
              <a:gd name="connsiteX2202" fmla="*/ 6479218 w 12192001"/>
              <a:gd name="connsiteY2202" fmla="*/ 3017559 h 6858000"/>
              <a:gd name="connsiteX2203" fmla="*/ 6477984 w 12192001"/>
              <a:gd name="connsiteY2203" fmla="*/ 2964977 h 6858000"/>
              <a:gd name="connsiteX2204" fmla="*/ 6479218 w 12192001"/>
              <a:gd name="connsiteY2204" fmla="*/ 2957466 h 6858000"/>
              <a:gd name="connsiteX2205" fmla="*/ 6482920 w 12192001"/>
              <a:gd name="connsiteY2205" fmla="*/ 2961221 h 6858000"/>
              <a:gd name="connsiteX2206" fmla="*/ 6485388 w 12192001"/>
              <a:gd name="connsiteY2206" fmla="*/ 2983757 h 6858000"/>
              <a:gd name="connsiteX2207" fmla="*/ 6494026 w 12192001"/>
              <a:gd name="connsiteY2207" fmla="*/ 2991268 h 6858000"/>
              <a:gd name="connsiteX2208" fmla="*/ 6495260 w 12192001"/>
              <a:gd name="connsiteY2208" fmla="*/ 2953710 h 6858000"/>
              <a:gd name="connsiteX2209" fmla="*/ 6496494 w 12192001"/>
              <a:gd name="connsiteY2209" fmla="*/ 2968733 h 6858000"/>
              <a:gd name="connsiteX2210" fmla="*/ 6496494 w 12192001"/>
              <a:gd name="connsiteY2210" fmla="*/ 3002536 h 6858000"/>
              <a:gd name="connsiteX2211" fmla="*/ 6500196 w 12192001"/>
              <a:gd name="connsiteY2211" fmla="*/ 3036339 h 6858000"/>
              <a:gd name="connsiteX2212" fmla="*/ 6502509 w 12192001"/>
              <a:gd name="connsiteY2212" fmla="*/ 3048545 h 6858000"/>
              <a:gd name="connsiteX2213" fmla="*/ 6504436 w 12192001"/>
              <a:gd name="connsiteY2213" fmla="*/ 3046768 h 6858000"/>
              <a:gd name="connsiteX2214" fmla="*/ 6504436 w 12192001"/>
              <a:gd name="connsiteY2214" fmla="*/ 3056657 h 6858000"/>
              <a:gd name="connsiteX2215" fmla="*/ 6512029 w 12192001"/>
              <a:gd name="connsiteY2215" fmla="*/ 3146770 h 6858000"/>
              <a:gd name="connsiteX2216" fmla="*/ 6500640 w 12192001"/>
              <a:gd name="connsiteY2216" fmla="*/ 3203091 h 6858000"/>
              <a:gd name="connsiteX2217" fmla="*/ 6496843 w 12192001"/>
              <a:gd name="connsiteY2217" fmla="*/ 3255657 h 6858000"/>
              <a:gd name="connsiteX2218" fmla="*/ 6508233 w 12192001"/>
              <a:gd name="connsiteY2218" fmla="*/ 3304468 h 6858000"/>
              <a:gd name="connsiteX2219" fmla="*/ 6542401 w 12192001"/>
              <a:gd name="connsiteY2219" fmla="*/ 3435884 h 6858000"/>
              <a:gd name="connsiteX2220" fmla="*/ 6542401 w 12192001"/>
              <a:gd name="connsiteY2220" fmla="*/ 3510978 h 6858000"/>
              <a:gd name="connsiteX2221" fmla="*/ 6546197 w 12192001"/>
              <a:gd name="connsiteY2221" fmla="*/ 3525997 h 6858000"/>
              <a:gd name="connsiteX2222" fmla="*/ 6561383 w 12192001"/>
              <a:gd name="connsiteY2222" fmla="*/ 3518488 h 6858000"/>
              <a:gd name="connsiteX2223" fmla="*/ 6576569 w 12192001"/>
              <a:gd name="connsiteY2223" fmla="*/ 3477186 h 6858000"/>
              <a:gd name="connsiteX2224" fmla="*/ 6591755 w 12192001"/>
              <a:gd name="connsiteY2224" fmla="*/ 3420865 h 6858000"/>
              <a:gd name="connsiteX2225" fmla="*/ 6593556 w 12192001"/>
              <a:gd name="connsiteY2225" fmla="*/ 3422765 h 6858000"/>
              <a:gd name="connsiteX2226" fmla="*/ 6593946 w 12192001"/>
              <a:gd name="connsiteY2226" fmla="*/ 3435884 h 6858000"/>
              <a:gd name="connsiteX2227" fmla="*/ 6590597 w 12192001"/>
              <a:gd name="connsiteY2227" fmla="*/ 3488450 h 6858000"/>
              <a:gd name="connsiteX2228" fmla="*/ 6590597 w 12192001"/>
              <a:gd name="connsiteY2228" fmla="*/ 3518488 h 6858000"/>
              <a:gd name="connsiteX2229" fmla="*/ 6591713 w 12192001"/>
              <a:gd name="connsiteY2229" fmla="*/ 3533507 h 6858000"/>
              <a:gd name="connsiteX2230" fmla="*/ 6593946 w 12192001"/>
              <a:gd name="connsiteY2230" fmla="*/ 3574809 h 6858000"/>
              <a:gd name="connsiteX2231" fmla="*/ 6595062 w 12192001"/>
              <a:gd name="connsiteY2231" fmla="*/ 3589828 h 6858000"/>
              <a:gd name="connsiteX2232" fmla="*/ 6614039 w 12192001"/>
              <a:gd name="connsiteY2232" fmla="*/ 3631130 h 6858000"/>
              <a:gd name="connsiteX2233" fmla="*/ 6627435 w 12192001"/>
              <a:gd name="connsiteY2233" fmla="*/ 3664922 h 6858000"/>
              <a:gd name="connsiteX2234" fmla="*/ 6634133 w 12192001"/>
              <a:gd name="connsiteY2234" fmla="*/ 3687450 h 6858000"/>
              <a:gd name="connsiteX2235" fmla="*/ 6643063 w 12192001"/>
              <a:gd name="connsiteY2235" fmla="*/ 3702469 h 6858000"/>
              <a:gd name="connsiteX2236" fmla="*/ 6645296 w 12192001"/>
              <a:gd name="connsiteY2236" fmla="*/ 3702469 h 6858000"/>
              <a:gd name="connsiteX2237" fmla="*/ 6656459 w 12192001"/>
              <a:gd name="connsiteY2237" fmla="*/ 3646148 h 6858000"/>
              <a:gd name="connsiteX2238" fmla="*/ 6656459 w 12192001"/>
              <a:gd name="connsiteY2238" fmla="*/ 3450903 h 6858000"/>
              <a:gd name="connsiteX2239" fmla="*/ 6658691 w 12192001"/>
              <a:gd name="connsiteY2239" fmla="*/ 3435884 h 6858000"/>
              <a:gd name="connsiteX2240" fmla="*/ 6659807 w 12192001"/>
              <a:gd name="connsiteY2240" fmla="*/ 3450903 h 6858000"/>
              <a:gd name="connsiteX2241" fmla="*/ 6663156 w 12192001"/>
              <a:gd name="connsiteY2241" fmla="*/ 3495959 h 6858000"/>
              <a:gd name="connsiteX2242" fmla="*/ 6677668 w 12192001"/>
              <a:gd name="connsiteY2242" fmla="*/ 3623620 h 6858000"/>
              <a:gd name="connsiteX2243" fmla="*/ 6678785 w 12192001"/>
              <a:gd name="connsiteY2243" fmla="*/ 3698715 h 6858000"/>
              <a:gd name="connsiteX2244" fmla="*/ 6678785 w 12192001"/>
              <a:gd name="connsiteY2244" fmla="*/ 3747526 h 6858000"/>
              <a:gd name="connsiteX2245" fmla="*/ 6681017 w 12192001"/>
              <a:gd name="connsiteY2245" fmla="*/ 3792583 h 6858000"/>
              <a:gd name="connsiteX2246" fmla="*/ 6683250 w 12192001"/>
              <a:gd name="connsiteY2246" fmla="*/ 3811356 h 6858000"/>
              <a:gd name="connsiteX2247" fmla="*/ 6685482 w 12192001"/>
              <a:gd name="connsiteY2247" fmla="*/ 3792583 h 6858000"/>
              <a:gd name="connsiteX2248" fmla="*/ 6683250 w 12192001"/>
              <a:gd name="connsiteY2248" fmla="*/ 3661167 h 6858000"/>
              <a:gd name="connsiteX2249" fmla="*/ 6689948 w 12192001"/>
              <a:gd name="connsiteY2249" fmla="*/ 3604846 h 6858000"/>
              <a:gd name="connsiteX2250" fmla="*/ 6692180 w 12192001"/>
              <a:gd name="connsiteY2250" fmla="*/ 3604846 h 6858000"/>
              <a:gd name="connsiteX2251" fmla="*/ 6696645 w 12192001"/>
              <a:gd name="connsiteY2251" fmla="*/ 3608601 h 6858000"/>
              <a:gd name="connsiteX2252" fmla="*/ 6696645 w 12192001"/>
              <a:gd name="connsiteY2252" fmla="*/ 3642394 h 6858000"/>
              <a:gd name="connsiteX2253" fmla="*/ 6698878 w 12192001"/>
              <a:gd name="connsiteY2253" fmla="*/ 3664922 h 6858000"/>
              <a:gd name="connsiteX2254" fmla="*/ 6701110 w 12192001"/>
              <a:gd name="connsiteY2254" fmla="*/ 3668677 h 6858000"/>
              <a:gd name="connsiteX2255" fmla="*/ 6702227 w 12192001"/>
              <a:gd name="connsiteY2255" fmla="*/ 3661167 h 6858000"/>
              <a:gd name="connsiteX2256" fmla="*/ 6702227 w 12192001"/>
              <a:gd name="connsiteY2256" fmla="*/ 3627375 h 6858000"/>
              <a:gd name="connsiteX2257" fmla="*/ 6704459 w 12192001"/>
              <a:gd name="connsiteY2257" fmla="*/ 3616111 h 6858000"/>
              <a:gd name="connsiteX2258" fmla="*/ 6706692 w 12192001"/>
              <a:gd name="connsiteY2258" fmla="*/ 3623620 h 6858000"/>
              <a:gd name="connsiteX2259" fmla="*/ 6712273 w 12192001"/>
              <a:gd name="connsiteY2259" fmla="*/ 3668677 h 6858000"/>
              <a:gd name="connsiteX2260" fmla="*/ 6716739 w 12192001"/>
              <a:gd name="connsiteY2260" fmla="*/ 3740017 h 6858000"/>
              <a:gd name="connsiteX2261" fmla="*/ 6717855 w 12192001"/>
              <a:gd name="connsiteY2261" fmla="*/ 3740017 h 6858000"/>
              <a:gd name="connsiteX2262" fmla="*/ 6720088 w 12192001"/>
              <a:gd name="connsiteY2262" fmla="*/ 3740017 h 6858000"/>
              <a:gd name="connsiteX2263" fmla="*/ 6720088 w 12192001"/>
              <a:gd name="connsiteY2263" fmla="*/ 3724998 h 6858000"/>
              <a:gd name="connsiteX2264" fmla="*/ 6726785 w 12192001"/>
              <a:gd name="connsiteY2264" fmla="*/ 3713733 h 6858000"/>
              <a:gd name="connsiteX2265" fmla="*/ 6730134 w 12192001"/>
              <a:gd name="connsiteY2265" fmla="*/ 3709979 h 6858000"/>
              <a:gd name="connsiteX2266" fmla="*/ 6733483 w 12192001"/>
              <a:gd name="connsiteY2266" fmla="*/ 3676186 h 6858000"/>
              <a:gd name="connsiteX2267" fmla="*/ 6733483 w 12192001"/>
              <a:gd name="connsiteY2267" fmla="*/ 3702469 h 6858000"/>
              <a:gd name="connsiteX2268" fmla="*/ 6736832 w 12192001"/>
              <a:gd name="connsiteY2268" fmla="*/ 3706224 h 6858000"/>
              <a:gd name="connsiteX2269" fmla="*/ 6739065 w 12192001"/>
              <a:gd name="connsiteY2269" fmla="*/ 3706224 h 6858000"/>
              <a:gd name="connsiteX2270" fmla="*/ 6739065 w 12192001"/>
              <a:gd name="connsiteY2270" fmla="*/ 3709979 h 6858000"/>
              <a:gd name="connsiteX2271" fmla="*/ 6737948 w 12192001"/>
              <a:gd name="connsiteY2271" fmla="*/ 3747526 h 6858000"/>
              <a:gd name="connsiteX2272" fmla="*/ 6739065 w 12192001"/>
              <a:gd name="connsiteY2272" fmla="*/ 3755035 h 6858000"/>
              <a:gd name="connsiteX2273" fmla="*/ 6741297 w 12192001"/>
              <a:gd name="connsiteY2273" fmla="*/ 3751281 h 6858000"/>
              <a:gd name="connsiteX2274" fmla="*/ 6745762 w 12192001"/>
              <a:gd name="connsiteY2274" fmla="*/ 3728752 h 6858000"/>
              <a:gd name="connsiteX2275" fmla="*/ 6751344 w 12192001"/>
              <a:gd name="connsiteY2275" fmla="*/ 3724998 h 6858000"/>
              <a:gd name="connsiteX2276" fmla="*/ 6754693 w 12192001"/>
              <a:gd name="connsiteY2276" fmla="*/ 3732507 h 6858000"/>
              <a:gd name="connsiteX2277" fmla="*/ 6754693 w 12192001"/>
              <a:gd name="connsiteY2277" fmla="*/ 3751281 h 6858000"/>
              <a:gd name="connsiteX2278" fmla="*/ 6750228 w 12192001"/>
              <a:gd name="connsiteY2278" fmla="*/ 3796337 h 6858000"/>
              <a:gd name="connsiteX2279" fmla="*/ 6752460 w 12192001"/>
              <a:gd name="connsiteY2279" fmla="*/ 3815111 h 6858000"/>
              <a:gd name="connsiteX2280" fmla="*/ 6759158 w 12192001"/>
              <a:gd name="connsiteY2280" fmla="*/ 3826375 h 6858000"/>
              <a:gd name="connsiteX2281" fmla="*/ 6761391 w 12192001"/>
              <a:gd name="connsiteY2281" fmla="*/ 3860168 h 6858000"/>
              <a:gd name="connsiteX2282" fmla="*/ 6760274 w 12192001"/>
              <a:gd name="connsiteY2282" fmla="*/ 3890205 h 6858000"/>
              <a:gd name="connsiteX2283" fmla="*/ 6763623 w 12192001"/>
              <a:gd name="connsiteY2283" fmla="*/ 3897715 h 6858000"/>
              <a:gd name="connsiteX2284" fmla="*/ 6766972 w 12192001"/>
              <a:gd name="connsiteY2284" fmla="*/ 3890205 h 6858000"/>
              <a:gd name="connsiteX2285" fmla="*/ 6765856 w 12192001"/>
              <a:gd name="connsiteY2285" fmla="*/ 3878941 h 6858000"/>
              <a:gd name="connsiteX2286" fmla="*/ 6769205 w 12192001"/>
              <a:gd name="connsiteY2286" fmla="*/ 3833885 h 6858000"/>
              <a:gd name="connsiteX2287" fmla="*/ 6775903 w 12192001"/>
              <a:gd name="connsiteY2287" fmla="*/ 3830130 h 6858000"/>
              <a:gd name="connsiteX2288" fmla="*/ 6775903 w 12192001"/>
              <a:gd name="connsiteY2288" fmla="*/ 3796337 h 6858000"/>
              <a:gd name="connsiteX2289" fmla="*/ 6777019 w 12192001"/>
              <a:gd name="connsiteY2289" fmla="*/ 3766300 h 6858000"/>
              <a:gd name="connsiteX2290" fmla="*/ 6775903 w 12192001"/>
              <a:gd name="connsiteY2290" fmla="*/ 3740017 h 6858000"/>
              <a:gd name="connsiteX2291" fmla="*/ 6774786 w 12192001"/>
              <a:gd name="connsiteY2291" fmla="*/ 3646148 h 6858000"/>
              <a:gd name="connsiteX2292" fmla="*/ 6774786 w 12192001"/>
              <a:gd name="connsiteY2292" fmla="*/ 3604846 h 6858000"/>
              <a:gd name="connsiteX2293" fmla="*/ 6769205 w 12192001"/>
              <a:gd name="connsiteY2293" fmla="*/ 3541016 h 6858000"/>
              <a:gd name="connsiteX2294" fmla="*/ 6772554 w 12192001"/>
              <a:gd name="connsiteY2294" fmla="*/ 3533507 h 6858000"/>
              <a:gd name="connsiteX2295" fmla="*/ 6773670 w 12192001"/>
              <a:gd name="connsiteY2295" fmla="*/ 3492205 h 6858000"/>
              <a:gd name="connsiteX2296" fmla="*/ 6769205 w 12192001"/>
              <a:gd name="connsiteY2296" fmla="*/ 3462167 h 6858000"/>
              <a:gd name="connsiteX2297" fmla="*/ 6766972 w 12192001"/>
              <a:gd name="connsiteY2297" fmla="*/ 3435884 h 6858000"/>
              <a:gd name="connsiteX2298" fmla="*/ 6775903 w 12192001"/>
              <a:gd name="connsiteY2298" fmla="*/ 3383318 h 6858000"/>
              <a:gd name="connsiteX2299" fmla="*/ 6780368 w 12192001"/>
              <a:gd name="connsiteY2299" fmla="*/ 3353280 h 6858000"/>
              <a:gd name="connsiteX2300" fmla="*/ 6778135 w 12192001"/>
              <a:gd name="connsiteY2300" fmla="*/ 3330752 h 6858000"/>
              <a:gd name="connsiteX2301" fmla="*/ 6774786 w 12192001"/>
              <a:gd name="connsiteY2301" fmla="*/ 3311978 h 6858000"/>
              <a:gd name="connsiteX2302" fmla="*/ 6769205 w 12192001"/>
              <a:gd name="connsiteY2302" fmla="*/ 3304468 h 6858000"/>
              <a:gd name="connsiteX2303" fmla="*/ 6769205 w 12192001"/>
              <a:gd name="connsiteY2303" fmla="*/ 3274431 h 6858000"/>
              <a:gd name="connsiteX2304" fmla="*/ 6774786 w 12192001"/>
              <a:gd name="connsiteY2304" fmla="*/ 3259412 h 6858000"/>
              <a:gd name="connsiteX2305" fmla="*/ 6773670 w 12192001"/>
              <a:gd name="connsiteY2305" fmla="*/ 3233129 h 6858000"/>
              <a:gd name="connsiteX2306" fmla="*/ 6770321 w 12192001"/>
              <a:gd name="connsiteY2306" fmla="*/ 3191827 h 6858000"/>
              <a:gd name="connsiteX2307" fmla="*/ 6771438 w 12192001"/>
              <a:gd name="connsiteY2307" fmla="*/ 3180563 h 6858000"/>
              <a:gd name="connsiteX2308" fmla="*/ 6779252 w 12192001"/>
              <a:gd name="connsiteY2308" fmla="*/ 3165544 h 6858000"/>
              <a:gd name="connsiteX2309" fmla="*/ 6781484 w 12192001"/>
              <a:gd name="connsiteY2309" fmla="*/ 3154280 h 6858000"/>
              <a:gd name="connsiteX2310" fmla="*/ 6772554 w 12192001"/>
              <a:gd name="connsiteY2310" fmla="*/ 3101713 h 6858000"/>
              <a:gd name="connsiteX2311" fmla="*/ 6770321 w 12192001"/>
              <a:gd name="connsiteY2311" fmla="*/ 3094204 h 6858000"/>
              <a:gd name="connsiteX2312" fmla="*/ 6768089 w 12192001"/>
              <a:gd name="connsiteY2312" fmla="*/ 3101713 h 6858000"/>
              <a:gd name="connsiteX2313" fmla="*/ 6766972 w 12192001"/>
              <a:gd name="connsiteY2313" fmla="*/ 3154280 h 6858000"/>
              <a:gd name="connsiteX2314" fmla="*/ 6765856 w 12192001"/>
              <a:gd name="connsiteY2314" fmla="*/ 3165544 h 6858000"/>
              <a:gd name="connsiteX2315" fmla="*/ 6762507 w 12192001"/>
              <a:gd name="connsiteY2315" fmla="*/ 3184318 h 6858000"/>
              <a:gd name="connsiteX2316" fmla="*/ 6758042 w 12192001"/>
              <a:gd name="connsiteY2316" fmla="*/ 3191827 h 6858000"/>
              <a:gd name="connsiteX2317" fmla="*/ 6753577 w 12192001"/>
              <a:gd name="connsiteY2317" fmla="*/ 3180563 h 6858000"/>
              <a:gd name="connsiteX2318" fmla="*/ 6753577 w 12192001"/>
              <a:gd name="connsiteY2318" fmla="*/ 3195581 h 6858000"/>
              <a:gd name="connsiteX2319" fmla="*/ 6754693 w 12192001"/>
              <a:gd name="connsiteY2319" fmla="*/ 3221865 h 6858000"/>
              <a:gd name="connsiteX2320" fmla="*/ 6753577 w 12192001"/>
              <a:gd name="connsiteY2320" fmla="*/ 3251903 h 6858000"/>
              <a:gd name="connsiteX2321" fmla="*/ 6747995 w 12192001"/>
              <a:gd name="connsiteY2321" fmla="*/ 3270676 h 6858000"/>
              <a:gd name="connsiteX2322" fmla="*/ 6746879 w 12192001"/>
              <a:gd name="connsiteY2322" fmla="*/ 3285695 h 6858000"/>
              <a:gd name="connsiteX2323" fmla="*/ 6746879 w 12192001"/>
              <a:gd name="connsiteY2323" fmla="*/ 3345770 h 6858000"/>
              <a:gd name="connsiteX2324" fmla="*/ 6746879 w 12192001"/>
              <a:gd name="connsiteY2324" fmla="*/ 3409601 h 6858000"/>
              <a:gd name="connsiteX2325" fmla="*/ 6745762 w 12192001"/>
              <a:gd name="connsiteY2325" fmla="*/ 3409601 h 6858000"/>
              <a:gd name="connsiteX2326" fmla="*/ 6744646 w 12192001"/>
              <a:gd name="connsiteY2326" fmla="*/ 3345770 h 6858000"/>
              <a:gd name="connsiteX2327" fmla="*/ 6741297 w 12192001"/>
              <a:gd name="connsiteY2327" fmla="*/ 3360789 h 6858000"/>
              <a:gd name="connsiteX2328" fmla="*/ 6737948 w 12192001"/>
              <a:gd name="connsiteY2328" fmla="*/ 3473431 h 6858000"/>
              <a:gd name="connsiteX2329" fmla="*/ 6737948 w 12192001"/>
              <a:gd name="connsiteY2329" fmla="*/ 3495959 h 6858000"/>
              <a:gd name="connsiteX2330" fmla="*/ 6731251 w 12192001"/>
              <a:gd name="connsiteY2330" fmla="*/ 3544771 h 6858000"/>
              <a:gd name="connsiteX2331" fmla="*/ 6731251 w 12192001"/>
              <a:gd name="connsiteY2331" fmla="*/ 3578563 h 6858000"/>
              <a:gd name="connsiteX2332" fmla="*/ 6729018 w 12192001"/>
              <a:gd name="connsiteY2332" fmla="*/ 3589828 h 6858000"/>
              <a:gd name="connsiteX2333" fmla="*/ 6725669 w 12192001"/>
              <a:gd name="connsiteY2333" fmla="*/ 3586073 h 6858000"/>
              <a:gd name="connsiteX2334" fmla="*/ 6724553 w 12192001"/>
              <a:gd name="connsiteY2334" fmla="*/ 3559790 h 6858000"/>
              <a:gd name="connsiteX2335" fmla="*/ 6730134 w 12192001"/>
              <a:gd name="connsiteY2335" fmla="*/ 3544771 h 6858000"/>
              <a:gd name="connsiteX2336" fmla="*/ 6731251 w 12192001"/>
              <a:gd name="connsiteY2336" fmla="*/ 3507224 h 6858000"/>
              <a:gd name="connsiteX2337" fmla="*/ 6731251 w 12192001"/>
              <a:gd name="connsiteY2337" fmla="*/ 3462167 h 6858000"/>
              <a:gd name="connsiteX2338" fmla="*/ 6731251 w 12192001"/>
              <a:gd name="connsiteY2338" fmla="*/ 3443393 h 6858000"/>
              <a:gd name="connsiteX2339" fmla="*/ 6730134 w 12192001"/>
              <a:gd name="connsiteY2339" fmla="*/ 3417110 h 6858000"/>
              <a:gd name="connsiteX2340" fmla="*/ 6731251 w 12192001"/>
              <a:gd name="connsiteY2340" fmla="*/ 3390827 h 6858000"/>
              <a:gd name="connsiteX2341" fmla="*/ 6730134 w 12192001"/>
              <a:gd name="connsiteY2341" fmla="*/ 3375808 h 6858000"/>
              <a:gd name="connsiteX2342" fmla="*/ 6733483 w 12192001"/>
              <a:gd name="connsiteY2342" fmla="*/ 3368299 h 6858000"/>
              <a:gd name="connsiteX2343" fmla="*/ 6733483 w 12192001"/>
              <a:gd name="connsiteY2343" fmla="*/ 3349525 h 6858000"/>
              <a:gd name="connsiteX2344" fmla="*/ 6731251 w 12192001"/>
              <a:gd name="connsiteY2344" fmla="*/ 3342016 h 6858000"/>
              <a:gd name="connsiteX2345" fmla="*/ 6735716 w 12192001"/>
              <a:gd name="connsiteY2345" fmla="*/ 3338261 h 6858000"/>
              <a:gd name="connsiteX2346" fmla="*/ 6735716 w 12192001"/>
              <a:gd name="connsiteY2346" fmla="*/ 3315733 h 6858000"/>
              <a:gd name="connsiteX2347" fmla="*/ 6733483 w 12192001"/>
              <a:gd name="connsiteY2347" fmla="*/ 3308223 h 6858000"/>
              <a:gd name="connsiteX2348" fmla="*/ 6737948 w 12192001"/>
              <a:gd name="connsiteY2348" fmla="*/ 3304468 h 6858000"/>
              <a:gd name="connsiteX2349" fmla="*/ 6739065 w 12192001"/>
              <a:gd name="connsiteY2349" fmla="*/ 3244393 h 6858000"/>
              <a:gd name="connsiteX2350" fmla="*/ 6739065 w 12192001"/>
              <a:gd name="connsiteY2350" fmla="*/ 3233129 h 6858000"/>
              <a:gd name="connsiteX2351" fmla="*/ 6737948 w 12192001"/>
              <a:gd name="connsiteY2351" fmla="*/ 3218110 h 6858000"/>
              <a:gd name="connsiteX2352" fmla="*/ 6735716 w 12192001"/>
              <a:gd name="connsiteY2352" fmla="*/ 3184318 h 6858000"/>
              <a:gd name="connsiteX2353" fmla="*/ 6735716 w 12192001"/>
              <a:gd name="connsiteY2353" fmla="*/ 3150525 h 6858000"/>
              <a:gd name="connsiteX2354" fmla="*/ 6737948 w 12192001"/>
              <a:gd name="connsiteY2354" fmla="*/ 3116733 h 6858000"/>
              <a:gd name="connsiteX2355" fmla="*/ 6737948 w 12192001"/>
              <a:gd name="connsiteY2355" fmla="*/ 3090449 h 6858000"/>
              <a:gd name="connsiteX2356" fmla="*/ 6735716 w 12192001"/>
              <a:gd name="connsiteY2356" fmla="*/ 3075430 h 6858000"/>
              <a:gd name="connsiteX2357" fmla="*/ 6735716 w 12192001"/>
              <a:gd name="connsiteY2357" fmla="*/ 3056657 h 6858000"/>
              <a:gd name="connsiteX2358" fmla="*/ 6735716 w 12192001"/>
              <a:gd name="connsiteY2358" fmla="*/ 3022864 h 6858000"/>
              <a:gd name="connsiteX2359" fmla="*/ 6735716 w 12192001"/>
              <a:gd name="connsiteY2359" fmla="*/ 3019110 h 6858000"/>
              <a:gd name="connsiteX2360" fmla="*/ 6742414 w 12192001"/>
              <a:gd name="connsiteY2360" fmla="*/ 2977807 h 6858000"/>
              <a:gd name="connsiteX2361" fmla="*/ 6744646 w 12192001"/>
              <a:gd name="connsiteY2361" fmla="*/ 2977807 h 6858000"/>
              <a:gd name="connsiteX2362" fmla="*/ 6751344 w 12192001"/>
              <a:gd name="connsiteY2362" fmla="*/ 2989072 h 6858000"/>
              <a:gd name="connsiteX2363" fmla="*/ 6751344 w 12192001"/>
              <a:gd name="connsiteY2363" fmla="*/ 3019110 h 6858000"/>
              <a:gd name="connsiteX2364" fmla="*/ 6753577 w 12192001"/>
              <a:gd name="connsiteY2364" fmla="*/ 3030374 h 6858000"/>
              <a:gd name="connsiteX2365" fmla="*/ 6754693 w 12192001"/>
              <a:gd name="connsiteY2365" fmla="*/ 3019110 h 6858000"/>
              <a:gd name="connsiteX2366" fmla="*/ 6753577 w 12192001"/>
              <a:gd name="connsiteY2366" fmla="*/ 3004091 h 6858000"/>
              <a:gd name="connsiteX2367" fmla="*/ 6753577 w 12192001"/>
              <a:gd name="connsiteY2367" fmla="*/ 2985317 h 6858000"/>
              <a:gd name="connsiteX2368" fmla="*/ 6754693 w 12192001"/>
              <a:gd name="connsiteY2368" fmla="*/ 2955279 h 6858000"/>
              <a:gd name="connsiteX2369" fmla="*/ 6756925 w 12192001"/>
              <a:gd name="connsiteY2369" fmla="*/ 2936506 h 6858000"/>
              <a:gd name="connsiteX2370" fmla="*/ 6773670 w 12192001"/>
              <a:gd name="connsiteY2370" fmla="*/ 2891449 h 6858000"/>
              <a:gd name="connsiteX2371" fmla="*/ 6774786 w 12192001"/>
              <a:gd name="connsiteY2371" fmla="*/ 2906468 h 6858000"/>
              <a:gd name="connsiteX2372" fmla="*/ 6774786 w 12192001"/>
              <a:gd name="connsiteY2372" fmla="*/ 2966543 h 6858000"/>
              <a:gd name="connsiteX2373" fmla="*/ 6778135 w 12192001"/>
              <a:gd name="connsiteY2373" fmla="*/ 2985317 h 6858000"/>
              <a:gd name="connsiteX2374" fmla="*/ 6778135 w 12192001"/>
              <a:gd name="connsiteY2374" fmla="*/ 2917732 h 6858000"/>
              <a:gd name="connsiteX2375" fmla="*/ 6778135 w 12192001"/>
              <a:gd name="connsiteY2375" fmla="*/ 2875684 h 6858000"/>
              <a:gd name="connsiteX2376" fmla="*/ 6786583 w 12192001"/>
              <a:gd name="connsiteY2376" fmla="*/ 2878326 h 6858000"/>
              <a:gd name="connsiteX2377" fmla="*/ 6791694 w 12192001"/>
              <a:gd name="connsiteY2377" fmla="*/ 2898200 h 6858000"/>
              <a:gd name="connsiteX2378" fmla="*/ 6795776 w 12192001"/>
              <a:gd name="connsiteY2378" fmla="*/ 3078586 h 6858000"/>
              <a:gd name="connsiteX2379" fmla="*/ 6793912 w 12192001"/>
              <a:gd name="connsiteY2379" fmla="*/ 3144309 h 6858000"/>
              <a:gd name="connsiteX2380" fmla="*/ 6810381 w 12192001"/>
              <a:gd name="connsiteY2380" fmla="*/ 3164348 h 6858000"/>
              <a:gd name="connsiteX2381" fmla="*/ 6813297 w 12192001"/>
              <a:gd name="connsiteY2381" fmla="*/ 3166550 h 6858000"/>
              <a:gd name="connsiteX2382" fmla="*/ 6813020 w 12192001"/>
              <a:gd name="connsiteY2382" fmla="*/ 3176338 h 6858000"/>
              <a:gd name="connsiteX2383" fmla="*/ 6810508 w 12192001"/>
              <a:gd name="connsiteY2383" fmla="*/ 3203091 h 6858000"/>
              <a:gd name="connsiteX2384" fmla="*/ 6809392 w 12192001"/>
              <a:gd name="connsiteY2384" fmla="*/ 3255657 h 6858000"/>
              <a:gd name="connsiteX2385" fmla="*/ 6811023 w 12192001"/>
              <a:gd name="connsiteY2385" fmla="*/ 3279433 h 6858000"/>
              <a:gd name="connsiteX2386" fmla="*/ 6806162 w 12192001"/>
              <a:gd name="connsiteY2386" fmla="*/ 3299731 h 6858000"/>
              <a:gd name="connsiteX2387" fmla="*/ 6807955 w 12192001"/>
              <a:gd name="connsiteY2387" fmla="*/ 3325936 h 6858000"/>
              <a:gd name="connsiteX2388" fmla="*/ 6815709 w 12192001"/>
              <a:gd name="connsiteY2388" fmla="*/ 3344890 h 6858000"/>
              <a:gd name="connsiteX2389" fmla="*/ 6815843 w 12192001"/>
              <a:gd name="connsiteY2389" fmla="*/ 3345045 h 6858000"/>
              <a:gd name="connsiteX2390" fmla="*/ 6818161 w 12192001"/>
              <a:gd name="connsiteY2390" fmla="*/ 3375373 h 6858000"/>
              <a:gd name="connsiteX2391" fmla="*/ 6799904 w 12192001"/>
              <a:gd name="connsiteY2391" fmla="*/ 3410875 h 6858000"/>
              <a:gd name="connsiteX2392" fmla="*/ 6802149 w 12192001"/>
              <a:gd name="connsiteY2392" fmla="*/ 3413153 h 6858000"/>
              <a:gd name="connsiteX2393" fmla="*/ 6820171 w 12192001"/>
              <a:gd name="connsiteY2393" fmla="*/ 3401660 h 6858000"/>
              <a:gd name="connsiteX2394" fmla="*/ 6822787 w 12192001"/>
              <a:gd name="connsiteY2394" fmla="*/ 3435884 h 6858000"/>
              <a:gd name="connsiteX2395" fmla="*/ 6822787 w 12192001"/>
              <a:gd name="connsiteY2395" fmla="*/ 3510978 h 6858000"/>
              <a:gd name="connsiteX2396" fmla="*/ 6823904 w 12192001"/>
              <a:gd name="connsiteY2396" fmla="*/ 3525997 h 6858000"/>
              <a:gd name="connsiteX2397" fmla="*/ 6828369 w 12192001"/>
              <a:gd name="connsiteY2397" fmla="*/ 3518488 h 6858000"/>
              <a:gd name="connsiteX2398" fmla="*/ 6832834 w 12192001"/>
              <a:gd name="connsiteY2398" fmla="*/ 3477186 h 6858000"/>
              <a:gd name="connsiteX2399" fmla="*/ 6837299 w 12192001"/>
              <a:gd name="connsiteY2399" fmla="*/ 3420865 h 6858000"/>
              <a:gd name="connsiteX2400" fmla="*/ 6840648 w 12192001"/>
              <a:gd name="connsiteY2400" fmla="*/ 3435884 h 6858000"/>
              <a:gd name="connsiteX2401" fmla="*/ 6845113 w 12192001"/>
              <a:gd name="connsiteY2401" fmla="*/ 3473431 h 6858000"/>
              <a:gd name="connsiteX2402" fmla="*/ 6848462 w 12192001"/>
              <a:gd name="connsiteY2402" fmla="*/ 3480940 h 6858000"/>
              <a:gd name="connsiteX2403" fmla="*/ 6849578 w 12192001"/>
              <a:gd name="connsiteY2403" fmla="*/ 3469676 h 6858000"/>
              <a:gd name="connsiteX2404" fmla="*/ 6849578 w 12192001"/>
              <a:gd name="connsiteY2404" fmla="*/ 3454657 h 6858000"/>
              <a:gd name="connsiteX2405" fmla="*/ 6849273 w 12192001"/>
              <a:gd name="connsiteY2405" fmla="*/ 3438246 h 6858000"/>
              <a:gd name="connsiteX2406" fmla="*/ 6856933 w 12192001"/>
              <a:gd name="connsiteY2406" fmla="*/ 3454203 h 6858000"/>
              <a:gd name="connsiteX2407" fmla="*/ 6847369 w 12192001"/>
              <a:gd name="connsiteY2407" fmla="*/ 3496733 h 6858000"/>
              <a:gd name="connsiteX2408" fmla="*/ 6853407 w 12192001"/>
              <a:gd name="connsiteY2408" fmla="*/ 3529463 h 6858000"/>
              <a:gd name="connsiteX2409" fmla="*/ 6872082 w 12192001"/>
              <a:gd name="connsiteY2409" fmla="*/ 3531789 h 6858000"/>
              <a:gd name="connsiteX2410" fmla="*/ 6889661 w 12192001"/>
              <a:gd name="connsiteY2410" fmla="*/ 3482014 h 6858000"/>
              <a:gd name="connsiteX2411" fmla="*/ 6880849 w 12192001"/>
              <a:gd name="connsiteY2411" fmla="*/ 3430950 h 6858000"/>
              <a:gd name="connsiteX2412" fmla="*/ 6872792 w 12192001"/>
              <a:gd name="connsiteY2412" fmla="*/ 3383978 h 6858000"/>
              <a:gd name="connsiteX2413" fmla="*/ 6875186 w 12192001"/>
              <a:gd name="connsiteY2413" fmla="*/ 3334310 h 6858000"/>
              <a:gd name="connsiteX2414" fmla="*/ 6888784 w 12192001"/>
              <a:gd name="connsiteY2414" fmla="*/ 3286038 h 6858000"/>
              <a:gd name="connsiteX2415" fmla="*/ 6882856 w 12192001"/>
              <a:gd name="connsiteY2415" fmla="*/ 3181370 h 6858000"/>
              <a:gd name="connsiteX2416" fmla="*/ 6899622 w 12192001"/>
              <a:gd name="connsiteY2416" fmla="*/ 3097517 h 6858000"/>
              <a:gd name="connsiteX2417" fmla="*/ 6901300 w 12192001"/>
              <a:gd name="connsiteY2417" fmla="*/ 3063749 h 6858000"/>
              <a:gd name="connsiteX2418" fmla="*/ 6894443 w 12192001"/>
              <a:gd name="connsiteY2418" fmla="*/ 2865029 h 6858000"/>
              <a:gd name="connsiteX2419" fmla="*/ 6897120 w 12192001"/>
              <a:gd name="connsiteY2419" fmla="*/ 2833385 h 6858000"/>
              <a:gd name="connsiteX2420" fmla="*/ 6896082 w 12192001"/>
              <a:gd name="connsiteY2420" fmla="*/ 2811270 h 6858000"/>
              <a:gd name="connsiteX2421" fmla="*/ 6911022 w 12192001"/>
              <a:gd name="connsiteY2421" fmla="*/ 2813131 h 6858000"/>
              <a:gd name="connsiteX2422" fmla="*/ 6914682 w 12192001"/>
              <a:gd name="connsiteY2422" fmla="*/ 2813944 h 6858000"/>
              <a:gd name="connsiteX2423" fmla="*/ 6915416 w 12192001"/>
              <a:gd name="connsiteY2423" fmla="*/ 2858630 h 6858000"/>
              <a:gd name="connsiteX2424" fmla="*/ 6916650 w 12192001"/>
              <a:gd name="connsiteY2424" fmla="*/ 2937503 h 6858000"/>
              <a:gd name="connsiteX2425" fmla="*/ 6916650 w 12192001"/>
              <a:gd name="connsiteY2425" fmla="*/ 2945015 h 6858000"/>
              <a:gd name="connsiteX2426" fmla="*/ 6917884 w 12192001"/>
              <a:gd name="connsiteY2426" fmla="*/ 2967550 h 6858000"/>
              <a:gd name="connsiteX2427" fmla="*/ 6920352 w 12192001"/>
              <a:gd name="connsiteY2427" fmla="*/ 3012621 h 6858000"/>
              <a:gd name="connsiteX2428" fmla="*/ 6921587 w 12192001"/>
              <a:gd name="connsiteY2428" fmla="*/ 3031400 h 6858000"/>
              <a:gd name="connsiteX2429" fmla="*/ 6921587 w 12192001"/>
              <a:gd name="connsiteY2429" fmla="*/ 3057691 h 6858000"/>
              <a:gd name="connsiteX2430" fmla="*/ 6924054 w 12192001"/>
              <a:gd name="connsiteY2430" fmla="*/ 3083982 h 6858000"/>
              <a:gd name="connsiteX2431" fmla="*/ 6921587 w 12192001"/>
              <a:gd name="connsiteY2431" fmla="*/ 3099005 h 6858000"/>
              <a:gd name="connsiteX2432" fmla="*/ 6925289 w 12192001"/>
              <a:gd name="connsiteY2432" fmla="*/ 3106517 h 6858000"/>
              <a:gd name="connsiteX2433" fmla="*/ 6925289 w 12192001"/>
              <a:gd name="connsiteY2433" fmla="*/ 3114029 h 6858000"/>
              <a:gd name="connsiteX2434" fmla="*/ 6927757 w 12192001"/>
              <a:gd name="connsiteY2434" fmla="*/ 3174123 h 6858000"/>
              <a:gd name="connsiteX2435" fmla="*/ 6930225 w 12192001"/>
              <a:gd name="connsiteY2435" fmla="*/ 3219193 h 6858000"/>
              <a:gd name="connsiteX2436" fmla="*/ 6930225 w 12192001"/>
              <a:gd name="connsiteY2436" fmla="*/ 3264263 h 6858000"/>
              <a:gd name="connsiteX2437" fmla="*/ 6932693 w 12192001"/>
              <a:gd name="connsiteY2437" fmla="*/ 3279287 h 6858000"/>
              <a:gd name="connsiteX2438" fmla="*/ 6935161 w 12192001"/>
              <a:gd name="connsiteY2438" fmla="*/ 3298066 h 6858000"/>
              <a:gd name="connsiteX2439" fmla="*/ 6933927 w 12192001"/>
              <a:gd name="connsiteY2439" fmla="*/ 3339380 h 6858000"/>
              <a:gd name="connsiteX2440" fmla="*/ 6940097 w 12192001"/>
              <a:gd name="connsiteY2440" fmla="*/ 3358160 h 6858000"/>
              <a:gd name="connsiteX2441" fmla="*/ 6949969 w 12192001"/>
              <a:gd name="connsiteY2441" fmla="*/ 3373183 h 6858000"/>
              <a:gd name="connsiteX2442" fmla="*/ 6952437 w 12192001"/>
              <a:gd name="connsiteY2442" fmla="*/ 3414497 h 6858000"/>
              <a:gd name="connsiteX2443" fmla="*/ 6952437 w 12192001"/>
              <a:gd name="connsiteY2443" fmla="*/ 3463324 h 6858000"/>
              <a:gd name="connsiteX2444" fmla="*/ 6952437 w 12192001"/>
              <a:gd name="connsiteY2444" fmla="*/ 3508394 h 6858000"/>
              <a:gd name="connsiteX2445" fmla="*/ 6957373 w 12192001"/>
              <a:gd name="connsiteY2445" fmla="*/ 3527173 h 6858000"/>
              <a:gd name="connsiteX2446" fmla="*/ 6963543 w 12192001"/>
              <a:gd name="connsiteY2446" fmla="*/ 3519661 h 6858000"/>
              <a:gd name="connsiteX2447" fmla="*/ 6963543 w 12192001"/>
              <a:gd name="connsiteY2447" fmla="*/ 3500882 h 6858000"/>
              <a:gd name="connsiteX2448" fmla="*/ 6967245 w 12192001"/>
              <a:gd name="connsiteY2448" fmla="*/ 3482103 h 6858000"/>
              <a:gd name="connsiteX2449" fmla="*/ 6973415 w 12192001"/>
              <a:gd name="connsiteY2449" fmla="*/ 3459568 h 6858000"/>
              <a:gd name="connsiteX2450" fmla="*/ 6977117 w 12192001"/>
              <a:gd name="connsiteY2450" fmla="*/ 3425765 h 6858000"/>
              <a:gd name="connsiteX2451" fmla="*/ 6977117 w 12192001"/>
              <a:gd name="connsiteY2451" fmla="*/ 3391962 h 6858000"/>
              <a:gd name="connsiteX2452" fmla="*/ 6975883 w 12192001"/>
              <a:gd name="connsiteY2452" fmla="*/ 3339380 h 6858000"/>
              <a:gd name="connsiteX2453" fmla="*/ 6977117 w 12192001"/>
              <a:gd name="connsiteY2453" fmla="*/ 3331869 h 6858000"/>
              <a:gd name="connsiteX2454" fmla="*/ 6980819 w 12192001"/>
              <a:gd name="connsiteY2454" fmla="*/ 3335624 h 6858000"/>
              <a:gd name="connsiteX2455" fmla="*/ 6983287 w 12192001"/>
              <a:gd name="connsiteY2455" fmla="*/ 3358160 h 6858000"/>
              <a:gd name="connsiteX2456" fmla="*/ 6991925 w 12192001"/>
              <a:gd name="connsiteY2456" fmla="*/ 3365671 h 6858000"/>
              <a:gd name="connsiteX2457" fmla="*/ 6993159 w 12192001"/>
              <a:gd name="connsiteY2457" fmla="*/ 3328113 h 6858000"/>
              <a:gd name="connsiteX2458" fmla="*/ 6994393 w 12192001"/>
              <a:gd name="connsiteY2458" fmla="*/ 3343136 h 6858000"/>
              <a:gd name="connsiteX2459" fmla="*/ 6994393 w 12192001"/>
              <a:gd name="connsiteY2459" fmla="*/ 3376939 h 6858000"/>
              <a:gd name="connsiteX2460" fmla="*/ 6998095 w 12192001"/>
              <a:gd name="connsiteY2460" fmla="*/ 3410742 h 6858000"/>
              <a:gd name="connsiteX2461" fmla="*/ 7005499 w 12192001"/>
              <a:gd name="connsiteY2461" fmla="*/ 3418253 h 6858000"/>
              <a:gd name="connsiteX2462" fmla="*/ 7009201 w 12192001"/>
              <a:gd name="connsiteY2462" fmla="*/ 3399474 h 6858000"/>
              <a:gd name="connsiteX2463" fmla="*/ 7007967 w 12192001"/>
              <a:gd name="connsiteY2463" fmla="*/ 3369427 h 6858000"/>
              <a:gd name="connsiteX2464" fmla="*/ 7005499 w 12192001"/>
              <a:gd name="connsiteY2464" fmla="*/ 3305578 h 6858000"/>
              <a:gd name="connsiteX2465" fmla="*/ 7006733 w 12192001"/>
              <a:gd name="connsiteY2465" fmla="*/ 3298066 h 6858000"/>
              <a:gd name="connsiteX2466" fmla="*/ 7009201 w 12192001"/>
              <a:gd name="connsiteY2466" fmla="*/ 3245484 h 6858000"/>
              <a:gd name="connsiteX2467" fmla="*/ 7011669 w 12192001"/>
              <a:gd name="connsiteY2467" fmla="*/ 3166611 h 6858000"/>
              <a:gd name="connsiteX2468" fmla="*/ 7011669 w 12192001"/>
              <a:gd name="connsiteY2468" fmla="*/ 3162855 h 6858000"/>
              <a:gd name="connsiteX2469" fmla="*/ 7012903 w 12192001"/>
              <a:gd name="connsiteY2469" fmla="*/ 3162855 h 6858000"/>
              <a:gd name="connsiteX2470" fmla="*/ 7015371 w 12192001"/>
              <a:gd name="connsiteY2470" fmla="*/ 3166611 h 6858000"/>
              <a:gd name="connsiteX2471" fmla="*/ 7015371 w 12192001"/>
              <a:gd name="connsiteY2471" fmla="*/ 3177878 h 6858000"/>
              <a:gd name="connsiteX2472" fmla="*/ 7015371 w 12192001"/>
              <a:gd name="connsiteY2472" fmla="*/ 3245484 h 6858000"/>
              <a:gd name="connsiteX2473" fmla="*/ 7017839 w 12192001"/>
              <a:gd name="connsiteY2473" fmla="*/ 3256751 h 6858000"/>
              <a:gd name="connsiteX2474" fmla="*/ 7022775 w 12192001"/>
              <a:gd name="connsiteY2474" fmla="*/ 3275531 h 6858000"/>
              <a:gd name="connsiteX2475" fmla="*/ 7022775 w 12192001"/>
              <a:gd name="connsiteY2475" fmla="*/ 3320601 h 6858000"/>
              <a:gd name="connsiteX2476" fmla="*/ 7025243 w 12192001"/>
              <a:gd name="connsiteY2476" fmla="*/ 3354404 h 6858000"/>
              <a:gd name="connsiteX2477" fmla="*/ 7028945 w 12192001"/>
              <a:gd name="connsiteY2477" fmla="*/ 3335624 h 6858000"/>
              <a:gd name="connsiteX2478" fmla="*/ 7030179 w 12192001"/>
              <a:gd name="connsiteY2478" fmla="*/ 3245484 h 6858000"/>
              <a:gd name="connsiteX2479" fmla="*/ 7030179 w 12192001"/>
              <a:gd name="connsiteY2479" fmla="*/ 3102761 h 6858000"/>
              <a:gd name="connsiteX2480" fmla="*/ 7028945 w 12192001"/>
              <a:gd name="connsiteY2480" fmla="*/ 3083982 h 6858000"/>
              <a:gd name="connsiteX2481" fmla="*/ 7030179 w 12192001"/>
              <a:gd name="connsiteY2481" fmla="*/ 3046423 h 6858000"/>
              <a:gd name="connsiteX2482" fmla="*/ 7028945 w 12192001"/>
              <a:gd name="connsiteY2482" fmla="*/ 3008865 h 6858000"/>
              <a:gd name="connsiteX2483" fmla="*/ 7028945 w 12192001"/>
              <a:gd name="connsiteY2483" fmla="*/ 2982574 h 6858000"/>
              <a:gd name="connsiteX2484" fmla="*/ 7032647 w 12192001"/>
              <a:gd name="connsiteY2484" fmla="*/ 2918724 h 6858000"/>
              <a:gd name="connsiteX2485" fmla="*/ 7030676 w 12192001"/>
              <a:gd name="connsiteY2485" fmla="*/ 2906724 h 6858000"/>
              <a:gd name="connsiteX2486" fmla="*/ 7034697 w 12192001"/>
              <a:gd name="connsiteY2486" fmla="*/ 2916476 h 6858000"/>
              <a:gd name="connsiteX2487" fmla="*/ 7043470 w 12192001"/>
              <a:gd name="connsiteY2487" fmla="*/ 2947548 h 6858000"/>
              <a:gd name="connsiteX2488" fmla="*/ 7047682 w 12192001"/>
              <a:gd name="connsiteY2488" fmla="*/ 3065993 h 6858000"/>
              <a:gd name="connsiteX2489" fmla="*/ 7044895 w 12192001"/>
              <a:gd name="connsiteY2489" fmla="*/ 3169575 h 6858000"/>
              <a:gd name="connsiteX2490" fmla="*/ 7048933 w 12192001"/>
              <a:gd name="connsiteY2490" fmla="*/ 3198059 h 6858000"/>
              <a:gd name="connsiteX2491" fmla="*/ 7058461 w 12192001"/>
              <a:gd name="connsiteY2491" fmla="*/ 3233222 h 6858000"/>
              <a:gd name="connsiteX2492" fmla="*/ 7066595 w 12192001"/>
              <a:gd name="connsiteY2492" fmla="*/ 3320177 h 6858000"/>
              <a:gd name="connsiteX2493" fmla="*/ 7070827 w 12192001"/>
              <a:gd name="connsiteY2493" fmla="*/ 3448617 h 6858000"/>
              <a:gd name="connsiteX2494" fmla="*/ 7079090 w 12192001"/>
              <a:gd name="connsiteY2494" fmla="*/ 3473630 h 6858000"/>
              <a:gd name="connsiteX2495" fmla="*/ 7088805 w 12192001"/>
              <a:gd name="connsiteY2495" fmla="*/ 3476839 h 6858000"/>
              <a:gd name="connsiteX2496" fmla="*/ 7133083 w 12192001"/>
              <a:gd name="connsiteY2496" fmla="*/ 3588282 h 6858000"/>
              <a:gd name="connsiteX2497" fmla="*/ 7142308 w 12192001"/>
              <a:gd name="connsiteY2497" fmla="*/ 3595427 h 6858000"/>
              <a:gd name="connsiteX2498" fmla="*/ 7151004 w 12192001"/>
              <a:gd name="connsiteY2498" fmla="*/ 3586517 h 6858000"/>
              <a:gd name="connsiteX2499" fmla="*/ 7168170 w 12192001"/>
              <a:gd name="connsiteY2499" fmla="*/ 3580660 h 6858000"/>
              <a:gd name="connsiteX2500" fmla="*/ 7166228 w 12192001"/>
              <a:gd name="connsiteY2500" fmla="*/ 3606401 h 6858000"/>
              <a:gd name="connsiteX2501" fmla="*/ 7159119 w 12192001"/>
              <a:gd name="connsiteY2501" fmla="*/ 3663476 h 6858000"/>
              <a:gd name="connsiteX2502" fmla="*/ 7148746 w 12192001"/>
              <a:gd name="connsiteY2502" fmla="*/ 3706154 h 6858000"/>
              <a:gd name="connsiteX2503" fmla="*/ 7140805 w 12192001"/>
              <a:gd name="connsiteY2503" fmla="*/ 3719156 h 6858000"/>
              <a:gd name="connsiteX2504" fmla="*/ 7138353 w 12192001"/>
              <a:gd name="connsiteY2504" fmla="*/ 3738837 h 6858000"/>
              <a:gd name="connsiteX2505" fmla="*/ 7150804 w 12192001"/>
              <a:gd name="connsiteY2505" fmla="*/ 3740388 h 6858000"/>
              <a:gd name="connsiteX2506" fmla="*/ 7166460 w 12192001"/>
              <a:gd name="connsiteY2506" fmla="*/ 3726349 h 6858000"/>
              <a:gd name="connsiteX2507" fmla="*/ 7173420 w 12192001"/>
              <a:gd name="connsiteY2507" fmla="*/ 3721220 h 6858000"/>
              <a:gd name="connsiteX2508" fmla="*/ 7173194 w 12192001"/>
              <a:gd name="connsiteY2508" fmla="*/ 3733183 h 6858000"/>
              <a:gd name="connsiteX2509" fmla="*/ 7168988 w 12192001"/>
              <a:gd name="connsiteY2509" fmla="*/ 3746650 h 6858000"/>
              <a:gd name="connsiteX2510" fmla="*/ 7167518 w 12192001"/>
              <a:gd name="connsiteY2510" fmla="*/ 3758459 h 6858000"/>
              <a:gd name="connsiteX2511" fmla="*/ 7176632 w 12192001"/>
              <a:gd name="connsiteY2511" fmla="*/ 3837541 h 6858000"/>
              <a:gd name="connsiteX2512" fmla="*/ 7171485 w 12192001"/>
              <a:gd name="connsiteY2512" fmla="*/ 3878871 h 6858000"/>
              <a:gd name="connsiteX2513" fmla="*/ 7174768 w 12192001"/>
              <a:gd name="connsiteY2513" fmla="*/ 3903264 h 6858000"/>
              <a:gd name="connsiteX2514" fmla="*/ 7188934 w 12192001"/>
              <a:gd name="connsiteY2514" fmla="*/ 3891038 h 6858000"/>
              <a:gd name="connsiteX2515" fmla="*/ 7196630 w 12192001"/>
              <a:gd name="connsiteY2515" fmla="*/ 3880004 h 6858000"/>
              <a:gd name="connsiteX2516" fmla="*/ 7207816 w 12192001"/>
              <a:gd name="connsiteY2516" fmla="*/ 3871405 h 6858000"/>
              <a:gd name="connsiteX2517" fmla="*/ 7209099 w 12192001"/>
              <a:gd name="connsiteY2517" fmla="*/ 3891551 h 6858000"/>
              <a:gd name="connsiteX2518" fmla="*/ 7210441 w 12192001"/>
              <a:gd name="connsiteY2518" fmla="*/ 3941684 h 6858000"/>
              <a:gd name="connsiteX2519" fmla="*/ 7182205 w 12192001"/>
              <a:gd name="connsiteY2519" fmla="*/ 4016114 h 6858000"/>
              <a:gd name="connsiteX2520" fmla="*/ 7164588 w 12192001"/>
              <a:gd name="connsiteY2520" fmla="*/ 4045898 h 6858000"/>
              <a:gd name="connsiteX2521" fmla="*/ 7234309 w 12192001"/>
              <a:gd name="connsiteY2521" fmla="*/ 4054582 h 6858000"/>
              <a:gd name="connsiteX2522" fmla="*/ 7256171 w 12192001"/>
              <a:gd name="connsiteY2522" fmla="*/ 4031323 h 6858000"/>
              <a:gd name="connsiteX2523" fmla="*/ 7265395 w 12192001"/>
              <a:gd name="connsiteY2523" fmla="*/ 4038468 h 6858000"/>
              <a:gd name="connsiteX2524" fmla="*/ 7269092 w 12192001"/>
              <a:gd name="connsiteY2524" fmla="*/ 4018942 h 6858000"/>
              <a:gd name="connsiteX2525" fmla="*/ 7268318 w 12192001"/>
              <a:gd name="connsiteY2525" fmla="*/ 4004855 h 6858000"/>
              <a:gd name="connsiteX2526" fmla="*/ 7278239 w 12192001"/>
              <a:gd name="connsiteY2526" fmla="*/ 3986104 h 6858000"/>
              <a:gd name="connsiteX2527" fmla="*/ 7289161 w 12192001"/>
              <a:gd name="connsiteY2527" fmla="*/ 3969477 h 6858000"/>
              <a:gd name="connsiteX2528" fmla="*/ 7289328 w 12192001"/>
              <a:gd name="connsiteY2528" fmla="*/ 3927526 h 6858000"/>
              <a:gd name="connsiteX2529" fmla="*/ 7292986 w 12192001"/>
              <a:gd name="connsiteY2529" fmla="*/ 3888009 h 6858000"/>
              <a:gd name="connsiteX2530" fmla="*/ 7312377 w 12192001"/>
              <a:gd name="connsiteY2530" fmla="*/ 3874435 h 6858000"/>
              <a:gd name="connsiteX2531" fmla="*/ 7320828 w 12192001"/>
              <a:gd name="connsiteY2531" fmla="*/ 3867493 h 6858000"/>
              <a:gd name="connsiteX2532" fmla="*/ 7302321 w 12192001"/>
              <a:gd name="connsiteY2532" fmla="*/ 3823216 h 6858000"/>
              <a:gd name="connsiteX2533" fmla="*/ 7289851 w 12192001"/>
              <a:gd name="connsiteY2533" fmla="*/ 3811670 h 6858000"/>
              <a:gd name="connsiteX2534" fmla="*/ 7291509 w 12192001"/>
              <a:gd name="connsiteY2534" fmla="*/ 3767906 h 6858000"/>
              <a:gd name="connsiteX2535" fmla="*/ 7299470 w 12192001"/>
              <a:gd name="connsiteY2535" fmla="*/ 3764901 h 6858000"/>
              <a:gd name="connsiteX2536" fmla="*/ 7311165 w 12192001"/>
              <a:gd name="connsiteY2536" fmla="*/ 3762360 h 6858000"/>
              <a:gd name="connsiteX2537" fmla="*/ 7318596 w 12192001"/>
              <a:gd name="connsiteY2537" fmla="*/ 3743299 h 6858000"/>
              <a:gd name="connsiteX2538" fmla="*/ 7312010 w 12192001"/>
              <a:gd name="connsiteY2538" fmla="*/ 3684518 h 6858000"/>
              <a:gd name="connsiteX2539" fmla="*/ 7307463 w 12192001"/>
              <a:gd name="connsiteY2539" fmla="*/ 3649975 h 6858000"/>
              <a:gd name="connsiteX2540" fmla="*/ 7325454 w 12192001"/>
              <a:gd name="connsiteY2540" fmla="*/ 3556281 h 6858000"/>
              <a:gd name="connsiteX2541" fmla="*/ 7331376 w 12192001"/>
              <a:gd name="connsiteY2541" fmla="*/ 3529037 h 6858000"/>
              <a:gd name="connsiteX2542" fmla="*/ 7320752 w 12192001"/>
              <a:gd name="connsiteY2542" fmla="*/ 3441773 h 6858000"/>
              <a:gd name="connsiteX2543" fmla="*/ 7325635 w 12192001"/>
              <a:gd name="connsiteY2543" fmla="*/ 3392415 h 6858000"/>
              <a:gd name="connsiteX2544" fmla="*/ 7353890 w 12192001"/>
              <a:gd name="connsiteY2544" fmla="*/ 3327980 h 6858000"/>
              <a:gd name="connsiteX2545" fmla="*/ 7331970 w 12192001"/>
              <a:gd name="connsiteY2545" fmla="*/ 3321253 h 6858000"/>
              <a:gd name="connsiteX2546" fmla="*/ 7322443 w 12192001"/>
              <a:gd name="connsiteY2546" fmla="*/ 3286089 h 6858000"/>
              <a:gd name="connsiteX2547" fmla="*/ 7338363 w 12192001"/>
              <a:gd name="connsiteY2547" fmla="*/ 3280078 h 6858000"/>
              <a:gd name="connsiteX2548" fmla="*/ 7349775 w 12192001"/>
              <a:gd name="connsiteY2548" fmla="*/ 3259514 h 6858000"/>
              <a:gd name="connsiteX2549" fmla="*/ 7351923 w 12192001"/>
              <a:gd name="connsiteY2549" fmla="*/ 3211814 h 6858000"/>
              <a:gd name="connsiteX2550" fmla="*/ 7353543 w 12192001"/>
              <a:gd name="connsiteY2550" fmla="*/ 3148059 h 6858000"/>
              <a:gd name="connsiteX2551" fmla="*/ 7358955 w 12192001"/>
              <a:gd name="connsiteY2551" fmla="*/ 3114756 h 6858000"/>
              <a:gd name="connsiteX2552" fmla="*/ 7370876 w 12192001"/>
              <a:gd name="connsiteY2552" fmla="*/ 3100252 h 6858000"/>
              <a:gd name="connsiteX2553" fmla="*/ 7385513 w 12192001"/>
              <a:gd name="connsiteY2553" fmla="*/ 3074094 h 6858000"/>
              <a:gd name="connsiteX2554" fmla="*/ 7369309 w 12192001"/>
              <a:gd name="connsiteY2554" fmla="*/ 3062083 h 6858000"/>
              <a:gd name="connsiteX2555" fmla="*/ 7366045 w 12192001"/>
              <a:gd name="connsiteY2555" fmla="*/ 3047686 h 6858000"/>
              <a:gd name="connsiteX2556" fmla="*/ 7372250 w 12192001"/>
              <a:gd name="connsiteY2556" fmla="*/ 3038465 h 6858000"/>
              <a:gd name="connsiteX2557" fmla="*/ 7394112 w 12192001"/>
              <a:gd name="connsiteY2557" fmla="*/ 3015206 h 6858000"/>
              <a:gd name="connsiteX2558" fmla="*/ 7394458 w 12192001"/>
              <a:gd name="connsiteY2558" fmla="*/ 3014444 h 6858000"/>
              <a:gd name="connsiteX2559" fmla="*/ 7405805 w 12192001"/>
              <a:gd name="connsiteY2559" fmla="*/ 3039062 h 6858000"/>
              <a:gd name="connsiteX2560" fmla="*/ 7409602 w 12192001"/>
              <a:gd name="connsiteY2560" fmla="*/ 3076610 h 6858000"/>
              <a:gd name="connsiteX2561" fmla="*/ 7398212 w 12192001"/>
              <a:gd name="connsiteY2561" fmla="*/ 3129176 h 6858000"/>
              <a:gd name="connsiteX2562" fmla="*/ 7398212 w 12192001"/>
              <a:gd name="connsiteY2562" fmla="*/ 3159214 h 6858000"/>
              <a:gd name="connsiteX2563" fmla="*/ 7402009 w 12192001"/>
              <a:gd name="connsiteY2563" fmla="*/ 3174233 h 6858000"/>
              <a:gd name="connsiteX2564" fmla="*/ 7409602 w 12192001"/>
              <a:gd name="connsiteY2564" fmla="*/ 3215535 h 6858000"/>
              <a:gd name="connsiteX2565" fmla="*/ 7413398 w 12192001"/>
              <a:gd name="connsiteY2565" fmla="*/ 3230553 h 6858000"/>
              <a:gd name="connsiteX2566" fmla="*/ 7419530 w 12192001"/>
              <a:gd name="connsiteY2566" fmla="*/ 3236031 h 6858000"/>
              <a:gd name="connsiteX2567" fmla="*/ 7419722 w 12192001"/>
              <a:gd name="connsiteY2567" fmla="*/ 3256234 h 6858000"/>
              <a:gd name="connsiteX2568" fmla="*/ 7432288 w 12192001"/>
              <a:gd name="connsiteY2568" fmla="*/ 3317759 h 6858000"/>
              <a:gd name="connsiteX2569" fmla="*/ 7468245 w 12192001"/>
              <a:gd name="connsiteY2569" fmla="*/ 3374202 h 6858000"/>
              <a:gd name="connsiteX2570" fmla="*/ 7459116 w 12192001"/>
              <a:gd name="connsiteY2570" fmla="*/ 3417035 h 6858000"/>
              <a:gd name="connsiteX2571" fmla="*/ 7474321 w 12192001"/>
              <a:gd name="connsiteY2571" fmla="*/ 3426923 h 6858000"/>
              <a:gd name="connsiteX2572" fmla="*/ 7487319 w 12192001"/>
              <a:gd name="connsiteY2572" fmla="*/ 3454525 h 6858000"/>
              <a:gd name="connsiteX2573" fmla="*/ 7474172 w 12192001"/>
              <a:gd name="connsiteY2573" fmla="*/ 3478870 h 6858000"/>
              <a:gd name="connsiteX2574" fmla="*/ 7451046 w 12192001"/>
              <a:gd name="connsiteY2574" fmla="*/ 3491978 h 6858000"/>
              <a:gd name="connsiteX2575" fmla="*/ 7469515 w 12192001"/>
              <a:gd name="connsiteY2575" fmla="*/ 3516264 h 6858000"/>
              <a:gd name="connsiteX2576" fmla="*/ 7481023 w 12192001"/>
              <a:gd name="connsiteY2576" fmla="*/ 3545678 h 6858000"/>
              <a:gd name="connsiteX2577" fmla="*/ 7522070 w 12192001"/>
              <a:gd name="connsiteY2577" fmla="*/ 3530804 h 6858000"/>
              <a:gd name="connsiteX2578" fmla="*/ 7531972 w 12192001"/>
              <a:gd name="connsiteY2578" fmla="*/ 3502058 h 6858000"/>
              <a:gd name="connsiteX2579" fmla="*/ 7520993 w 12192001"/>
              <a:gd name="connsiteY2579" fmla="*/ 3488699 h 6858000"/>
              <a:gd name="connsiteX2580" fmla="*/ 7514993 w 12192001"/>
              <a:gd name="connsiteY2580" fmla="*/ 3475960 h 6858000"/>
              <a:gd name="connsiteX2581" fmla="*/ 7506427 w 12192001"/>
              <a:gd name="connsiteY2581" fmla="*/ 3422928 h 6858000"/>
              <a:gd name="connsiteX2582" fmla="*/ 7510575 w 12192001"/>
              <a:gd name="connsiteY2582" fmla="*/ 3379474 h 6858000"/>
              <a:gd name="connsiteX2583" fmla="*/ 7508311 w 12192001"/>
              <a:gd name="connsiteY2583" fmla="*/ 3367201 h 6858000"/>
              <a:gd name="connsiteX2584" fmla="*/ 7501067 w 12192001"/>
              <a:gd name="connsiteY2584" fmla="*/ 3354306 h 6858000"/>
              <a:gd name="connsiteX2585" fmla="*/ 7501838 w 12192001"/>
              <a:gd name="connsiteY2585" fmla="*/ 3302438 h 6858000"/>
              <a:gd name="connsiteX2586" fmla="*/ 7507445 w 12192001"/>
              <a:gd name="connsiteY2586" fmla="*/ 3278804 h 6858000"/>
              <a:gd name="connsiteX2587" fmla="*/ 7507835 w 12192001"/>
              <a:gd name="connsiteY2587" fmla="*/ 3278895 h 6858000"/>
              <a:gd name="connsiteX2588" fmla="*/ 7523496 w 12192001"/>
              <a:gd name="connsiteY2588" fmla="*/ 3305648 h 6858000"/>
              <a:gd name="connsiteX2589" fmla="*/ 7546275 w 12192001"/>
              <a:gd name="connsiteY2589" fmla="*/ 3328176 h 6858000"/>
              <a:gd name="connsiteX2590" fmla="*/ 7576646 w 12192001"/>
              <a:gd name="connsiteY2590" fmla="*/ 3343195 h 6858000"/>
              <a:gd name="connsiteX2591" fmla="*/ 7584239 w 12192001"/>
              <a:gd name="connsiteY2591" fmla="*/ 3343195 h 6858000"/>
              <a:gd name="connsiteX2592" fmla="*/ 7622204 w 12192001"/>
              <a:gd name="connsiteY2592" fmla="*/ 3286874 h 6858000"/>
              <a:gd name="connsiteX2593" fmla="*/ 7622204 w 12192001"/>
              <a:gd name="connsiteY2593" fmla="*/ 3241914 h 6858000"/>
              <a:gd name="connsiteX2594" fmla="*/ 7622704 w 12192001"/>
              <a:gd name="connsiteY2594" fmla="*/ 3240545 h 6858000"/>
              <a:gd name="connsiteX2595" fmla="*/ 7622204 w 12192001"/>
              <a:gd name="connsiteY2595" fmla="*/ 3239910 h 6858000"/>
              <a:gd name="connsiteX2596" fmla="*/ 7622204 w 12192001"/>
              <a:gd name="connsiteY2596" fmla="*/ 3199499 h 6858000"/>
              <a:gd name="connsiteX2597" fmla="*/ 7626201 w 12192001"/>
              <a:gd name="connsiteY2597" fmla="*/ 3182020 h 6858000"/>
              <a:gd name="connsiteX2598" fmla="*/ 7634895 w 12192001"/>
              <a:gd name="connsiteY2598" fmla="*/ 3112220 h 6858000"/>
              <a:gd name="connsiteX2599" fmla="*/ 7635017 w 12192001"/>
              <a:gd name="connsiteY2599" fmla="*/ 3114157 h 6858000"/>
              <a:gd name="connsiteX2600" fmla="*/ 7644983 w 12192001"/>
              <a:gd name="connsiteY2600" fmla="*/ 3136685 h 6858000"/>
              <a:gd name="connsiteX2601" fmla="*/ 7694337 w 12192001"/>
              <a:gd name="connsiteY2601" fmla="*/ 3264346 h 6858000"/>
              <a:gd name="connsiteX2602" fmla="*/ 7698133 w 12192001"/>
              <a:gd name="connsiteY2602" fmla="*/ 3339440 h 6858000"/>
              <a:gd name="connsiteX2603" fmla="*/ 7698133 w 12192001"/>
              <a:gd name="connsiteY2603" fmla="*/ 3388252 h 6858000"/>
              <a:gd name="connsiteX2604" fmla="*/ 7705726 w 12192001"/>
              <a:gd name="connsiteY2604" fmla="*/ 3433308 h 6858000"/>
              <a:gd name="connsiteX2605" fmla="*/ 7713319 w 12192001"/>
              <a:gd name="connsiteY2605" fmla="*/ 3452082 h 6858000"/>
              <a:gd name="connsiteX2606" fmla="*/ 7720912 w 12192001"/>
              <a:gd name="connsiteY2606" fmla="*/ 3433308 h 6858000"/>
              <a:gd name="connsiteX2607" fmla="*/ 7713319 w 12192001"/>
              <a:gd name="connsiteY2607" fmla="*/ 3301893 h 6858000"/>
              <a:gd name="connsiteX2608" fmla="*/ 7736098 w 12192001"/>
              <a:gd name="connsiteY2608" fmla="*/ 3245572 h 6858000"/>
              <a:gd name="connsiteX2609" fmla="*/ 7743691 w 12192001"/>
              <a:gd name="connsiteY2609" fmla="*/ 3245572 h 6858000"/>
              <a:gd name="connsiteX2610" fmla="*/ 7758877 w 12192001"/>
              <a:gd name="connsiteY2610" fmla="*/ 3249327 h 6858000"/>
              <a:gd name="connsiteX2611" fmla="*/ 7758877 w 12192001"/>
              <a:gd name="connsiteY2611" fmla="*/ 3283120 h 6858000"/>
              <a:gd name="connsiteX2612" fmla="*/ 7766469 w 12192001"/>
              <a:gd name="connsiteY2612" fmla="*/ 3305648 h 6858000"/>
              <a:gd name="connsiteX2613" fmla="*/ 7774063 w 12192001"/>
              <a:gd name="connsiteY2613" fmla="*/ 3309403 h 6858000"/>
              <a:gd name="connsiteX2614" fmla="*/ 7777859 w 12192001"/>
              <a:gd name="connsiteY2614" fmla="*/ 3301893 h 6858000"/>
              <a:gd name="connsiteX2615" fmla="*/ 7777859 w 12192001"/>
              <a:gd name="connsiteY2615" fmla="*/ 3268101 h 6858000"/>
              <a:gd name="connsiteX2616" fmla="*/ 7785452 w 12192001"/>
              <a:gd name="connsiteY2616" fmla="*/ 3256836 h 6858000"/>
              <a:gd name="connsiteX2617" fmla="*/ 7793045 w 12192001"/>
              <a:gd name="connsiteY2617" fmla="*/ 3264346 h 6858000"/>
              <a:gd name="connsiteX2618" fmla="*/ 7812027 w 12192001"/>
              <a:gd name="connsiteY2618" fmla="*/ 3309403 h 6858000"/>
              <a:gd name="connsiteX2619" fmla="*/ 7827213 w 12192001"/>
              <a:gd name="connsiteY2619" fmla="*/ 3380742 h 6858000"/>
              <a:gd name="connsiteX2620" fmla="*/ 7831010 w 12192001"/>
              <a:gd name="connsiteY2620" fmla="*/ 3380742 h 6858000"/>
              <a:gd name="connsiteX2621" fmla="*/ 7838602 w 12192001"/>
              <a:gd name="connsiteY2621" fmla="*/ 3380742 h 6858000"/>
              <a:gd name="connsiteX2622" fmla="*/ 7838602 w 12192001"/>
              <a:gd name="connsiteY2622" fmla="*/ 3365723 h 6858000"/>
              <a:gd name="connsiteX2623" fmla="*/ 7845721 w 12192001"/>
              <a:gd name="connsiteY2623" fmla="*/ 3353051 h 6858000"/>
              <a:gd name="connsiteX2624" fmla="*/ 7853977 w 12192001"/>
              <a:gd name="connsiteY2624" fmla="*/ 3353793 h 6858000"/>
              <a:gd name="connsiteX2625" fmla="*/ 7855592 w 12192001"/>
              <a:gd name="connsiteY2625" fmla="*/ 3370484 h 6858000"/>
              <a:gd name="connsiteX2626" fmla="*/ 7875583 w 12192001"/>
              <a:gd name="connsiteY2626" fmla="*/ 3666774 h 6858000"/>
              <a:gd name="connsiteX2627" fmla="*/ 7880601 w 12192001"/>
              <a:gd name="connsiteY2627" fmla="*/ 3687386 h 6858000"/>
              <a:gd name="connsiteX2628" fmla="*/ 7894767 w 12192001"/>
              <a:gd name="connsiteY2628" fmla="*/ 3675160 h 6858000"/>
              <a:gd name="connsiteX2629" fmla="*/ 7905953 w 12192001"/>
              <a:gd name="connsiteY2629" fmla="*/ 3666560 h 6858000"/>
              <a:gd name="connsiteX2630" fmla="*/ 7913707 w 12192001"/>
              <a:gd name="connsiteY2630" fmla="*/ 3685513 h 6858000"/>
              <a:gd name="connsiteX2631" fmla="*/ 7911501 w 12192001"/>
              <a:gd name="connsiteY2631" fmla="*/ 3703226 h 6858000"/>
              <a:gd name="connsiteX2632" fmla="*/ 7934743 w 12192001"/>
              <a:gd name="connsiteY2632" fmla="*/ 3750091 h 6858000"/>
              <a:gd name="connsiteX2633" fmla="*/ 7953909 w 12192001"/>
              <a:gd name="connsiteY2633" fmla="*/ 3748481 h 6858000"/>
              <a:gd name="connsiteX2634" fmla="*/ 7960417 w 12192001"/>
              <a:gd name="connsiteY2634" fmla="*/ 3767280 h 6858000"/>
              <a:gd name="connsiteX2635" fmla="*/ 7925615 w 12192001"/>
              <a:gd name="connsiteY2635" fmla="*/ 3792924 h 6858000"/>
              <a:gd name="connsiteX2636" fmla="*/ 7950573 w 12192001"/>
              <a:gd name="connsiteY2636" fmla="*/ 3826013 h 6858000"/>
              <a:gd name="connsiteX2637" fmla="*/ 7992130 w 12192001"/>
              <a:gd name="connsiteY2637" fmla="*/ 3817198 h 6858000"/>
              <a:gd name="connsiteX2638" fmla="*/ 7995768 w 12192001"/>
              <a:gd name="connsiteY2638" fmla="*/ 3767685 h 6858000"/>
              <a:gd name="connsiteX2639" fmla="*/ 7991408 w 12192001"/>
              <a:gd name="connsiteY2639" fmla="*/ 3701187 h 6858000"/>
              <a:gd name="connsiteX2640" fmla="*/ 7997046 w 12192001"/>
              <a:gd name="connsiteY2640" fmla="*/ 3655921 h 6858000"/>
              <a:gd name="connsiteX2641" fmla="*/ 7996458 w 12192001"/>
              <a:gd name="connsiteY2641" fmla="*/ 3515036 h 6858000"/>
              <a:gd name="connsiteX2642" fmla="*/ 7992185 w 12192001"/>
              <a:gd name="connsiteY2642" fmla="*/ 3501220 h 6858000"/>
              <a:gd name="connsiteX2643" fmla="*/ 7991410 w 12192001"/>
              <a:gd name="connsiteY2643" fmla="*/ 3494323 h 6858000"/>
              <a:gd name="connsiteX2644" fmla="*/ 8005647 w 12192001"/>
              <a:gd name="connsiteY2644" fmla="*/ 3474610 h 6858000"/>
              <a:gd name="connsiteX2645" fmla="*/ 8028426 w 12192001"/>
              <a:gd name="connsiteY2645" fmla="*/ 3470856 h 6858000"/>
              <a:gd name="connsiteX2646" fmla="*/ 8028426 w 12192001"/>
              <a:gd name="connsiteY2646" fmla="*/ 3437063 h 6858000"/>
              <a:gd name="connsiteX2647" fmla="*/ 8032222 w 12192001"/>
              <a:gd name="connsiteY2647" fmla="*/ 3407025 h 6858000"/>
              <a:gd name="connsiteX2648" fmla="*/ 8028426 w 12192001"/>
              <a:gd name="connsiteY2648" fmla="*/ 3380742 h 6858000"/>
              <a:gd name="connsiteX2649" fmla="*/ 8026831 w 12192001"/>
              <a:gd name="connsiteY2649" fmla="*/ 3340139 h 6858000"/>
              <a:gd name="connsiteX2650" fmla="*/ 8035494 w 12192001"/>
              <a:gd name="connsiteY2650" fmla="*/ 3326936 h 6858000"/>
              <a:gd name="connsiteX2651" fmla="*/ 8045680 w 12192001"/>
              <a:gd name="connsiteY2651" fmla="*/ 3316213 h 6858000"/>
              <a:gd name="connsiteX2652" fmla="*/ 8065432 w 12192001"/>
              <a:gd name="connsiteY2652" fmla="*/ 3360645 h 6858000"/>
              <a:gd name="connsiteX2653" fmla="*/ 8061174 w 12192001"/>
              <a:gd name="connsiteY2653" fmla="*/ 3476035 h 6858000"/>
              <a:gd name="connsiteX2654" fmla="*/ 8055026 w 12192001"/>
              <a:gd name="connsiteY2654" fmla="*/ 3515243 h 6858000"/>
              <a:gd name="connsiteX2655" fmla="*/ 8058046 w 12192001"/>
              <a:gd name="connsiteY2655" fmla="*/ 3531608 h 6858000"/>
              <a:gd name="connsiteX2656" fmla="*/ 8073289 w 12192001"/>
              <a:gd name="connsiteY2656" fmla="*/ 3561487 h 6858000"/>
              <a:gd name="connsiteX2657" fmla="*/ 8078120 w 12192001"/>
              <a:gd name="connsiteY2657" fmla="*/ 3614054 h 6858000"/>
              <a:gd name="connsiteX2658" fmla="*/ 8095589 w 12192001"/>
              <a:gd name="connsiteY2658" fmla="*/ 3636216 h 6858000"/>
              <a:gd name="connsiteX2659" fmla="*/ 8102059 w 12192001"/>
              <a:gd name="connsiteY2659" fmla="*/ 3635023 h 6858000"/>
              <a:gd name="connsiteX2660" fmla="*/ 8111303 w 12192001"/>
              <a:gd name="connsiteY2660" fmla="*/ 3652164 h 6858000"/>
              <a:gd name="connsiteX2661" fmla="*/ 8100363 w 12192001"/>
              <a:gd name="connsiteY2661" fmla="*/ 3658796 h 6858000"/>
              <a:gd name="connsiteX2662" fmla="*/ 8087441 w 12192001"/>
              <a:gd name="connsiteY2662" fmla="*/ 3671177 h 6858000"/>
              <a:gd name="connsiteX2663" fmla="*/ 8107420 w 12192001"/>
              <a:gd name="connsiteY2663" fmla="*/ 3703645 h 6858000"/>
              <a:gd name="connsiteX2664" fmla="*/ 8117380 w 12192001"/>
              <a:gd name="connsiteY2664" fmla="*/ 3704886 h 6858000"/>
              <a:gd name="connsiteX2665" fmla="*/ 8111174 w 12192001"/>
              <a:gd name="connsiteY2665" fmla="*/ 3714106 h 6858000"/>
              <a:gd name="connsiteX2666" fmla="*/ 8109232 w 12192001"/>
              <a:gd name="connsiteY2666" fmla="*/ 3739847 h 6858000"/>
              <a:gd name="connsiteX2667" fmla="*/ 8136455 w 12192001"/>
              <a:gd name="connsiteY2667" fmla="*/ 3785209 h 6858000"/>
              <a:gd name="connsiteX2668" fmla="*/ 8173128 w 12192001"/>
              <a:gd name="connsiteY2668" fmla="*/ 3825752 h 6858000"/>
              <a:gd name="connsiteX2669" fmla="*/ 8187352 w 12192001"/>
              <a:gd name="connsiteY2669" fmla="*/ 3843513 h 6858000"/>
              <a:gd name="connsiteX2670" fmla="*/ 8233591 w 12192001"/>
              <a:gd name="connsiteY2670" fmla="*/ 3939211 h 6858000"/>
              <a:gd name="connsiteX2671" fmla="*/ 8250531 w 12192001"/>
              <a:gd name="connsiteY2671" fmla="*/ 3945318 h 6858000"/>
              <a:gd name="connsiteX2672" fmla="*/ 8251983 w 12192001"/>
              <a:gd name="connsiteY2672" fmla="*/ 3923514 h 6858000"/>
              <a:gd name="connsiteX2673" fmla="*/ 8256395 w 12192001"/>
              <a:gd name="connsiteY2673" fmla="*/ 3888088 h 6858000"/>
              <a:gd name="connsiteX2674" fmla="*/ 8270994 w 12192001"/>
              <a:gd name="connsiteY2674" fmla="*/ 3841939 h 6858000"/>
              <a:gd name="connsiteX2675" fmla="*/ 8243281 w 12192001"/>
              <a:gd name="connsiteY2675" fmla="*/ 3800513 h 6858000"/>
              <a:gd name="connsiteX2676" fmla="*/ 8230340 w 12192001"/>
              <a:gd name="connsiteY2676" fmla="*/ 3802899 h 6858000"/>
              <a:gd name="connsiteX2677" fmla="*/ 8227605 w 12192001"/>
              <a:gd name="connsiteY2677" fmla="*/ 3804557 h 6858000"/>
              <a:gd name="connsiteX2678" fmla="*/ 8229340 w 12192001"/>
              <a:gd name="connsiteY2678" fmla="*/ 3800775 h 6858000"/>
              <a:gd name="connsiteX2679" fmla="*/ 8230792 w 12192001"/>
              <a:gd name="connsiteY2679" fmla="*/ 3778971 h 6858000"/>
              <a:gd name="connsiteX2680" fmla="*/ 8259557 w 12192001"/>
              <a:gd name="connsiteY2680" fmla="*/ 3720596 h 6858000"/>
              <a:gd name="connsiteX2681" fmla="*/ 8274929 w 12192001"/>
              <a:gd name="connsiteY2681" fmla="*/ 3688534 h 6858000"/>
              <a:gd name="connsiteX2682" fmla="*/ 8263666 w 12192001"/>
              <a:gd name="connsiteY2682" fmla="*/ 3657151 h 6858000"/>
              <a:gd name="connsiteX2683" fmla="*/ 8228857 w 12192001"/>
              <a:gd name="connsiteY2683" fmla="*/ 3550885 h 6858000"/>
              <a:gd name="connsiteX2684" fmla="*/ 8249965 w 12192001"/>
              <a:gd name="connsiteY2684" fmla="*/ 3523534 h 6858000"/>
              <a:gd name="connsiteX2685" fmla="*/ 8277071 w 12192001"/>
              <a:gd name="connsiteY2685" fmla="*/ 3508923 h 6858000"/>
              <a:gd name="connsiteX2686" fmla="*/ 8258564 w 12192001"/>
              <a:gd name="connsiteY2686" fmla="*/ 3464646 h 6858000"/>
              <a:gd name="connsiteX2687" fmla="*/ 8260292 w 12192001"/>
              <a:gd name="connsiteY2687" fmla="*/ 3451859 h 6858000"/>
              <a:gd name="connsiteX2688" fmla="*/ 8266046 w 12192001"/>
              <a:gd name="connsiteY2688" fmla="*/ 3452081 h 6858000"/>
              <a:gd name="connsiteX2689" fmla="*/ 8273639 w 12192001"/>
              <a:gd name="connsiteY2689" fmla="*/ 3433307 h 6858000"/>
              <a:gd name="connsiteX2690" fmla="*/ 8271674 w 12192001"/>
              <a:gd name="connsiteY2690" fmla="*/ 3378894 h 6858000"/>
              <a:gd name="connsiteX2691" fmla="*/ 8292986 w 12192001"/>
              <a:gd name="connsiteY2691" fmla="*/ 3371000 h 6858000"/>
              <a:gd name="connsiteX2692" fmla="*/ 8316112 w 12192001"/>
              <a:gd name="connsiteY2692" fmla="*/ 3357891 h 6858000"/>
              <a:gd name="connsiteX2693" fmla="*/ 8317093 w 12192001"/>
              <a:gd name="connsiteY2693" fmla="*/ 3350019 h 6858000"/>
              <a:gd name="connsiteX2694" fmla="*/ 8305585 w 12192001"/>
              <a:gd name="connsiteY2694" fmla="*/ 3320604 h 6858000"/>
              <a:gd name="connsiteX2695" fmla="*/ 8288116 w 12192001"/>
              <a:gd name="connsiteY2695" fmla="*/ 3298442 h 6858000"/>
              <a:gd name="connsiteX2696" fmla="*/ 8273852 w 12192001"/>
              <a:gd name="connsiteY2696" fmla="*/ 3292418 h 6858000"/>
              <a:gd name="connsiteX2697" fmla="*/ 8271425 w 12192001"/>
              <a:gd name="connsiteY2697" fmla="*/ 3286694 h 6858000"/>
              <a:gd name="connsiteX2698" fmla="*/ 8276012 w 12192001"/>
              <a:gd name="connsiteY2698" fmla="*/ 3273732 h 6858000"/>
              <a:gd name="connsiteX2699" fmla="*/ 8288825 w 12192001"/>
              <a:gd name="connsiteY2699" fmla="*/ 3245571 h 6858000"/>
              <a:gd name="connsiteX2700" fmla="*/ 8296418 w 12192001"/>
              <a:gd name="connsiteY2700" fmla="*/ 3245571 h 6858000"/>
              <a:gd name="connsiteX2701" fmla="*/ 8311604 w 12192001"/>
              <a:gd name="connsiteY2701" fmla="*/ 3249326 h 6858000"/>
              <a:gd name="connsiteX2702" fmla="*/ 8311604 w 12192001"/>
              <a:gd name="connsiteY2702" fmla="*/ 3283119 h 6858000"/>
              <a:gd name="connsiteX2703" fmla="*/ 8319197 w 12192001"/>
              <a:gd name="connsiteY2703" fmla="*/ 3305647 h 6858000"/>
              <a:gd name="connsiteX2704" fmla="*/ 8326790 w 12192001"/>
              <a:gd name="connsiteY2704" fmla="*/ 3309402 h 6858000"/>
              <a:gd name="connsiteX2705" fmla="*/ 8330586 w 12192001"/>
              <a:gd name="connsiteY2705" fmla="*/ 3301892 h 6858000"/>
              <a:gd name="connsiteX2706" fmla="*/ 8330586 w 12192001"/>
              <a:gd name="connsiteY2706" fmla="*/ 3268100 h 6858000"/>
              <a:gd name="connsiteX2707" fmla="*/ 8338179 w 12192001"/>
              <a:gd name="connsiteY2707" fmla="*/ 3256835 h 6858000"/>
              <a:gd name="connsiteX2708" fmla="*/ 8345772 w 12192001"/>
              <a:gd name="connsiteY2708" fmla="*/ 3264345 h 6858000"/>
              <a:gd name="connsiteX2709" fmla="*/ 8364754 w 12192001"/>
              <a:gd name="connsiteY2709" fmla="*/ 3309402 h 6858000"/>
              <a:gd name="connsiteX2710" fmla="*/ 8379940 w 12192001"/>
              <a:gd name="connsiteY2710" fmla="*/ 3380741 h 6858000"/>
              <a:gd name="connsiteX2711" fmla="*/ 8383737 w 12192001"/>
              <a:gd name="connsiteY2711" fmla="*/ 3380741 h 6858000"/>
              <a:gd name="connsiteX2712" fmla="*/ 8391329 w 12192001"/>
              <a:gd name="connsiteY2712" fmla="*/ 3380741 h 6858000"/>
              <a:gd name="connsiteX2713" fmla="*/ 8391329 w 12192001"/>
              <a:gd name="connsiteY2713" fmla="*/ 3365722 h 6858000"/>
              <a:gd name="connsiteX2714" fmla="*/ 8414107 w 12192001"/>
              <a:gd name="connsiteY2714" fmla="*/ 3354458 h 6858000"/>
              <a:gd name="connsiteX2715" fmla="*/ 8425497 w 12192001"/>
              <a:gd name="connsiteY2715" fmla="*/ 3350704 h 6858000"/>
              <a:gd name="connsiteX2716" fmla="*/ 8436887 w 12192001"/>
              <a:gd name="connsiteY2716" fmla="*/ 3316911 h 6858000"/>
              <a:gd name="connsiteX2717" fmla="*/ 8436887 w 12192001"/>
              <a:gd name="connsiteY2717" fmla="*/ 3343194 h 6858000"/>
              <a:gd name="connsiteX2718" fmla="*/ 8448277 w 12192001"/>
              <a:gd name="connsiteY2718" fmla="*/ 3346949 h 6858000"/>
              <a:gd name="connsiteX2719" fmla="*/ 8455869 w 12192001"/>
              <a:gd name="connsiteY2719" fmla="*/ 3346949 h 6858000"/>
              <a:gd name="connsiteX2720" fmla="*/ 8455869 w 12192001"/>
              <a:gd name="connsiteY2720" fmla="*/ 3350704 h 6858000"/>
              <a:gd name="connsiteX2721" fmla="*/ 8452073 w 12192001"/>
              <a:gd name="connsiteY2721" fmla="*/ 3388251 h 6858000"/>
              <a:gd name="connsiteX2722" fmla="*/ 8455869 w 12192001"/>
              <a:gd name="connsiteY2722" fmla="*/ 3395760 h 6858000"/>
              <a:gd name="connsiteX2723" fmla="*/ 8463463 w 12192001"/>
              <a:gd name="connsiteY2723" fmla="*/ 3392006 h 6858000"/>
              <a:gd name="connsiteX2724" fmla="*/ 8478647 w 12192001"/>
              <a:gd name="connsiteY2724" fmla="*/ 3369477 h 6858000"/>
              <a:gd name="connsiteX2725" fmla="*/ 8497631 w 12192001"/>
              <a:gd name="connsiteY2725" fmla="*/ 3365722 h 6858000"/>
              <a:gd name="connsiteX2726" fmla="*/ 8509019 w 12192001"/>
              <a:gd name="connsiteY2726" fmla="*/ 3373232 h 6858000"/>
              <a:gd name="connsiteX2727" fmla="*/ 8509019 w 12192001"/>
              <a:gd name="connsiteY2727" fmla="*/ 3392006 h 6858000"/>
              <a:gd name="connsiteX2728" fmla="*/ 8493833 w 12192001"/>
              <a:gd name="connsiteY2728" fmla="*/ 3437062 h 6858000"/>
              <a:gd name="connsiteX2729" fmla="*/ 8501427 w 12192001"/>
              <a:gd name="connsiteY2729" fmla="*/ 3455836 h 6858000"/>
              <a:gd name="connsiteX2730" fmla="*/ 8524205 w 12192001"/>
              <a:gd name="connsiteY2730" fmla="*/ 3467100 h 6858000"/>
              <a:gd name="connsiteX2731" fmla="*/ 8531799 w 12192001"/>
              <a:gd name="connsiteY2731" fmla="*/ 3500893 h 6858000"/>
              <a:gd name="connsiteX2732" fmla="*/ 8528001 w 12192001"/>
              <a:gd name="connsiteY2732" fmla="*/ 3530930 h 6858000"/>
              <a:gd name="connsiteX2733" fmla="*/ 8539391 w 12192001"/>
              <a:gd name="connsiteY2733" fmla="*/ 3538440 h 6858000"/>
              <a:gd name="connsiteX2734" fmla="*/ 8550781 w 12192001"/>
              <a:gd name="connsiteY2734" fmla="*/ 3530930 h 6858000"/>
              <a:gd name="connsiteX2735" fmla="*/ 8546985 w 12192001"/>
              <a:gd name="connsiteY2735" fmla="*/ 3519666 h 6858000"/>
              <a:gd name="connsiteX2736" fmla="*/ 8558373 w 12192001"/>
              <a:gd name="connsiteY2736" fmla="*/ 3474609 h 6858000"/>
              <a:gd name="connsiteX2737" fmla="*/ 8581153 w 12192001"/>
              <a:gd name="connsiteY2737" fmla="*/ 3470855 h 6858000"/>
              <a:gd name="connsiteX2738" fmla="*/ 8581153 w 12192001"/>
              <a:gd name="connsiteY2738" fmla="*/ 3437062 h 6858000"/>
              <a:gd name="connsiteX2739" fmla="*/ 8584949 w 12192001"/>
              <a:gd name="connsiteY2739" fmla="*/ 3407024 h 6858000"/>
              <a:gd name="connsiteX2740" fmla="*/ 8581153 w 12192001"/>
              <a:gd name="connsiteY2740" fmla="*/ 3380741 h 6858000"/>
              <a:gd name="connsiteX2741" fmla="*/ 8577355 w 12192001"/>
              <a:gd name="connsiteY2741" fmla="*/ 3286873 h 6858000"/>
              <a:gd name="connsiteX2742" fmla="*/ 8577355 w 12192001"/>
              <a:gd name="connsiteY2742" fmla="*/ 3245571 h 6858000"/>
              <a:gd name="connsiteX2743" fmla="*/ 8558373 w 12192001"/>
              <a:gd name="connsiteY2743" fmla="*/ 3181741 h 6858000"/>
              <a:gd name="connsiteX2744" fmla="*/ 8569763 w 12192001"/>
              <a:gd name="connsiteY2744" fmla="*/ 3174232 h 6858000"/>
              <a:gd name="connsiteX2745" fmla="*/ 8573559 w 12192001"/>
              <a:gd name="connsiteY2745" fmla="*/ 3132930 h 6858000"/>
              <a:gd name="connsiteX2746" fmla="*/ 8558373 w 12192001"/>
              <a:gd name="connsiteY2746" fmla="*/ 3102892 h 6858000"/>
              <a:gd name="connsiteX2747" fmla="*/ 8550781 w 12192001"/>
              <a:gd name="connsiteY2747" fmla="*/ 3076609 h 6858000"/>
              <a:gd name="connsiteX2748" fmla="*/ 8551219 w 12192001"/>
              <a:gd name="connsiteY2748" fmla="*/ 3075262 h 6858000"/>
              <a:gd name="connsiteX2749" fmla="*/ 8552873 w 12192001"/>
              <a:gd name="connsiteY2749" fmla="*/ 3075807 h 6858000"/>
              <a:gd name="connsiteX2750" fmla="*/ 8557143 w 12192001"/>
              <a:gd name="connsiteY2750" fmla="*/ 3069705 h 6858000"/>
              <a:gd name="connsiteX2751" fmla="*/ 8557143 w 12192001"/>
              <a:gd name="connsiteY2751" fmla="*/ 3057101 h 6858000"/>
              <a:gd name="connsiteX2752" fmla="*/ 8559659 w 12192001"/>
              <a:gd name="connsiteY2752" fmla="*/ 3049391 h 6858000"/>
              <a:gd name="connsiteX2753" fmla="*/ 8564261 w 12192001"/>
              <a:gd name="connsiteY2753" fmla="*/ 3060318 h 6858000"/>
              <a:gd name="connsiteX2754" fmla="*/ 8568533 w 12192001"/>
              <a:gd name="connsiteY2754" fmla="*/ 3077215 h 6858000"/>
              <a:gd name="connsiteX2755" fmla="*/ 8579921 w 12192001"/>
              <a:gd name="connsiteY2755" fmla="*/ 3080969 h 6858000"/>
              <a:gd name="connsiteX2756" fmla="*/ 8589123 w 12192001"/>
              <a:gd name="connsiteY2756" fmla="*/ 3080142 h 6858000"/>
              <a:gd name="connsiteX2757" fmla="*/ 8589775 w 12192001"/>
              <a:gd name="connsiteY2757" fmla="*/ 3121846 h 6858000"/>
              <a:gd name="connsiteX2758" fmla="*/ 8589775 w 12192001"/>
              <a:gd name="connsiteY2758" fmla="*/ 3129358 h 6858000"/>
              <a:gd name="connsiteX2759" fmla="*/ 8591009 w 12192001"/>
              <a:gd name="connsiteY2759" fmla="*/ 3151893 h 6858000"/>
              <a:gd name="connsiteX2760" fmla="*/ 8593477 w 12192001"/>
              <a:gd name="connsiteY2760" fmla="*/ 3196964 h 6858000"/>
              <a:gd name="connsiteX2761" fmla="*/ 8594711 w 12192001"/>
              <a:gd name="connsiteY2761" fmla="*/ 3215743 h 6858000"/>
              <a:gd name="connsiteX2762" fmla="*/ 8594711 w 12192001"/>
              <a:gd name="connsiteY2762" fmla="*/ 3242034 h 6858000"/>
              <a:gd name="connsiteX2763" fmla="*/ 8597179 w 12192001"/>
              <a:gd name="connsiteY2763" fmla="*/ 3268325 h 6858000"/>
              <a:gd name="connsiteX2764" fmla="*/ 8594711 w 12192001"/>
              <a:gd name="connsiteY2764" fmla="*/ 3283348 h 6858000"/>
              <a:gd name="connsiteX2765" fmla="*/ 8598413 w 12192001"/>
              <a:gd name="connsiteY2765" fmla="*/ 3290860 h 6858000"/>
              <a:gd name="connsiteX2766" fmla="*/ 8598413 w 12192001"/>
              <a:gd name="connsiteY2766" fmla="*/ 3298372 h 6858000"/>
              <a:gd name="connsiteX2767" fmla="*/ 8600881 w 12192001"/>
              <a:gd name="connsiteY2767" fmla="*/ 3358466 h 6858000"/>
              <a:gd name="connsiteX2768" fmla="*/ 8603349 w 12192001"/>
              <a:gd name="connsiteY2768" fmla="*/ 3403536 h 6858000"/>
              <a:gd name="connsiteX2769" fmla="*/ 8603349 w 12192001"/>
              <a:gd name="connsiteY2769" fmla="*/ 3448606 h 6858000"/>
              <a:gd name="connsiteX2770" fmla="*/ 8605817 w 12192001"/>
              <a:gd name="connsiteY2770" fmla="*/ 3463630 h 6858000"/>
              <a:gd name="connsiteX2771" fmla="*/ 8608285 w 12192001"/>
              <a:gd name="connsiteY2771" fmla="*/ 3482409 h 6858000"/>
              <a:gd name="connsiteX2772" fmla="*/ 8607051 w 12192001"/>
              <a:gd name="connsiteY2772" fmla="*/ 3523723 h 6858000"/>
              <a:gd name="connsiteX2773" fmla="*/ 8613221 w 12192001"/>
              <a:gd name="connsiteY2773" fmla="*/ 3542503 h 6858000"/>
              <a:gd name="connsiteX2774" fmla="*/ 8623093 w 12192001"/>
              <a:gd name="connsiteY2774" fmla="*/ 3557526 h 6858000"/>
              <a:gd name="connsiteX2775" fmla="*/ 8625561 w 12192001"/>
              <a:gd name="connsiteY2775" fmla="*/ 3598840 h 6858000"/>
              <a:gd name="connsiteX2776" fmla="*/ 8625561 w 12192001"/>
              <a:gd name="connsiteY2776" fmla="*/ 3647667 h 6858000"/>
              <a:gd name="connsiteX2777" fmla="*/ 8625561 w 12192001"/>
              <a:gd name="connsiteY2777" fmla="*/ 3692737 h 6858000"/>
              <a:gd name="connsiteX2778" fmla="*/ 8630497 w 12192001"/>
              <a:gd name="connsiteY2778" fmla="*/ 3711517 h 6858000"/>
              <a:gd name="connsiteX2779" fmla="*/ 8636667 w 12192001"/>
              <a:gd name="connsiteY2779" fmla="*/ 3704005 h 6858000"/>
              <a:gd name="connsiteX2780" fmla="*/ 8636667 w 12192001"/>
              <a:gd name="connsiteY2780" fmla="*/ 3685226 h 6858000"/>
              <a:gd name="connsiteX2781" fmla="*/ 8640369 w 12192001"/>
              <a:gd name="connsiteY2781" fmla="*/ 3666446 h 6858000"/>
              <a:gd name="connsiteX2782" fmla="*/ 8646539 w 12192001"/>
              <a:gd name="connsiteY2782" fmla="*/ 3643911 h 6858000"/>
              <a:gd name="connsiteX2783" fmla="*/ 8650241 w 12192001"/>
              <a:gd name="connsiteY2783" fmla="*/ 3610108 h 6858000"/>
              <a:gd name="connsiteX2784" fmla="*/ 8650241 w 12192001"/>
              <a:gd name="connsiteY2784" fmla="*/ 3576305 h 6858000"/>
              <a:gd name="connsiteX2785" fmla="*/ 8649007 w 12192001"/>
              <a:gd name="connsiteY2785" fmla="*/ 3523723 h 6858000"/>
              <a:gd name="connsiteX2786" fmla="*/ 8650241 w 12192001"/>
              <a:gd name="connsiteY2786" fmla="*/ 3516212 h 6858000"/>
              <a:gd name="connsiteX2787" fmla="*/ 8653943 w 12192001"/>
              <a:gd name="connsiteY2787" fmla="*/ 3519967 h 6858000"/>
              <a:gd name="connsiteX2788" fmla="*/ 8656411 w 12192001"/>
              <a:gd name="connsiteY2788" fmla="*/ 3542503 h 6858000"/>
              <a:gd name="connsiteX2789" fmla="*/ 8665049 w 12192001"/>
              <a:gd name="connsiteY2789" fmla="*/ 3550014 h 6858000"/>
              <a:gd name="connsiteX2790" fmla="*/ 8666283 w 12192001"/>
              <a:gd name="connsiteY2790" fmla="*/ 3512456 h 6858000"/>
              <a:gd name="connsiteX2791" fmla="*/ 8667517 w 12192001"/>
              <a:gd name="connsiteY2791" fmla="*/ 3527479 h 6858000"/>
              <a:gd name="connsiteX2792" fmla="*/ 8667517 w 12192001"/>
              <a:gd name="connsiteY2792" fmla="*/ 3561282 h 6858000"/>
              <a:gd name="connsiteX2793" fmla="*/ 8671219 w 12192001"/>
              <a:gd name="connsiteY2793" fmla="*/ 3595085 h 6858000"/>
              <a:gd name="connsiteX2794" fmla="*/ 8678623 w 12192001"/>
              <a:gd name="connsiteY2794" fmla="*/ 3602596 h 6858000"/>
              <a:gd name="connsiteX2795" fmla="*/ 8682325 w 12192001"/>
              <a:gd name="connsiteY2795" fmla="*/ 3583817 h 6858000"/>
              <a:gd name="connsiteX2796" fmla="*/ 8681091 w 12192001"/>
              <a:gd name="connsiteY2796" fmla="*/ 3553770 h 6858000"/>
              <a:gd name="connsiteX2797" fmla="*/ 8678623 w 12192001"/>
              <a:gd name="connsiteY2797" fmla="*/ 3489921 h 6858000"/>
              <a:gd name="connsiteX2798" fmla="*/ 8679857 w 12192001"/>
              <a:gd name="connsiteY2798" fmla="*/ 3482409 h 6858000"/>
              <a:gd name="connsiteX2799" fmla="*/ 8682325 w 12192001"/>
              <a:gd name="connsiteY2799" fmla="*/ 3429827 h 6858000"/>
              <a:gd name="connsiteX2800" fmla="*/ 8684793 w 12192001"/>
              <a:gd name="connsiteY2800" fmla="*/ 3350954 h 6858000"/>
              <a:gd name="connsiteX2801" fmla="*/ 8684793 w 12192001"/>
              <a:gd name="connsiteY2801" fmla="*/ 3347198 h 6858000"/>
              <a:gd name="connsiteX2802" fmla="*/ 8686027 w 12192001"/>
              <a:gd name="connsiteY2802" fmla="*/ 3347198 h 6858000"/>
              <a:gd name="connsiteX2803" fmla="*/ 8688495 w 12192001"/>
              <a:gd name="connsiteY2803" fmla="*/ 3350954 h 6858000"/>
              <a:gd name="connsiteX2804" fmla="*/ 8688495 w 12192001"/>
              <a:gd name="connsiteY2804" fmla="*/ 3362221 h 6858000"/>
              <a:gd name="connsiteX2805" fmla="*/ 8688495 w 12192001"/>
              <a:gd name="connsiteY2805" fmla="*/ 3429827 h 6858000"/>
              <a:gd name="connsiteX2806" fmla="*/ 8690963 w 12192001"/>
              <a:gd name="connsiteY2806" fmla="*/ 3441094 h 6858000"/>
              <a:gd name="connsiteX2807" fmla="*/ 8695899 w 12192001"/>
              <a:gd name="connsiteY2807" fmla="*/ 3459874 h 6858000"/>
              <a:gd name="connsiteX2808" fmla="*/ 8695899 w 12192001"/>
              <a:gd name="connsiteY2808" fmla="*/ 3504944 h 6858000"/>
              <a:gd name="connsiteX2809" fmla="*/ 8698367 w 12192001"/>
              <a:gd name="connsiteY2809" fmla="*/ 3538747 h 6858000"/>
              <a:gd name="connsiteX2810" fmla="*/ 8702069 w 12192001"/>
              <a:gd name="connsiteY2810" fmla="*/ 3519967 h 6858000"/>
              <a:gd name="connsiteX2811" fmla="*/ 8703303 w 12192001"/>
              <a:gd name="connsiteY2811" fmla="*/ 3429827 h 6858000"/>
              <a:gd name="connsiteX2812" fmla="*/ 8703303 w 12192001"/>
              <a:gd name="connsiteY2812" fmla="*/ 3287104 h 6858000"/>
              <a:gd name="connsiteX2813" fmla="*/ 8702069 w 12192001"/>
              <a:gd name="connsiteY2813" fmla="*/ 3268325 h 6858000"/>
              <a:gd name="connsiteX2814" fmla="*/ 8703205 w 12192001"/>
              <a:gd name="connsiteY2814" fmla="*/ 3257694 h 6858000"/>
              <a:gd name="connsiteX2815" fmla="*/ 8705407 w 12192001"/>
              <a:gd name="connsiteY2815" fmla="*/ 3266404 h 6858000"/>
              <a:gd name="connsiteX2816" fmla="*/ 8712999 w 12192001"/>
              <a:gd name="connsiteY2816" fmla="*/ 3307706 h 6858000"/>
              <a:gd name="connsiteX2817" fmla="*/ 8716795 w 12192001"/>
              <a:gd name="connsiteY2817" fmla="*/ 3322724 h 6858000"/>
              <a:gd name="connsiteX2818" fmla="*/ 8781335 w 12192001"/>
              <a:gd name="connsiteY2818" fmla="*/ 3364026 h 6858000"/>
              <a:gd name="connsiteX2819" fmla="*/ 8826893 w 12192001"/>
              <a:gd name="connsiteY2819" fmla="*/ 3397819 h 6858000"/>
              <a:gd name="connsiteX2820" fmla="*/ 8849673 w 12192001"/>
              <a:gd name="connsiteY2820" fmla="*/ 3420347 h 6858000"/>
              <a:gd name="connsiteX2821" fmla="*/ 8880043 w 12192001"/>
              <a:gd name="connsiteY2821" fmla="*/ 3435366 h 6858000"/>
              <a:gd name="connsiteX2822" fmla="*/ 8887637 w 12192001"/>
              <a:gd name="connsiteY2822" fmla="*/ 3435366 h 6858000"/>
              <a:gd name="connsiteX2823" fmla="*/ 8925601 w 12192001"/>
              <a:gd name="connsiteY2823" fmla="*/ 3379045 h 6858000"/>
              <a:gd name="connsiteX2824" fmla="*/ 8925601 w 12192001"/>
              <a:gd name="connsiteY2824" fmla="*/ 3232598 h 6858000"/>
              <a:gd name="connsiteX2825" fmla="*/ 8934967 w 12192001"/>
              <a:gd name="connsiteY2825" fmla="*/ 3223333 h 6858000"/>
              <a:gd name="connsiteX2826" fmla="*/ 8939377 w 12192001"/>
              <a:gd name="connsiteY2826" fmla="*/ 3208504 h 6858000"/>
              <a:gd name="connsiteX2827" fmla="*/ 8943509 w 12192001"/>
              <a:gd name="connsiteY2827" fmla="*/ 3217846 h 6858000"/>
              <a:gd name="connsiteX2828" fmla="*/ 8943509 w 12192001"/>
              <a:gd name="connsiteY2828" fmla="*/ 3278716 h 6858000"/>
              <a:gd name="connsiteX2829" fmla="*/ 8954899 w 12192001"/>
              <a:gd name="connsiteY2829" fmla="*/ 3289980 h 6858000"/>
              <a:gd name="connsiteX2830" fmla="*/ 8966289 w 12192001"/>
              <a:gd name="connsiteY2830" fmla="*/ 3278716 h 6858000"/>
              <a:gd name="connsiteX2831" fmla="*/ 8964865 w 12192001"/>
              <a:gd name="connsiteY2831" fmla="*/ 3260411 h 6858000"/>
              <a:gd name="connsiteX2832" fmla="*/ 8965743 w 12192001"/>
              <a:gd name="connsiteY2832" fmla="*/ 3250842 h 6858000"/>
              <a:gd name="connsiteX2833" fmla="*/ 8969973 w 12192001"/>
              <a:gd name="connsiteY2833" fmla="*/ 3256195 h 6858000"/>
              <a:gd name="connsiteX2834" fmla="*/ 8984445 w 12192001"/>
              <a:gd name="connsiteY2834" fmla="*/ 3287054 h 6858000"/>
              <a:gd name="connsiteX2835" fmla="*/ 8985271 w 12192001"/>
              <a:gd name="connsiteY2835" fmla="*/ 3291364 h 6858000"/>
              <a:gd name="connsiteX2836" fmla="*/ 8985271 w 12192001"/>
              <a:gd name="connsiteY2836" fmla="*/ 3293735 h 6858000"/>
              <a:gd name="connsiteX2837" fmla="*/ 8984321 w 12192001"/>
              <a:gd name="connsiteY2837" fmla="*/ 3304060 h 6858000"/>
              <a:gd name="connsiteX2838" fmla="*/ 8988487 w 12192001"/>
              <a:gd name="connsiteY2838" fmla="*/ 3308181 h 6858000"/>
              <a:gd name="connsiteX2839" fmla="*/ 8997733 w 12192001"/>
              <a:gd name="connsiteY2839" fmla="*/ 3356517 h 6858000"/>
              <a:gd name="connsiteX2840" fmla="*/ 9001531 w 12192001"/>
              <a:gd name="connsiteY2840" fmla="*/ 3431611 h 6858000"/>
              <a:gd name="connsiteX2841" fmla="*/ 9001531 w 12192001"/>
              <a:gd name="connsiteY2841" fmla="*/ 3480423 h 6858000"/>
              <a:gd name="connsiteX2842" fmla="*/ 9009123 w 12192001"/>
              <a:gd name="connsiteY2842" fmla="*/ 3525479 h 6858000"/>
              <a:gd name="connsiteX2843" fmla="*/ 9016715 w 12192001"/>
              <a:gd name="connsiteY2843" fmla="*/ 3544253 h 6858000"/>
              <a:gd name="connsiteX2844" fmla="*/ 9024309 w 12192001"/>
              <a:gd name="connsiteY2844" fmla="*/ 3525479 h 6858000"/>
              <a:gd name="connsiteX2845" fmla="*/ 9016715 w 12192001"/>
              <a:gd name="connsiteY2845" fmla="*/ 3394064 h 6858000"/>
              <a:gd name="connsiteX2846" fmla="*/ 9039495 w 12192001"/>
              <a:gd name="connsiteY2846" fmla="*/ 3337743 h 6858000"/>
              <a:gd name="connsiteX2847" fmla="*/ 9047087 w 12192001"/>
              <a:gd name="connsiteY2847" fmla="*/ 3337743 h 6858000"/>
              <a:gd name="connsiteX2848" fmla="*/ 9062273 w 12192001"/>
              <a:gd name="connsiteY2848" fmla="*/ 3341498 h 6858000"/>
              <a:gd name="connsiteX2849" fmla="*/ 9062273 w 12192001"/>
              <a:gd name="connsiteY2849" fmla="*/ 3375291 h 6858000"/>
              <a:gd name="connsiteX2850" fmla="*/ 9069867 w 12192001"/>
              <a:gd name="connsiteY2850" fmla="*/ 3397819 h 6858000"/>
              <a:gd name="connsiteX2851" fmla="*/ 9077459 w 12192001"/>
              <a:gd name="connsiteY2851" fmla="*/ 3401574 h 6858000"/>
              <a:gd name="connsiteX2852" fmla="*/ 9081255 w 12192001"/>
              <a:gd name="connsiteY2852" fmla="*/ 3394064 h 6858000"/>
              <a:gd name="connsiteX2853" fmla="*/ 9081255 w 12192001"/>
              <a:gd name="connsiteY2853" fmla="*/ 3360272 h 6858000"/>
              <a:gd name="connsiteX2854" fmla="*/ 9088849 w 12192001"/>
              <a:gd name="connsiteY2854" fmla="*/ 3349007 h 6858000"/>
              <a:gd name="connsiteX2855" fmla="*/ 9096441 w 12192001"/>
              <a:gd name="connsiteY2855" fmla="*/ 3356517 h 6858000"/>
              <a:gd name="connsiteX2856" fmla="*/ 9115425 w 12192001"/>
              <a:gd name="connsiteY2856" fmla="*/ 3401574 h 6858000"/>
              <a:gd name="connsiteX2857" fmla="*/ 9130611 w 12192001"/>
              <a:gd name="connsiteY2857" fmla="*/ 3472913 h 6858000"/>
              <a:gd name="connsiteX2858" fmla="*/ 9134407 w 12192001"/>
              <a:gd name="connsiteY2858" fmla="*/ 3472913 h 6858000"/>
              <a:gd name="connsiteX2859" fmla="*/ 9141999 w 12192001"/>
              <a:gd name="connsiteY2859" fmla="*/ 3472913 h 6858000"/>
              <a:gd name="connsiteX2860" fmla="*/ 9141999 w 12192001"/>
              <a:gd name="connsiteY2860" fmla="*/ 3457894 h 6858000"/>
              <a:gd name="connsiteX2861" fmla="*/ 9164779 w 12192001"/>
              <a:gd name="connsiteY2861" fmla="*/ 3446630 h 6858000"/>
              <a:gd name="connsiteX2862" fmla="*/ 9176169 w 12192001"/>
              <a:gd name="connsiteY2862" fmla="*/ 3442876 h 6858000"/>
              <a:gd name="connsiteX2863" fmla="*/ 9187557 w 12192001"/>
              <a:gd name="connsiteY2863" fmla="*/ 3409083 h 6858000"/>
              <a:gd name="connsiteX2864" fmla="*/ 9187557 w 12192001"/>
              <a:gd name="connsiteY2864" fmla="*/ 3435366 h 6858000"/>
              <a:gd name="connsiteX2865" fmla="*/ 9198947 w 12192001"/>
              <a:gd name="connsiteY2865" fmla="*/ 3439121 h 6858000"/>
              <a:gd name="connsiteX2866" fmla="*/ 9206541 w 12192001"/>
              <a:gd name="connsiteY2866" fmla="*/ 3439121 h 6858000"/>
              <a:gd name="connsiteX2867" fmla="*/ 9206541 w 12192001"/>
              <a:gd name="connsiteY2867" fmla="*/ 3442876 h 6858000"/>
              <a:gd name="connsiteX2868" fmla="*/ 9202743 w 12192001"/>
              <a:gd name="connsiteY2868" fmla="*/ 3480423 h 6858000"/>
              <a:gd name="connsiteX2869" fmla="*/ 9206541 w 12192001"/>
              <a:gd name="connsiteY2869" fmla="*/ 3487932 h 6858000"/>
              <a:gd name="connsiteX2870" fmla="*/ 9214133 w 12192001"/>
              <a:gd name="connsiteY2870" fmla="*/ 3484178 h 6858000"/>
              <a:gd name="connsiteX2871" fmla="*/ 9229319 w 12192001"/>
              <a:gd name="connsiteY2871" fmla="*/ 3461649 h 6858000"/>
              <a:gd name="connsiteX2872" fmla="*/ 9248301 w 12192001"/>
              <a:gd name="connsiteY2872" fmla="*/ 3457894 h 6858000"/>
              <a:gd name="connsiteX2873" fmla="*/ 9259691 w 12192001"/>
              <a:gd name="connsiteY2873" fmla="*/ 3465404 h 6858000"/>
              <a:gd name="connsiteX2874" fmla="*/ 9259691 w 12192001"/>
              <a:gd name="connsiteY2874" fmla="*/ 3484178 h 6858000"/>
              <a:gd name="connsiteX2875" fmla="*/ 9244505 w 12192001"/>
              <a:gd name="connsiteY2875" fmla="*/ 3529234 h 6858000"/>
              <a:gd name="connsiteX2876" fmla="*/ 9252097 w 12192001"/>
              <a:gd name="connsiteY2876" fmla="*/ 3548008 h 6858000"/>
              <a:gd name="connsiteX2877" fmla="*/ 9274875 w 12192001"/>
              <a:gd name="connsiteY2877" fmla="*/ 3559272 h 6858000"/>
              <a:gd name="connsiteX2878" fmla="*/ 9282469 w 12192001"/>
              <a:gd name="connsiteY2878" fmla="*/ 3593065 h 6858000"/>
              <a:gd name="connsiteX2879" fmla="*/ 9278673 w 12192001"/>
              <a:gd name="connsiteY2879" fmla="*/ 3623102 h 6858000"/>
              <a:gd name="connsiteX2880" fmla="*/ 9290061 w 12192001"/>
              <a:gd name="connsiteY2880" fmla="*/ 3630612 h 6858000"/>
              <a:gd name="connsiteX2881" fmla="*/ 9301451 w 12192001"/>
              <a:gd name="connsiteY2881" fmla="*/ 3623102 h 6858000"/>
              <a:gd name="connsiteX2882" fmla="*/ 9297655 w 12192001"/>
              <a:gd name="connsiteY2882" fmla="*/ 3611838 h 6858000"/>
              <a:gd name="connsiteX2883" fmla="*/ 9309045 w 12192001"/>
              <a:gd name="connsiteY2883" fmla="*/ 3566781 h 6858000"/>
              <a:gd name="connsiteX2884" fmla="*/ 9331823 w 12192001"/>
              <a:gd name="connsiteY2884" fmla="*/ 3563027 h 6858000"/>
              <a:gd name="connsiteX2885" fmla="*/ 9331823 w 12192001"/>
              <a:gd name="connsiteY2885" fmla="*/ 3529234 h 6858000"/>
              <a:gd name="connsiteX2886" fmla="*/ 9335619 w 12192001"/>
              <a:gd name="connsiteY2886" fmla="*/ 3499196 h 6858000"/>
              <a:gd name="connsiteX2887" fmla="*/ 9331823 w 12192001"/>
              <a:gd name="connsiteY2887" fmla="*/ 3472913 h 6858000"/>
              <a:gd name="connsiteX2888" fmla="*/ 9328027 w 12192001"/>
              <a:gd name="connsiteY2888" fmla="*/ 3379045 h 6858000"/>
              <a:gd name="connsiteX2889" fmla="*/ 9328027 w 12192001"/>
              <a:gd name="connsiteY2889" fmla="*/ 3337743 h 6858000"/>
              <a:gd name="connsiteX2890" fmla="*/ 9309045 w 12192001"/>
              <a:gd name="connsiteY2890" fmla="*/ 3273913 h 6858000"/>
              <a:gd name="connsiteX2891" fmla="*/ 9320433 w 12192001"/>
              <a:gd name="connsiteY2891" fmla="*/ 3266404 h 6858000"/>
              <a:gd name="connsiteX2892" fmla="*/ 9324231 w 12192001"/>
              <a:gd name="connsiteY2892" fmla="*/ 3225102 h 6858000"/>
              <a:gd name="connsiteX2893" fmla="*/ 9317239 w 12192001"/>
              <a:gd name="connsiteY2893" fmla="*/ 3215988 h 6858000"/>
              <a:gd name="connsiteX2894" fmla="*/ 9334547 w 12192001"/>
              <a:gd name="connsiteY2894" fmla="*/ 3188603 h 6858000"/>
              <a:gd name="connsiteX2895" fmla="*/ 9334547 w 12192001"/>
              <a:gd name="connsiteY2895" fmla="*/ 3169829 h 6858000"/>
              <a:gd name="connsiteX2896" fmla="*/ 9334547 w 12192001"/>
              <a:gd name="connsiteY2896" fmla="*/ 3132282 h 6858000"/>
              <a:gd name="connsiteX2897" fmla="*/ 9334547 w 12192001"/>
              <a:gd name="connsiteY2897" fmla="*/ 3113425 h 6858000"/>
              <a:gd name="connsiteX2898" fmla="*/ 9345111 w 12192001"/>
              <a:gd name="connsiteY2898" fmla="*/ 3102603 h 6858000"/>
              <a:gd name="connsiteX2899" fmla="*/ 9345969 w 12192001"/>
              <a:gd name="connsiteY2899" fmla="*/ 3095182 h 6858000"/>
              <a:gd name="connsiteX2900" fmla="*/ 9347359 w 12192001"/>
              <a:gd name="connsiteY2900" fmla="*/ 3113508 h 6858000"/>
              <a:gd name="connsiteX2901" fmla="*/ 9345935 w 12192001"/>
              <a:gd name="connsiteY2901" fmla="*/ 3132282 h 6858000"/>
              <a:gd name="connsiteX2902" fmla="*/ 9349731 w 12192001"/>
              <a:gd name="connsiteY2902" fmla="*/ 3143546 h 6858000"/>
              <a:gd name="connsiteX2903" fmla="*/ 9357325 w 12192001"/>
              <a:gd name="connsiteY2903" fmla="*/ 3143546 h 6858000"/>
              <a:gd name="connsiteX2904" fmla="*/ 9387695 w 12192001"/>
              <a:gd name="connsiteY2904" fmla="*/ 3132282 h 6858000"/>
              <a:gd name="connsiteX2905" fmla="*/ 9387695 w 12192001"/>
              <a:gd name="connsiteY2905" fmla="*/ 3127973 h 6858000"/>
              <a:gd name="connsiteX2906" fmla="*/ 9391041 w 12192001"/>
              <a:gd name="connsiteY2906" fmla="*/ 3135252 h 6858000"/>
              <a:gd name="connsiteX2907" fmla="*/ 9406701 w 12192001"/>
              <a:gd name="connsiteY2907" fmla="*/ 3142292 h 6858000"/>
              <a:gd name="connsiteX2908" fmla="*/ 9408627 w 12192001"/>
              <a:gd name="connsiteY2908" fmla="*/ 3143244 h 6858000"/>
              <a:gd name="connsiteX2909" fmla="*/ 9406679 w 12192001"/>
              <a:gd name="connsiteY2909" fmla="*/ 3154810 h 6858000"/>
              <a:gd name="connsiteX2910" fmla="*/ 9414271 w 12192001"/>
              <a:gd name="connsiteY2910" fmla="*/ 3166074 h 6858000"/>
              <a:gd name="connsiteX2911" fmla="*/ 9421865 w 12192001"/>
              <a:gd name="connsiteY2911" fmla="*/ 3158565 h 6858000"/>
              <a:gd name="connsiteX2912" fmla="*/ 9424905 w 12192001"/>
              <a:gd name="connsiteY2912" fmla="*/ 3151294 h 6858000"/>
              <a:gd name="connsiteX2913" fmla="*/ 9433253 w 12192001"/>
              <a:gd name="connsiteY2913" fmla="*/ 3155422 h 6858000"/>
              <a:gd name="connsiteX2914" fmla="*/ 9433253 w 12192001"/>
              <a:gd name="connsiteY2914" fmla="*/ 3159312 h 6858000"/>
              <a:gd name="connsiteX2915" fmla="*/ 9430349 w 12192001"/>
              <a:gd name="connsiteY2915" fmla="*/ 3177076 h 6858000"/>
              <a:gd name="connsiteX2916" fmla="*/ 9421801 w 12192001"/>
              <a:gd name="connsiteY2916" fmla="*/ 3188384 h 6858000"/>
              <a:gd name="connsiteX2917" fmla="*/ 9422781 w 12192001"/>
              <a:gd name="connsiteY2917" fmla="*/ 3196256 h 6858000"/>
              <a:gd name="connsiteX2918" fmla="*/ 9433213 w 12192001"/>
              <a:gd name="connsiteY2918" fmla="*/ 3208947 h 6858000"/>
              <a:gd name="connsiteX2919" fmla="*/ 9435629 w 12192001"/>
              <a:gd name="connsiteY2919" fmla="*/ 3209027 h 6858000"/>
              <a:gd name="connsiteX2920" fmla="*/ 9440847 w 12192001"/>
              <a:gd name="connsiteY2920" fmla="*/ 3237414 h 6858000"/>
              <a:gd name="connsiteX2921" fmla="*/ 9456031 w 12192001"/>
              <a:gd name="connsiteY2921" fmla="*/ 3248678 h 6858000"/>
              <a:gd name="connsiteX2922" fmla="*/ 9467421 w 12192001"/>
              <a:gd name="connsiteY2922" fmla="*/ 3229905 h 6858000"/>
              <a:gd name="connsiteX2923" fmla="*/ 9466521 w 12192001"/>
              <a:gd name="connsiteY2923" fmla="*/ 3217000 h 6858000"/>
              <a:gd name="connsiteX2924" fmla="*/ 9467613 w 12192001"/>
              <a:gd name="connsiteY2924" fmla="*/ 3217404 h 6858000"/>
              <a:gd name="connsiteX2925" fmla="*/ 9482935 w 12192001"/>
              <a:gd name="connsiteY2925" fmla="*/ 3242727 h 6858000"/>
              <a:gd name="connsiteX2926" fmla="*/ 9482181 w 12192001"/>
              <a:gd name="connsiteY2926" fmla="*/ 3246818 h 6858000"/>
              <a:gd name="connsiteX2927" fmla="*/ 9480331 w 12192001"/>
              <a:gd name="connsiteY2927" fmla="*/ 3303011 h 6858000"/>
              <a:gd name="connsiteX2928" fmla="*/ 9461823 w 12192001"/>
              <a:gd name="connsiteY2928" fmla="*/ 3347288 h 6858000"/>
              <a:gd name="connsiteX2929" fmla="*/ 9488929 w 12192001"/>
              <a:gd name="connsiteY2929" fmla="*/ 3361899 h 6858000"/>
              <a:gd name="connsiteX2930" fmla="*/ 9510037 w 12192001"/>
              <a:gd name="connsiteY2930" fmla="*/ 3389250 h 6858000"/>
              <a:gd name="connsiteX2931" fmla="*/ 9475229 w 12192001"/>
              <a:gd name="connsiteY2931" fmla="*/ 3495516 h 6858000"/>
              <a:gd name="connsiteX2932" fmla="*/ 9463965 w 12192001"/>
              <a:gd name="connsiteY2932" fmla="*/ 3526898 h 6858000"/>
              <a:gd name="connsiteX2933" fmla="*/ 9479337 w 12192001"/>
              <a:gd name="connsiteY2933" fmla="*/ 3558961 h 6858000"/>
              <a:gd name="connsiteX2934" fmla="*/ 9508101 w 12192001"/>
              <a:gd name="connsiteY2934" fmla="*/ 3617336 h 6858000"/>
              <a:gd name="connsiteX2935" fmla="*/ 9509553 w 12192001"/>
              <a:gd name="connsiteY2935" fmla="*/ 3639140 h 6858000"/>
              <a:gd name="connsiteX2936" fmla="*/ 9511289 w 12192001"/>
              <a:gd name="connsiteY2936" fmla="*/ 3642921 h 6858000"/>
              <a:gd name="connsiteX2937" fmla="*/ 9508553 w 12192001"/>
              <a:gd name="connsiteY2937" fmla="*/ 3641263 h 6858000"/>
              <a:gd name="connsiteX2938" fmla="*/ 9495613 w 12192001"/>
              <a:gd name="connsiteY2938" fmla="*/ 3638878 h 6858000"/>
              <a:gd name="connsiteX2939" fmla="*/ 9467901 w 12192001"/>
              <a:gd name="connsiteY2939" fmla="*/ 3680304 h 6858000"/>
              <a:gd name="connsiteX2940" fmla="*/ 9482499 w 12192001"/>
              <a:gd name="connsiteY2940" fmla="*/ 3726453 h 6858000"/>
              <a:gd name="connsiteX2941" fmla="*/ 9486911 w 12192001"/>
              <a:gd name="connsiteY2941" fmla="*/ 3761879 h 6858000"/>
              <a:gd name="connsiteX2942" fmla="*/ 9488363 w 12192001"/>
              <a:gd name="connsiteY2942" fmla="*/ 3783683 h 6858000"/>
              <a:gd name="connsiteX2943" fmla="*/ 9505303 w 12192001"/>
              <a:gd name="connsiteY2943" fmla="*/ 3777576 h 6858000"/>
              <a:gd name="connsiteX2944" fmla="*/ 9551543 w 12192001"/>
              <a:gd name="connsiteY2944" fmla="*/ 3681878 h 6858000"/>
              <a:gd name="connsiteX2945" fmla="*/ 9565767 w 12192001"/>
              <a:gd name="connsiteY2945" fmla="*/ 3664117 h 6858000"/>
              <a:gd name="connsiteX2946" fmla="*/ 9602439 w 12192001"/>
              <a:gd name="connsiteY2946" fmla="*/ 3623573 h 6858000"/>
              <a:gd name="connsiteX2947" fmla="*/ 9629661 w 12192001"/>
              <a:gd name="connsiteY2947" fmla="*/ 3578211 h 6858000"/>
              <a:gd name="connsiteX2948" fmla="*/ 9627719 w 12192001"/>
              <a:gd name="connsiteY2948" fmla="*/ 3552471 h 6858000"/>
              <a:gd name="connsiteX2949" fmla="*/ 9621515 w 12192001"/>
              <a:gd name="connsiteY2949" fmla="*/ 3543250 h 6858000"/>
              <a:gd name="connsiteX2950" fmla="*/ 9631475 w 12192001"/>
              <a:gd name="connsiteY2950" fmla="*/ 3542010 h 6858000"/>
              <a:gd name="connsiteX2951" fmla="*/ 9651453 w 12192001"/>
              <a:gd name="connsiteY2951" fmla="*/ 3509542 h 6858000"/>
              <a:gd name="connsiteX2952" fmla="*/ 9638531 w 12192001"/>
              <a:gd name="connsiteY2952" fmla="*/ 3497161 h 6858000"/>
              <a:gd name="connsiteX2953" fmla="*/ 9627591 w 12192001"/>
              <a:gd name="connsiteY2953" fmla="*/ 3490529 h 6858000"/>
              <a:gd name="connsiteX2954" fmla="*/ 9636835 w 12192001"/>
              <a:gd name="connsiteY2954" fmla="*/ 3473388 h 6858000"/>
              <a:gd name="connsiteX2955" fmla="*/ 9643305 w 12192001"/>
              <a:gd name="connsiteY2955" fmla="*/ 3474581 h 6858000"/>
              <a:gd name="connsiteX2956" fmla="*/ 9660773 w 12192001"/>
              <a:gd name="connsiteY2956" fmla="*/ 3452419 h 6858000"/>
              <a:gd name="connsiteX2957" fmla="*/ 9665605 w 12192001"/>
              <a:gd name="connsiteY2957" fmla="*/ 3399852 h 6858000"/>
              <a:gd name="connsiteX2958" fmla="*/ 9680849 w 12192001"/>
              <a:gd name="connsiteY2958" fmla="*/ 3369973 h 6858000"/>
              <a:gd name="connsiteX2959" fmla="*/ 9683867 w 12192001"/>
              <a:gd name="connsiteY2959" fmla="*/ 3353608 h 6858000"/>
              <a:gd name="connsiteX2960" fmla="*/ 9677719 w 12192001"/>
              <a:gd name="connsiteY2960" fmla="*/ 3314400 h 6858000"/>
              <a:gd name="connsiteX2961" fmla="*/ 9673463 w 12192001"/>
              <a:gd name="connsiteY2961" fmla="*/ 3199010 h 6858000"/>
              <a:gd name="connsiteX2962" fmla="*/ 9676349 w 12192001"/>
              <a:gd name="connsiteY2962" fmla="*/ 3170169 h 6858000"/>
              <a:gd name="connsiteX2963" fmla="*/ 9682995 w 12192001"/>
              <a:gd name="connsiteY2963" fmla="*/ 3164025 h 6858000"/>
              <a:gd name="connsiteX2964" fmla="*/ 9686869 w 12192001"/>
              <a:gd name="connsiteY2964" fmla="*/ 3176319 h 6858000"/>
              <a:gd name="connsiteX2965" fmla="*/ 9687639 w 12192001"/>
              <a:gd name="connsiteY2965" fmla="*/ 3194858 h 6858000"/>
              <a:gd name="connsiteX2966" fmla="*/ 9691437 w 12192001"/>
              <a:gd name="connsiteY2966" fmla="*/ 3194858 h 6858000"/>
              <a:gd name="connsiteX2967" fmla="*/ 9699029 w 12192001"/>
              <a:gd name="connsiteY2967" fmla="*/ 3194858 h 6858000"/>
              <a:gd name="connsiteX2968" fmla="*/ 9699029 w 12192001"/>
              <a:gd name="connsiteY2968" fmla="*/ 3179839 h 6858000"/>
              <a:gd name="connsiteX2969" fmla="*/ 9705445 w 12192001"/>
              <a:gd name="connsiteY2969" fmla="*/ 3168418 h 6858000"/>
              <a:gd name="connsiteX2970" fmla="*/ 9720371 w 12192001"/>
              <a:gd name="connsiteY2970" fmla="*/ 3191168 h 6858000"/>
              <a:gd name="connsiteX2971" fmla="*/ 9722205 w 12192001"/>
              <a:gd name="connsiteY2971" fmla="*/ 3224917 h 6858000"/>
              <a:gd name="connsiteX2972" fmla="*/ 9725165 w 12192001"/>
              <a:gd name="connsiteY2972" fmla="*/ 3238538 h 6858000"/>
              <a:gd name="connsiteX2973" fmla="*/ 9733635 w 12192001"/>
              <a:gd name="connsiteY2973" fmla="*/ 3235485 h 6858000"/>
              <a:gd name="connsiteX2974" fmla="*/ 9735881 w 12192001"/>
              <a:gd name="connsiteY2974" fmla="*/ 3233207 h 6858000"/>
              <a:gd name="connsiteX2975" fmla="*/ 9746105 w 12192001"/>
              <a:gd name="connsiteY2975" fmla="*/ 3223938 h 6858000"/>
              <a:gd name="connsiteX2976" fmla="*/ 9744067 w 12192001"/>
              <a:gd name="connsiteY2976" fmla="*/ 3248176 h 6858000"/>
              <a:gd name="connsiteX2977" fmla="*/ 9738577 w 12192001"/>
              <a:gd name="connsiteY2977" fmla="*/ 3254856 h 6858000"/>
              <a:gd name="connsiteX2978" fmla="*/ 9735067 w 12192001"/>
              <a:gd name="connsiteY2978" fmla="*/ 3267285 h 6858000"/>
              <a:gd name="connsiteX2979" fmla="*/ 9743029 w 12192001"/>
              <a:gd name="connsiteY2979" fmla="*/ 3270290 h 6858000"/>
              <a:gd name="connsiteX2980" fmla="*/ 9755647 w 12192001"/>
              <a:gd name="connsiteY2980" fmla="*/ 3310690 h 6858000"/>
              <a:gd name="connsiteX2981" fmla="*/ 9741849 w 12192001"/>
              <a:gd name="connsiteY2981" fmla="*/ 3494285 h 6858000"/>
              <a:gd name="connsiteX2982" fmla="*/ 9747487 w 12192001"/>
              <a:gd name="connsiteY2982" fmla="*/ 3539552 h 6858000"/>
              <a:gd name="connsiteX2983" fmla="*/ 9743125 w 12192001"/>
              <a:gd name="connsiteY2983" fmla="*/ 3606050 h 6858000"/>
              <a:gd name="connsiteX2984" fmla="*/ 9746765 w 12192001"/>
              <a:gd name="connsiteY2984" fmla="*/ 3655563 h 6858000"/>
              <a:gd name="connsiteX2985" fmla="*/ 9788321 w 12192001"/>
              <a:gd name="connsiteY2985" fmla="*/ 3664378 h 6858000"/>
              <a:gd name="connsiteX2986" fmla="*/ 9813279 w 12192001"/>
              <a:gd name="connsiteY2986" fmla="*/ 3631289 h 6858000"/>
              <a:gd name="connsiteX2987" fmla="*/ 9778477 w 12192001"/>
              <a:gd name="connsiteY2987" fmla="*/ 3605644 h 6858000"/>
              <a:gd name="connsiteX2988" fmla="*/ 9784985 w 12192001"/>
              <a:gd name="connsiteY2988" fmla="*/ 3586846 h 6858000"/>
              <a:gd name="connsiteX2989" fmla="*/ 9804151 w 12192001"/>
              <a:gd name="connsiteY2989" fmla="*/ 3588456 h 6858000"/>
              <a:gd name="connsiteX2990" fmla="*/ 9827393 w 12192001"/>
              <a:gd name="connsiteY2990" fmla="*/ 3541591 h 6858000"/>
              <a:gd name="connsiteX2991" fmla="*/ 9825187 w 12192001"/>
              <a:gd name="connsiteY2991" fmla="*/ 3523878 h 6858000"/>
              <a:gd name="connsiteX2992" fmla="*/ 9832941 w 12192001"/>
              <a:gd name="connsiteY2992" fmla="*/ 3504924 h 6858000"/>
              <a:gd name="connsiteX2993" fmla="*/ 9844127 w 12192001"/>
              <a:gd name="connsiteY2993" fmla="*/ 3513524 h 6858000"/>
              <a:gd name="connsiteX2994" fmla="*/ 9858293 w 12192001"/>
              <a:gd name="connsiteY2994" fmla="*/ 3525750 h 6858000"/>
              <a:gd name="connsiteX2995" fmla="*/ 9863311 w 12192001"/>
              <a:gd name="connsiteY2995" fmla="*/ 3505139 h 6858000"/>
              <a:gd name="connsiteX2996" fmla="*/ 9868145 w 12192001"/>
              <a:gd name="connsiteY2996" fmla="*/ 3443033 h 6858000"/>
              <a:gd name="connsiteX2997" fmla="*/ 9874775 w 12192001"/>
              <a:gd name="connsiteY2997" fmla="*/ 3446375 h 6858000"/>
              <a:gd name="connsiteX2998" fmla="*/ 9887815 w 12192001"/>
              <a:gd name="connsiteY2998" fmla="*/ 3447314 h 6858000"/>
              <a:gd name="connsiteX2999" fmla="*/ 9893611 w 12192001"/>
              <a:gd name="connsiteY2999" fmla="*/ 3451070 h 6858000"/>
              <a:gd name="connsiteX3000" fmla="*/ 9884917 w 12192001"/>
              <a:gd name="connsiteY3000" fmla="*/ 3503652 h 6858000"/>
              <a:gd name="connsiteX3001" fmla="*/ 9884917 w 12192001"/>
              <a:gd name="connsiteY3001" fmla="*/ 3529942 h 6858000"/>
              <a:gd name="connsiteX3002" fmla="*/ 9887815 w 12192001"/>
              <a:gd name="connsiteY3002" fmla="*/ 3533698 h 6858000"/>
              <a:gd name="connsiteX3003" fmla="*/ 9879121 w 12192001"/>
              <a:gd name="connsiteY3003" fmla="*/ 3559990 h 6858000"/>
              <a:gd name="connsiteX3004" fmla="*/ 9893611 w 12192001"/>
              <a:gd name="connsiteY3004" fmla="*/ 3593792 h 6858000"/>
              <a:gd name="connsiteX3005" fmla="*/ 9899407 w 12192001"/>
              <a:gd name="connsiteY3005" fmla="*/ 3601304 h 6858000"/>
              <a:gd name="connsiteX3006" fmla="*/ 9896509 w 12192001"/>
              <a:gd name="connsiteY3006" fmla="*/ 3608816 h 6858000"/>
              <a:gd name="connsiteX3007" fmla="*/ 9908101 w 12192001"/>
              <a:gd name="connsiteY3007" fmla="*/ 3642618 h 6858000"/>
              <a:gd name="connsiteX3008" fmla="*/ 9913895 w 12192001"/>
              <a:gd name="connsiteY3008" fmla="*/ 3653886 h 6858000"/>
              <a:gd name="connsiteX3009" fmla="*/ 9919691 w 12192001"/>
              <a:gd name="connsiteY3009" fmla="*/ 3698956 h 6858000"/>
              <a:gd name="connsiteX3010" fmla="*/ 9925487 w 12192001"/>
              <a:gd name="connsiteY3010" fmla="*/ 3702712 h 6858000"/>
              <a:gd name="connsiteX3011" fmla="*/ 9928383 w 12192001"/>
              <a:gd name="connsiteY3011" fmla="*/ 3698956 h 6858000"/>
              <a:gd name="connsiteX3012" fmla="*/ 9928383 w 12192001"/>
              <a:gd name="connsiteY3012" fmla="*/ 3683932 h 6858000"/>
              <a:gd name="connsiteX3013" fmla="*/ 9931283 w 12192001"/>
              <a:gd name="connsiteY3013" fmla="*/ 3672665 h 6858000"/>
              <a:gd name="connsiteX3014" fmla="*/ 9942875 w 12192001"/>
              <a:gd name="connsiteY3014" fmla="*/ 3646374 h 6858000"/>
              <a:gd name="connsiteX3015" fmla="*/ 9942875 w 12192001"/>
              <a:gd name="connsiteY3015" fmla="*/ 3620083 h 6858000"/>
              <a:gd name="connsiteX3016" fmla="*/ 9937079 w 12192001"/>
              <a:gd name="connsiteY3016" fmla="*/ 3605060 h 6858000"/>
              <a:gd name="connsiteX3017" fmla="*/ 9937079 w 12192001"/>
              <a:gd name="connsiteY3017" fmla="*/ 3533698 h 6858000"/>
              <a:gd name="connsiteX3018" fmla="*/ 9934181 w 12192001"/>
              <a:gd name="connsiteY3018" fmla="*/ 3526186 h 6858000"/>
              <a:gd name="connsiteX3019" fmla="*/ 9937079 w 12192001"/>
              <a:gd name="connsiteY3019" fmla="*/ 3522431 h 6858000"/>
              <a:gd name="connsiteX3020" fmla="*/ 9945773 w 12192001"/>
              <a:gd name="connsiteY3020" fmla="*/ 3522431 h 6858000"/>
              <a:gd name="connsiteX3021" fmla="*/ 9951567 w 12192001"/>
              <a:gd name="connsiteY3021" fmla="*/ 3436046 h 6858000"/>
              <a:gd name="connsiteX3022" fmla="*/ 9951567 w 12192001"/>
              <a:gd name="connsiteY3022" fmla="*/ 3413511 h 6858000"/>
              <a:gd name="connsiteX3023" fmla="*/ 9951567 w 12192001"/>
              <a:gd name="connsiteY3023" fmla="*/ 3319614 h 6858000"/>
              <a:gd name="connsiteX3024" fmla="*/ 9945773 w 12192001"/>
              <a:gd name="connsiteY3024" fmla="*/ 3319614 h 6858000"/>
              <a:gd name="connsiteX3025" fmla="*/ 9945773 w 12192001"/>
              <a:gd name="connsiteY3025" fmla="*/ 3270788 h 6858000"/>
              <a:gd name="connsiteX3026" fmla="*/ 9951567 w 12192001"/>
              <a:gd name="connsiteY3026" fmla="*/ 3267032 h 6858000"/>
              <a:gd name="connsiteX3027" fmla="*/ 9951567 w 12192001"/>
              <a:gd name="connsiteY3027" fmla="*/ 3252009 h 6858000"/>
              <a:gd name="connsiteX3028" fmla="*/ 9960261 w 12192001"/>
              <a:gd name="connsiteY3028" fmla="*/ 3236986 h 6858000"/>
              <a:gd name="connsiteX3029" fmla="*/ 9957363 w 12192001"/>
              <a:gd name="connsiteY3029" fmla="*/ 3195671 h 6858000"/>
              <a:gd name="connsiteX3030" fmla="*/ 9957363 w 12192001"/>
              <a:gd name="connsiteY3030" fmla="*/ 3180648 h 6858000"/>
              <a:gd name="connsiteX3031" fmla="*/ 9957363 w 12192001"/>
              <a:gd name="connsiteY3031" fmla="*/ 3146845 h 6858000"/>
              <a:gd name="connsiteX3032" fmla="*/ 9963161 w 12192001"/>
              <a:gd name="connsiteY3032" fmla="*/ 3124310 h 6858000"/>
              <a:gd name="connsiteX3033" fmla="*/ 9963161 w 12192001"/>
              <a:gd name="connsiteY3033" fmla="*/ 3075484 h 6858000"/>
              <a:gd name="connsiteX3034" fmla="*/ 9963161 w 12192001"/>
              <a:gd name="connsiteY3034" fmla="*/ 3052832 h 6858000"/>
              <a:gd name="connsiteX3035" fmla="*/ 9970427 w 12192001"/>
              <a:gd name="connsiteY3035" fmla="*/ 3053356 h 6858000"/>
              <a:gd name="connsiteX3036" fmla="*/ 9976223 w 12192001"/>
              <a:gd name="connsiteY3036" fmla="*/ 3057112 h 6858000"/>
              <a:gd name="connsiteX3037" fmla="*/ 9967529 w 12192001"/>
              <a:gd name="connsiteY3037" fmla="*/ 3109694 h 6858000"/>
              <a:gd name="connsiteX3038" fmla="*/ 9967529 w 12192001"/>
              <a:gd name="connsiteY3038" fmla="*/ 3135984 h 6858000"/>
              <a:gd name="connsiteX3039" fmla="*/ 9970427 w 12192001"/>
              <a:gd name="connsiteY3039" fmla="*/ 3139740 h 6858000"/>
              <a:gd name="connsiteX3040" fmla="*/ 9961733 w 12192001"/>
              <a:gd name="connsiteY3040" fmla="*/ 3166032 h 6858000"/>
              <a:gd name="connsiteX3041" fmla="*/ 9976223 w 12192001"/>
              <a:gd name="connsiteY3041" fmla="*/ 3199834 h 6858000"/>
              <a:gd name="connsiteX3042" fmla="*/ 9982019 w 12192001"/>
              <a:gd name="connsiteY3042" fmla="*/ 3207346 h 6858000"/>
              <a:gd name="connsiteX3043" fmla="*/ 9979121 w 12192001"/>
              <a:gd name="connsiteY3043" fmla="*/ 3214858 h 6858000"/>
              <a:gd name="connsiteX3044" fmla="*/ 9990711 w 12192001"/>
              <a:gd name="connsiteY3044" fmla="*/ 3248660 h 6858000"/>
              <a:gd name="connsiteX3045" fmla="*/ 9996507 w 12192001"/>
              <a:gd name="connsiteY3045" fmla="*/ 3259928 h 6858000"/>
              <a:gd name="connsiteX3046" fmla="*/ 10002303 w 12192001"/>
              <a:gd name="connsiteY3046" fmla="*/ 3304998 h 6858000"/>
              <a:gd name="connsiteX3047" fmla="*/ 10008099 w 12192001"/>
              <a:gd name="connsiteY3047" fmla="*/ 3308754 h 6858000"/>
              <a:gd name="connsiteX3048" fmla="*/ 10010997 w 12192001"/>
              <a:gd name="connsiteY3048" fmla="*/ 3304998 h 6858000"/>
              <a:gd name="connsiteX3049" fmla="*/ 10010997 w 12192001"/>
              <a:gd name="connsiteY3049" fmla="*/ 3289974 h 6858000"/>
              <a:gd name="connsiteX3050" fmla="*/ 10013895 w 12192001"/>
              <a:gd name="connsiteY3050" fmla="*/ 3278707 h 6858000"/>
              <a:gd name="connsiteX3051" fmla="*/ 10025485 w 12192001"/>
              <a:gd name="connsiteY3051" fmla="*/ 3252416 h 6858000"/>
              <a:gd name="connsiteX3052" fmla="*/ 10025485 w 12192001"/>
              <a:gd name="connsiteY3052" fmla="*/ 3226125 h 6858000"/>
              <a:gd name="connsiteX3053" fmla="*/ 10019691 w 12192001"/>
              <a:gd name="connsiteY3053" fmla="*/ 3211102 h 6858000"/>
              <a:gd name="connsiteX3054" fmla="*/ 10019691 w 12192001"/>
              <a:gd name="connsiteY3054" fmla="*/ 3139740 h 6858000"/>
              <a:gd name="connsiteX3055" fmla="*/ 10016793 w 12192001"/>
              <a:gd name="connsiteY3055" fmla="*/ 3132228 h 6858000"/>
              <a:gd name="connsiteX3056" fmla="*/ 10019691 w 12192001"/>
              <a:gd name="connsiteY3056" fmla="*/ 3128473 h 6858000"/>
              <a:gd name="connsiteX3057" fmla="*/ 10028385 w 12192001"/>
              <a:gd name="connsiteY3057" fmla="*/ 3128473 h 6858000"/>
              <a:gd name="connsiteX3058" fmla="*/ 10034179 w 12192001"/>
              <a:gd name="connsiteY3058" fmla="*/ 3042088 h 6858000"/>
              <a:gd name="connsiteX3059" fmla="*/ 10034179 w 12192001"/>
              <a:gd name="connsiteY3059" fmla="*/ 3019553 h 6858000"/>
              <a:gd name="connsiteX3060" fmla="*/ 10034179 w 12192001"/>
              <a:gd name="connsiteY3060" fmla="*/ 2925656 h 6858000"/>
              <a:gd name="connsiteX3061" fmla="*/ 10028385 w 12192001"/>
              <a:gd name="connsiteY3061" fmla="*/ 2925656 h 6858000"/>
              <a:gd name="connsiteX3062" fmla="*/ 10028385 w 12192001"/>
              <a:gd name="connsiteY3062" fmla="*/ 2876830 h 6858000"/>
              <a:gd name="connsiteX3063" fmla="*/ 10034179 w 12192001"/>
              <a:gd name="connsiteY3063" fmla="*/ 2873074 h 6858000"/>
              <a:gd name="connsiteX3064" fmla="*/ 10033093 w 12192001"/>
              <a:gd name="connsiteY3064" fmla="*/ 2864154 h 6858000"/>
              <a:gd name="connsiteX3065" fmla="*/ 10033701 w 12192001"/>
              <a:gd name="connsiteY3065" fmla="*/ 2860739 h 6858000"/>
              <a:gd name="connsiteX3066" fmla="*/ 10035135 w 12192001"/>
              <a:gd name="connsiteY3066" fmla="*/ 2877384 h 6858000"/>
              <a:gd name="connsiteX3067" fmla="*/ 10035135 w 12192001"/>
              <a:gd name="connsiteY3067" fmla="*/ 2952502 h 6858000"/>
              <a:gd name="connsiteX3068" fmla="*/ 10038989 w 12192001"/>
              <a:gd name="connsiteY3068" fmla="*/ 3027618 h 6858000"/>
              <a:gd name="connsiteX3069" fmla="*/ 10042841 w 12192001"/>
              <a:gd name="connsiteY3069" fmla="*/ 3106492 h 6858000"/>
              <a:gd name="connsiteX3070" fmla="*/ 10042841 w 12192001"/>
              <a:gd name="connsiteY3070" fmla="*/ 3114004 h 6858000"/>
              <a:gd name="connsiteX3071" fmla="*/ 10046695 w 12192001"/>
              <a:gd name="connsiteY3071" fmla="*/ 3136539 h 6858000"/>
              <a:gd name="connsiteX3072" fmla="*/ 10054403 w 12192001"/>
              <a:gd name="connsiteY3072" fmla="*/ 3181609 h 6858000"/>
              <a:gd name="connsiteX3073" fmla="*/ 10058255 w 12192001"/>
              <a:gd name="connsiteY3073" fmla="*/ 3200388 h 6858000"/>
              <a:gd name="connsiteX3074" fmla="*/ 10058255 w 12192001"/>
              <a:gd name="connsiteY3074" fmla="*/ 3226679 h 6858000"/>
              <a:gd name="connsiteX3075" fmla="*/ 10065963 w 12192001"/>
              <a:gd name="connsiteY3075" fmla="*/ 3252970 h 6858000"/>
              <a:gd name="connsiteX3076" fmla="*/ 10058255 w 12192001"/>
              <a:gd name="connsiteY3076" fmla="*/ 3267994 h 6858000"/>
              <a:gd name="connsiteX3077" fmla="*/ 10069817 w 12192001"/>
              <a:gd name="connsiteY3077" fmla="*/ 3275505 h 6858000"/>
              <a:gd name="connsiteX3078" fmla="*/ 10069817 w 12192001"/>
              <a:gd name="connsiteY3078" fmla="*/ 3283017 h 6858000"/>
              <a:gd name="connsiteX3079" fmla="*/ 10077521 w 12192001"/>
              <a:gd name="connsiteY3079" fmla="*/ 3343111 h 6858000"/>
              <a:gd name="connsiteX3080" fmla="*/ 10085229 w 12192001"/>
              <a:gd name="connsiteY3080" fmla="*/ 3388181 h 6858000"/>
              <a:gd name="connsiteX3081" fmla="*/ 10085229 w 12192001"/>
              <a:gd name="connsiteY3081" fmla="*/ 3433251 h 6858000"/>
              <a:gd name="connsiteX3082" fmla="*/ 10092937 w 12192001"/>
              <a:gd name="connsiteY3082" fmla="*/ 3448275 h 6858000"/>
              <a:gd name="connsiteX3083" fmla="*/ 10100643 w 12192001"/>
              <a:gd name="connsiteY3083" fmla="*/ 3467054 h 6858000"/>
              <a:gd name="connsiteX3084" fmla="*/ 10096789 w 12192001"/>
              <a:gd name="connsiteY3084" fmla="*/ 3508369 h 6858000"/>
              <a:gd name="connsiteX3085" fmla="*/ 10116057 w 12192001"/>
              <a:gd name="connsiteY3085" fmla="*/ 3527148 h 6858000"/>
              <a:gd name="connsiteX3086" fmla="*/ 10146883 w 12192001"/>
              <a:gd name="connsiteY3086" fmla="*/ 3542171 h 6858000"/>
              <a:gd name="connsiteX3087" fmla="*/ 10154591 w 12192001"/>
              <a:gd name="connsiteY3087" fmla="*/ 3583486 h 6858000"/>
              <a:gd name="connsiteX3088" fmla="*/ 10154591 w 12192001"/>
              <a:gd name="connsiteY3088" fmla="*/ 3632312 h 6858000"/>
              <a:gd name="connsiteX3089" fmla="*/ 10154591 w 12192001"/>
              <a:gd name="connsiteY3089" fmla="*/ 3677382 h 6858000"/>
              <a:gd name="connsiteX3090" fmla="*/ 10170003 w 12192001"/>
              <a:gd name="connsiteY3090" fmla="*/ 3696161 h 6858000"/>
              <a:gd name="connsiteX3091" fmla="*/ 10189271 w 12192001"/>
              <a:gd name="connsiteY3091" fmla="*/ 3688650 h 6858000"/>
              <a:gd name="connsiteX3092" fmla="*/ 10189271 w 12192001"/>
              <a:gd name="connsiteY3092" fmla="*/ 3669871 h 6858000"/>
              <a:gd name="connsiteX3093" fmla="*/ 10200831 w 12192001"/>
              <a:gd name="connsiteY3093" fmla="*/ 3651091 h 6858000"/>
              <a:gd name="connsiteX3094" fmla="*/ 10220099 w 12192001"/>
              <a:gd name="connsiteY3094" fmla="*/ 3628556 h 6858000"/>
              <a:gd name="connsiteX3095" fmla="*/ 10231659 w 12192001"/>
              <a:gd name="connsiteY3095" fmla="*/ 3594753 h 6858000"/>
              <a:gd name="connsiteX3096" fmla="*/ 10231659 w 12192001"/>
              <a:gd name="connsiteY3096" fmla="*/ 3560950 h 6858000"/>
              <a:gd name="connsiteX3097" fmla="*/ 10227805 w 12192001"/>
              <a:gd name="connsiteY3097" fmla="*/ 3508369 h 6858000"/>
              <a:gd name="connsiteX3098" fmla="*/ 10231659 w 12192001"/>
              <a:gd name="connsiteY3098" fmla="*/ 3500857 h 6858000"/>
              <a:gd name="connsiteX3099" fmla="*/ 10243219 w 12192001"/>
              <a:gd name="connsiteY3099" fmla="*/ 3504613 h 6858000"/>
              <a:gd name="connsiteX3100" fmla="*/ 10250925 w 12192001"/>
              <a:gd name="connsiteY3100" fmla="*/ 3527148 h 6858000"/>
              <a:gd name="connsiteX3101" fmla="*/ 10277899 w 12192001"/>
              <a:gd name="connsiteY3101" fmla="*/ 3534659 h 6858000"/>
              <a:gd name="connsiteX3102" fmla="*/ 10281753 w 12192001"/>
              <a:gd name="connsiteY3102" fmla="*/ 3497101 h 6858000"/>
              <a:gd name="connsiteX3103" fmla="*/ 10285607 w 12192001"/>
              <a:gd name="connsiteY3103" fmla="*/ 3512125 h 6858000"/>
              <a:gd name="connsiteX3104" fmla="*/ 10285607 w 12192001"/>
              <a:gd name="connsiteY3104" fmla="*/ 3545927 h 6858000"/>
              <a:gd name="connsiteX3105" fmla="*/ 10297167 w 12192001"/>
              <a:gd name="connsiteY3105" fmla="*/ 3579730 h 6858000"/>
              <a:gd name="connsiteX3106" fmla="*/ 10320287 w 12192001"/>
              <a:gd name="connsiteY3106" fmla="*/ 3587242 h 6858000"/>
              <a:gd name="connsiteX3107" fmla="*/ 10331847 w 12192001"/>
              <a:gd name="connsiteY3107" fmla="*/ 3568462 h 6858000"/>
              <a:gd name="connsiteX3108" fmla="*/ 10327995 w 12192001"/>
              <a:gd name="connsiteY3108" fmla="*/ 3538415 h 6858000"/>
              <a:gd name="connsiteX3109" fmla="*/ 10320287 w 12192001"/>
              <a:gd name="connsiteY3109" fmla="*/ 3474566 h 6858000"/>
              <a:gd name="connsiteX3110" fmla="*/ 10324141 w 12192001"/>
              <a:gd name="connsiteY3110" fmla="*/ 3467054 h 6858000"/>
              <a:gd name="connsiteX3111" fmla="*/ 10331847 w 12192001"/>
              <a:gd name="connsiteY3111" fmla="*/ 3414472 h 6858000"/>
              <a:gd name="connsiteX3112" fmla="*/ 10339555 w 12192001"/>
              <a:gd name="connsiteY3112" fmla="*/ 3335599 h 6858000"/>
              <a:gd name="connsiteX3113" fmla="*/ 10339555 w 12192001"/>
              <a:gd name="connsiteY3113" fmla="*/ 3331843 h 6858000"/>
              <a:gd name="connsiteX3114" fmla="*/ 10343407 w 12192001"/>
              <a:gd name="connsiteY3114" fmla="*/ 3331843 h 6858000"/>
              <a:gd name="connsiteX3115" fmla="*/ 10351115 w 12192001"/>
              <a:gd name="connsiteY3115" fmla="*/ 3335599 h 6858000"/>
              <a:gd name="connsiteX3116" fmla="*/ 10351115 w 12192001"/>
              <a:gd name="connsiteY3116" fmla="*/ 3346867 h 6858000"/>
              <a:gd name="connsiteX3117" fmla="*/ 10351115 w 12192001"/>
              <a:gd name="connsiteY3117" fmla="*/ 3414472 h 6858000"/>
              <a:gd name="connsiteX3118" fmla="*/ 10358821 w 12192001"/>
              <a:gd name="connsiteY3118" fmla="*/ 3425740 h 6858000"/>
              <a:gd name="connsiteX3119" fmla="*/ 10374235 w 12192001"/>
              <a:gd name="connsiteY3119" fmla="*/ 3444519 h 6858000"/>
              <a:gd name="connsiteX3120" fmla="*/ 10374235 w 12192001"/>
              <a:gd name="connsiteY3120" fmla="*/ 3489589 h 6858000"/>
              <a:gd name="connsiteX3121" fmla="*/ 10381943 w 12192001"/>
              <a:gd name="connsiteY3121" fmla="*/ 3523392 h 6858000"/>
              <a:gd name="connsiteX3122" fmla="*/ 10393503 w 12192001"/>
              <a:gd name="connsiteY3122" fmla="*/ 3504613 h 6858000"/>
              <a:gd name="connsiteX3123" fmla="*/ 10397355 w 12192001"/>
              <a:gd name="connsiteY3123" fmla="*/ 3414472 h 6858000"/>
              <a:gd name="connsiteX3124" fmla="*/ 10397355 w 12192001"/>
              <a:gd name="connsiteY3124" fmla="*/ 3271750 h 6858000"/>
              <a:gd name="connsiteX3125" fmla="*/ 10393503 w 12192001"/>
              <a:gd name="connsiteY3125" fmla="*/ 3252970 h 6858000"/>
              <a:gd name="connsiteX3126" fmla="*/ 10397355 w 12192001"/>
              <a:gd name="connsiteY3126" fmla="*/ 3215412 h 6858000"/>
              <a:gd name="connsiteX3127" fmla="*/ 10397665 w 12192001"/>
              <a:gd name="connsiteY3127" fmla="*/ 3209371 h 6858000"/>
              <a:gd name="connsiteX3128" fmla="*/ 10398597 w 12192001"/>
              <a:gd name="connsiteY3128" fmla="*/ 3215584 h 6858000"/>
              <a:gd name="connsiteX3129" fmla="*/ 10407849 w 12192001"/>
              <a:gd name="connsiteY3129" fmla="*/ 3228080 h 6858000"/>
              <a:gd name="connsiteX3130" fmla="*/ 10411681 w 12192001"/>
              <a:gd name="connsiteY3130" fmla="*/ 3219552 h 6858000"/>
              <a:gd name="connsiteX3131" fmla="*/ 10413257 w 12192001"/>
              <a:gd name="connsiteY3131" fmla="*/ 3230780 h 6858000"/>
              <a:gd name="connsiteX3132" fmla="*/ 10418141 w 12192001"/>
              <a:gd name="connsiteY3132" fmla="*/ 3280138 h 6858000"/>
              <a:gd name="connsiteX3133" fmla="*/ 10407517 w 12192001"/>
              <a:gd name="connsiteY3133" fmla="*/ 3367402 h 6858000"/>
              <a:gd name="connsiteX3134" fmla="*/ 10413439 w 12192001"/>
              <a:gd name="connsiteY3134" fmla="*/ 3394646 h 6858000"/>
              <a:gd name="connsiteX3135" fmla="*/ 10431431 w 12192001"/>
              <a:gd name="connsiteY3135" fmla="*/ 3488340 h 6858000"/>
              <a:gd name="connsiteX3136" fmla="*/ 10426883 w 12192001"/>
              <a:gd name="connsiteY3136" fmla="*/ 3522883 h 6858000"/>
              <a:gd name="connsiteX3137" fmla="*/ 10420297 w 12192001"/>
              <a:gd name="connsiteY3137" fmla="*/ 3581664 h 6858000"/>
              <a:gd name="connsiteX3138" fmla="*/ 10427729 w 12192001"/>
              <a:gd name="connsiteY3138" fmla="*/ 3600725 h 6858000"/>
              <a:gd name="connsiteX3139" fmla="*/ 10439423 w 12192001"/>
              <a:gd name="connsiteY3139" fmla="*/ 3603265 h 6858000"/>
              <a:gd name="connsiteX3140" fmla="*/ 10447383 w 12192001"/>
              <a:gd name="connsiteY3140" fmla="*/ 3606271 h 6858000"/>
              <a:gd name="connsiteX3141" fmla="*/ 10449041 w 12192001"/>
              <a:gd name="connsiteY3141" fmla="*/ 3650035 h 6858000"/>
              <a:gd name="connsiteX3142" fmla="*/ 10436573 w 12192001"/>
              <a:gd name="connsiteY3142" fmla="*/ 3661581 h 6858000"/>
              <a:gd name="connsiteX3143" fmla="*/ 10418065 w 12192001"/>
              <a:gd name="connsiteY3143" fmla="*/ 3705858 h 6858000"/>
              <a:gd name="connsiteX3144" fmla="*/ 10426515 w 12192001"/>
              <a:gd name="connsiteY3144" fmla="*/ 3712800 h 6858000"/>
              <a:gd name="connsiteX3145" fmla="*/ 10445907 w 12192001"/>
              <a:gd name="connsiteY3145" fmla="*/ 3726374 h 6858000"/>
              <a:gd name="connsiteX3146" fmla="*/ 10449565 w 12192001"/>
              <a:gd name="connsiteY3146" fmla="*/ 3765891 h 6858000"/>
              <a:gd name="connsiteX3147" fmla="*/ 10449733 w 12192001"/>
              <a:gd name="connsiteY3147" fmla="*/ 3807842 h 6858000"/>
              <a:gd name="connsiteX3148" fmla="*/ 10460653 w 12192001"/>
              <a:gd name="connsiteY3148" fmla="*/ 3824469 h 6858000"/>
              <a:gd name="connsiteX3149" fmla="*/ 10470575 w 12192001"/>
              <a:gd name="connsiteY3149" fmla="*/ 3843220 h 6858000"/>
              <a:gd name="connsiteX3150" fmla="*/ 10469801 w 12192001"/>
              <a:gd name="connsiteY3150" fmla="*/ 3857307 h 6858000"/>
              <a:gd name="connsiteX3151" fmla="*/ 10473497 w 12192001"/>
              <a:gd name="connsiteY3151" fmla="*/ 3876833 h 6858000"/>
              <a:gd name="connsiteX3152" fmla="*/ 10482723 w 12192001"/>
              <a:gd name="connsiteY3152" fmla="*/ 3869688 h 6858000"/>
              <a:gd name="connsiteX3153" fmla="*/ 10504585 w 12192001"/>
              <a:gd name="connsiteY3153" fmla="*/ 3892947 h 6858000"/>
              <a:gd name="connsiteX3154" fmla="*/ 10574305 w 12192001"/>
              <a:gd name="connsiteY3154" fmla="*/ 3884263 h 6858000"/>
              <a:gd name="connsiteX3155" fmla="*/ 10556687 w 12192001"/>
              <a:gd name="connsiteY3155" fmla="*/ 3854479 h 6858000"/>
              <a:gd name="connsiteX3156" fmla="*/ 10528453 w 12192001"/>
              <a:gd name="connsiteY3156" fmla="*/ 3780049 h 6858000"/>
              <a:gd name="connsiteX3157" fmla="*/ 10529793 w 12192001"/>
              <a:gd name="connsiteY3157" fmla="*/ 3729916 h 6858000"/>
              <a:gd name="connsiteX3158" fmla="*/ 10531077 w 12192001"/>
              <a:gd name="connsiteY3158" fmla="*/ 3709770 h 6858000"/>
              <a:gd name="connsiteX3159" fmla="*/ 10542263 w 12192001"/>
              <a:gd name="connsiteY3159" fmla="*/ 3718369 h 6858000"/>
              <a:gd name="connsiteX3160" fmla="*/ 10549959 w 12192001"/>
              <a:gd name="connsiteY3160" fmla="*/ 3729403 h 6858000"/>
              <a:gd name="connsiteX3161" fmla="*/ 10564125 w 12192001"/>
              <a:gd name="connsiteY3161" fmla="*/ 3741629 h 6858000"/>
              <a:gd name="connsiteX3162" fmla="*/ 10567409 w 12192001"/>
              <a:gd name="connsiteY3162" fmla="*/ 3717236 h 6858000"/>
              <a:gd name="connsiteX3163" fmla="*/ 10562261 w 12192001"/>
              <a:gd name="connsiteY3163" fmla="*/ 3675906 h 6858000"/>
              <a:gd name="connsiteX3164" fmla="*/ 10571375 w 12192001"/>
              <a:gd name="connsiteY3164" fmla="*/ 3596823 h 6858000"/>
              <a:gd name="connsiteX3165" fmla="*/ 10569905 w 12192001"/>
              <a:gd name="connsiteY3165" fmla="*/ 3585014 h 6858000"/>
              <a:gd name="connsiteX3166" fmla="*/ 10565699 w 12192001"/>
              <a:gd name="connsiteY3166" fmla="*/ 3571548 h 6858000"/>
              <a:gd name="connsiteX3167" fmla="*/ 10565473 w 12192001"/>
              <a:gd name="connsiteY3167" fmla="*/ 3559584 h 6858000"/>
              <a:gd name="connsiteX3168" fmla="*/ 10572433 w 12192001"/>
              <a:gd name="connsiteY3168" fmla="*/ 3564713 h 6858000"/>
              <a:gd name="connsiteX3169" fmla="*/ 10588089 w 12192001"/>
              <a:gd name="connsiteY3169" fmla="*/ 3578752 h 6858000"/>
              <a:gd name="connsiteX3170" fmla="*/ 10600539 w 12192001"/>
              <a:gd name="connsiteY3170" fmla="*/ 3577201 h 6858000"/>
              <a:gd name="connsiteX3171" fmla="*/ 10598089 w 12192001"/>
              <a:gd name="connsiteY3171" fmla="*/ 3557520 h 6858000"/>
              <a:gd name="connsiteX3172" fmla="*/ 10590147 w 12192001"/>
              <a:gd name="connsiteY3172" fmla="*/ 3544519 h 6858000"/>
              <a:gd name="connsiteX3173" fmla="*/ 10579775 w 12192001"/>
              <a:gd name="connsiteY3173" fmla="*/ 3501841 h 6858000"/>
              <a:gd name="connsiteX3174" fmla="*/ 10572665 w 12192001"/>
              <a:gd name="connsiteY3174" fmla="*/ 3444766 h 6858000"/>
              <a:gd name="connsiteX3175" fmla="*/ 10570723 w 12192001"/>
              <a:gd name="connsiteY3175" fmla="*/ 3419025 h 6858000"/>
              <a:gd name="connsiteX3176" fmla="*/ 10587889 w 12192001"/>
              <a:gd name="connsiteY3176" fmla="*/ 3424882 h 6858000"/>
              <a:gd name="connsiteX3177" fmla="*/ 10596585 w 12192001"/>
              <a:gd name="connsiteY3177" fmla="*/ 3433792 h 6858000"/>
              <a:gd name="connsiteX3178" fmla="*/ 10605809 w 12192001"/>
              <a:gd name="connsiteY3178" fmla="*/ 3426647 h 6858000"/>
              <a:gd name="connsiteX3179" fmla="*/ 10650087 w 12192001"/>
              <a:gd name="connsiteY3179" fmla="*/ 3315204 h 6858000"/>
              <a:gd name="connsiteX3180" fmla="*/ 10659803 w 12192001"/>
              <a:gd name="connsiteY3180" fmla="*/ 3311995 h 6858000"/>
              <a:gd name="connsiteX3181" fmla="*/ 10668067 w 12192001"/>
              <a:gd name="connsiteY3181" fmla="*/ 3286982 h 6858000"/>
              <a:gd name="connsiteX3182" fmla="*/ 10661131 w 12192001"/>
              <a:gd name="connsiteY3182" fmla="*/ 3238600 h 6858000"/>
              <a:gd name="connsiteX3183" fmla="*/ 10662213 w 12192001"/>
              <a:gd name="connsiteY3183" fmla="*/ 3224326 h 6858000"/>
              <a:gd name="connsiteX3184" fmla="*/ 10669807 w 12192001"/>
              <a:gd name="connsiteY3184" fmla="*/ 3220571 h 6858000"/>
              <a:gd name="connsiteX3185" fmla="*/ 10673603 w 12192001"/>
              <a:gd name="connsiteY3185" fmla="*/ 3224326 h 6858000"/>
              <a:gd name="connsiteX3186" fmla="*/ 10673603 w 12192001"/>
              <a:gd name="connsiteY3186" fmla="*/ 3261873 h 6858000"/>
              <a:gd name="connsiteX3187" fmla="*/ 10673603 w 12192001"/>
              <a:gd name="connsiteY3187" fmla="*/ 3299420 h 6858000"/>
              <a:gd name="connsiteX3188" fmla="*/ 10673603 w 12192001"/>
              <a:gd name="connsiteY3188" fmla="*/ 3318194 h 6858000"/>
              <a:gd name="connsiteX3189" fmla="*/ 10692585 w 12192001"/>
              <a:gd name="connsiteY3189" fmla="*/ 3348232 h 6858000"/>
              <a:gd name="connsiteX3190" fmla="*/ 10707771 w 12192001"/>
              <a:gd name="connsiteY3190" fmla="*/ 3393288 h 6858000"/>
              <a:gd name="connsiteX3191" fmla="*/ 10719161 w 12192001"/>
              <a:gd name="connsiteY3191" fmla="*/ 3404552 h 6858000"/>
              <a:gd name="connsiteX3192" fmla="*/ 10726753 w 12192001"/>
              <a:gd name="connsiteY3192" fmla="*/ 3393288 h 6858000"/>
              <a:gd name="connsiteX3193" fmla="*/ 10738143 w 12192001"/>
              <a:gd name="connsiteY3193" fmla="*/ 3389534 h 6858000"/>
              <a:gd name="connsiteX3194" fmla="*/ 10753329 w 12192001"/>
              <a:gd name="connsiteY3194" fmla="*/ 3385779 h 6858000"/>
              <a:gd name="connsiteX3195" fmla="*/ 10764717 w 12192001"/>
              <a:gd name="connsiteY3195" fmla="*/ 3385779 h 6858000"/>
              <a:gd name="connsiteX3196" fmla="*/ 10764717 w 12192001"/>
              <a:gd name="connsiteY3196" fmla="*/ 3389534 h 6858000"/>
              <a:gd name="connsiteX3197" fmla="*/ 10791293 w 12192001"/>
              <a:gd name="connsiteY3197" fmla="*/ 3389534 h 6858000"/>
              <a:gd name="connsiteX3198" fmla="*/ 10817869 w 12192001"/>
              <a:gd name="connsiteY3198" fmla="*/ 3359496 h 6858000"/>
              <a:gd name="connsiteX3199" fmla="*/ 10829257 w 12192001"/>
              <a:gd name="connsiteY3199" fmla="*/ 3397043 h 6858000"/>
              <a:gd name="connsiteX3200" fmla="*/ 10833055 w 12192001"/>
              <a:gd name="connsiteY3200" fmla="*/ 3393288 h 6858000"/>
              <a:gd name="connsiteX3201" fmla="*/ 10833055 w 12192001"/>
              <a:gd name="connsiteY3201" fmla="*/ 3243099 h 6858000"/>
              <a:gd name="connsiteX3202" fmla="*/ 10836851 w 12192001"/>
              <a:gd name="connsiteY3202" fmla="*/ 3239345 h 6858000"/>
              <a:gd name="connsiteX3203" fmla="*/ 10840647 w 12192001"/>
              <a:gd name="connsiteY3203" fmla="*/ 3258118 h 6858000"/>
              <a:gd name="connsiteX3204" fmla="*/ 10844443 w 12192001"/>
              <a:gd name="connsiteY3204" fmla="*/ 3275952 h 6858000"/>
              <a:gd name="connsiteX3205" fmla="*/ 10855381 w 12192001"/>
              <a:gd name="connsiteY3205" fmla="*/ 3284742 h 6858000"/>
              <a:gd name="connsiteX3206" fmla="*/ 10849233 w 12192001"/>
              <a:gd name="connsiteY3206" fmla="*/ 3320379 h 6858000"/>
              <a:gd name="connsiteX3207" fmla="*/ 10866811 w 12192001"/>
              <a:gd name="connsiteY3207" fmla="*/ 3370154 h 6858000"/>
              <a:gd name="connsiteX3208" fmla="*/ 10885487 w 12192001"/>
              <a:gd name="connsiteY3208" fmla="*/ 3367828 h 6858000"/>
              <a:gd name="connsiteX3209" fmla="*/ 10891525 w 12192001"/>
              <a:gd name="connsiteY3209" fmla="*/ 3335098 h 6858000"/>
              <a:gd name="connsiteX3210" fmla="*/ 10890001 w 12192001"/>
              <a:gd name="connsiteY3210" fmla="*/ 3328325 h 6858000"/>
              <a:gd name="connsiteX3211" fmla="*/ 10890001 w 12192001"/>
              <a:gd name="connsiteY3211" fmla="*/ 3275817 h 6858000"/>
              <a:gd name="connsiteX3212" fmla="*/ 10897395 w 12192001"/>
              <a:gd name="connsiteY3212" fmla="*/ 3260417 h 6858000"/>
              <a:gd name="connsiteX3213" fmla="*/ 10902883 w 12192001"/>
              <a:gd name="connsiteY3213" fmla="*/ 3253737 h 6858000"/>
              <a:gd name="connsiteX3214" fmla="*/ 10912837 w 12192001"/>
              <a:gd name="connsiteY3214" fmla="*/ 3245117 h 6858000"/>
              <a:gd name="connsiteX3215" fmla="*/ 10916577 w 12192001"/>
              <a:gd name="connsiteY3215" fmla="*/ 3254364 h 6858000"/>
              <a:gd name="connsiteX3216" fmla="*/ 10924169 w 12192001"/>
              <a:gd name="connsiteY3216" fmla="*/ 3295665 h 6858000"/>
              <a:gd name="connsiteX3217" fmla="*/ 10939355 w 12192001"/>
              <a:gd name="connsiteY3217" fmla="*/ 3336967 h 6858000"/>
              <a:gd name="connsiteX3218" fmla="*/ 10939355 w 12192001"/>
              <a:gd name="connsiteY3218" fmla="*/ 3382024 h 6858000"/>
              <a:gd name="connsiteX3219" fmla="*/ 10935559 w 12192001"/>
              <a:gd name="connsiteY3219" fmla="*/ 3415817 h 6858000"/>
              <a:gd name="connsiteX3220" fmla="*/ 10946947 w 12192001"/>
              <a:gd name="connsiteY3220" fmla="*/ 3430836 h 6858000"/>
              <a:gd name="connsiteX3221" fmla="*/ 10958337 w 12192001"/>
              <a:gd name="connsiteY3221" fmla="*/ 3427081 h 6858000"/>
              <a:gd name="connsiteX3222" fmla="*/ 10958337 w 12192001"/>
              <a:gd name="connsiteY3222" fmla="*/ 3408307 h 6858000"/>
              <a:gd name="connsiteX3223" fmla="*/ 10954541 w 12192001"/>
              <a:gd name="connsiteY3223" fmla="*/ 3359496 h 6858000"/>
              <a:gd name="connsiteX3224" fmla="*/ 10958337 w 12192001"/>
              <a:gd name="connsiteY3224" fmla="*/ 3310684 h 6858000"/>
              <a:gd name="connsiteX3225" fmla="*/ 10962133 w 12192001"/>
              <a:gd name="connsiteY3225" fmla="*/ 3295665 h 6858000"/>
              <a:gd name="connsiteX3226" fmla="*/ 10969727 w 12192001"/>
              <a:gd name="connsiteY3226" fmla="*/ 3393288 h 6858000"/>
              <a:gd name="connsiteX3227" fmla="*/ 10969727 w 12192001"/>
              <a:gd name="connsiteY3227" fmla="*/ 3408307 h 6858000"/>
              <a:gd name="connsiteX3228" fmla="*/ 10977319 w 12192001"/>
              <a:gd name="connsiteY3228" fmla="*/ 3427081 h 6858000"/>
              <a:gd name="connsiteX3229" fmla="*/ 10988709 w 12192001"/>
              <a:gd name="connsiteY3229" fmla="*/ 3430836 h 6858000"/>
              <a:gd name="connsiteX3230" fmla="*/ 10996301 w 12192001"/>
              <a:gd name="connsiteY3230" fmla="*/ 3423326 h 6858000"/>
              <a:gd name="connsiteX3231" fmla="*/ 10996301 w 12192001"/>
              <a:gd name="connsiteY3231" fmla="*/ 3367005 h 6858000"/>
              <a:gd name="connsiteX3232" fmla="*/ 11011487 w 12192001"/>
              <a:gd name="connsiteY3232" fmla="*/ 3427081 h 6858000"/>
              <a:gd name="connsiteX3233" fmla="*/ 11019081 w 12192001"/>
              <a:gd name="connsiteY3233" fmla="*/ 3438345 h 6858000"/>
              <a:gd name="connsiteX3234" fmla="*/ 11022877 w 12192001"/>
              <a:gd name="connsiteY3234" fmla="*/ 3423326 h 6858000"/>
              <a:gd name="connsiteX3235" fmla="*/ 11022877 w 12192001"/>
              <a:gd name="connsiteY3235" fmla="*/ 3329458 h 6858000"/>
              <a:gd name="connsiteX3236" fmla="*/ 11030471 w 12192001"/>
              <a:gd name="connsiteY3236" fmla="*/ 3314439 h 6858000"/>
              <a:gd name="connsiteX3237" fmla="*/ 11030471 w 12192001"/>
              <a:gd name="connsiteY3237" fmla="*/ 3340722 h 6858000"/>
              <a:gd name="connsiteX3238" fmla="*/ 11041859 w 12192001"/>
              <a:gd name="connsiteY3238" fmla="*/ 3374515 h 6858000"/>
              <a:gd name="connsiteX3239" fmla="*/ 11041859 w 12192001"/>
              <a:gd name="connsiteY3239" fmla="*/ 3408307 h 6858000"/>
              <a:gd name="connsiteX3240" fmla="*/ 11053249 w 12192001"/>
              <a:gd name="connsiteY3240" fmla="*/ 3419571 h 6858000"/>
              <a:gd name="connsiteX3241" fmla="*/ 11064639 w 12192001"/>
              <a:gd name="connsiteY3241" fmla="*/ 3408307 h 6858000"/>
              <a:gd name="connsiteX3242" fmla="*/ 11064639 w 12192001"/>
              <a:gd name="connsiteY3242" fmla="*/ 3329458 h 6858000"/>
              <a:gd name="connsiteX3243" fmla="*/ 11068435 w 12192001"/>
              <a:gd name="connsiteY3243" fmla="*/ 3295665 h 6858000"/>
              <a:gd name="connsiteX3244" fmla="*/ 11068435 w 12192001"/>
              <a:gd name="connsiteY3244" fmla="*/ 3336967 h 6858000"/>
              <a:gd name="connsiteX3245" fmla="*/ 11083621 w 12192001"/>
              <a:gd name="connsiteY3245" fmla="*/ 3363251 h 6858000"/>
              <a:gd name="connsiteX3246" fmla="*/ 11095011 w 12192001"/>
              <a:gd name="connsiteY3246" fmla="*/ 3363251 h 6858000"/>
              <a:gd name="connsiteX3247" fmla="*/ 11102603 w 12192001"/>
              <a:gd name="connsiteY3247" fmla="*/ 3348232 h 6858000"/>
              <a:gd name="connsiteX3248" fmla="*/ 11110195 w 12192001"/>
              <a:gd name="connsiteY3248" fmla="*/ 3299420 h 6858000"/>
              <a:gd name="connsiteX3249" fmla="*/ 11113993 w 12192001"/>
              <a:gd name="connsiteY3249" fmla="*/ 3235590 h 6858000"/>
              <a:gd name="connsiteX3250" fmla="*/ 11113993 w 12192001"/>
              <a:gd name="connsiteY3250" fmla="*/ 3130458 h 6858000"/>
              <a:gd name="connsiteX3251" fmla="*/ 11117789 w 12192001"/>
              <a:gd name="connsiteY3251" fmla="*/ 3111684 h 6858000"/>
              <a:gd name="connsiteX3252" fmla="*/ 11132975 w 12192001"/>
              <a:gd name="connsiteY3252" fmla="*/ 3122948 h 6858000"/>
              <a:gd name="connsiteX3253" fmla="*/ 11148161 w 12192001"/>
              <a:gd name="connsiteY3253" fmla="*/ 3152986 h 6858000"/>
              <a:gd name="connsiteX3254" fmla="*/ 11155753 w 12192001"/>
              <a:gd name="connsiteY3254" fmla="*/ 3183024 h 6858000"/>
              <a:gd name="connsiteX3255" fmla="*/ 11151957 w 12192001"/>
              <a:gd name="connsiteY3255" fmla="*/ 3243099 h 6858000"/>
              <a:gd name="connsiteX3256" fmla="*/ 11148161 w 12192001"/>
              <a:gd name="connsiteY3256" fmla="*/ 3276892 h 6858000"/>
              <a:gd name="connsiteX3257" fmla="*/ 11163347 w 12192001"/>
              <a:gd name="connsiteY3257" fmla="*/ 3288156 h 6858000"/>
              <a:gd name="connsiteX3258" fmla="*/ 11167143 w 12192001"/>
              <a:gd name="connsiteY3258" fmla="*/ 3273137 h 6858000"/>
              <a:gd name="connsiteX3259" fmla="*/ 11174735 w 12192001"/>
              <a:gd name="connsiteY3259" fmla="*/ 3137967 h 6858000"/>
              <a:gd name="connsiteX3260" fmla="*/ 11175749 w 12192001"/>
              <a:gd name="connsiteY3260" fmla="*/ 3092567 h 6858000"/>
              <a:gd name="connsiteX3261" fmla="*/ 11176789 w 12192001"/>
              <a:gd name="connsiteY3261" fmla="*/ 3085190 h 6858000"/>
              <a:gd name="connsiteX3262" fmla="*/ 11203365 w 12192001"/>
              <a:gd name="connsiteY3262" fmla="*/ 3115228 h 6858000"/>
              <a:gd name="connsiteX3263" fmla="*/ 11206133 w 12192001"/>
              <a:gd name="connsiteY3263" fmla="*/ 3117198 h 6858000"/>
              <a:gd name="connsiteX3264" fmla="*/ 11206159 w 12192001"/>
              <a:gd name="connsiteY3264" fmla="*/ 3117688 h 6858000"/>
              <a:gd name="connsiteX3265" fmla="*/ 11207393 w 12192001"/>
              <a:gd name="connsiteY3265" fmla="*/ 3136467 h 6858000"/>
              <a:gd name="connsiteX3266" fmla="*/ 11207393 w 12192001"/>
              <a:gd name="connsiteY3266" fmla="*/ 3162758 h 6858000"/>
              <a:gd name="connsiteX3267" fmla="*/ 11209861 w 12192001"/>
              <a:gd name="connsiteY3267" fmla="*/ 3189049 h 6858000"/>
              <a:gd name="connsiteX3268" fmla="*/ 11207393 w 12192001"/>
              <a:gd name="connsiteY3268" fmla="*/ 3204072 h 6858000"/>
              <a:gd name="connsiteX3269" fmla="*/ 11211095 w 12192001"/>
              <a:gd name="connsiteY3269" fmla="*/ 3211584 h 6858000"/>
              <a:gd name="connsiteX3270" fmla="*/ 11211095 w 12192001"/>
              <a:gd name="connsiteY3270" fmla="*/ 3219096 h 6858000"/>
              <a:gd name="connsiteX3271" fmla="*/ 11213563 w 12192001"/>
              <a:gd name="connsiteY3271" fmla="*/ 3279190 h 6858000"/>
              <a:gd name="connsiteX3272" fmla="*/ 11216031 w 12192001"/>
              <a:gd name="connsiteY3272" fmla="*/ 3324260 h 6858000"/>
              <a:gd name="connsiteX3273" fmla="*/ 11216031 w 12192001"/>
              <a:gd name="connsiteY3273" fmla="*/ 3369330 h 6858000"/>
              <a:gd name="connsiteX3274" fmla="*/ 11218499 w 12192001"/>
              <a:gd name="connsiteY3274" fmla="*/ 3384354 h 6858000"/>
              <a:gd name="connsiteX3275" fmla="*/ 11220967 w 12192001"/>
              <a:gd name="connsiteY3275" fmla="*/ 3403133 h 6858000"/>
              <a:gd name="connsiteX3276" fmla="*/ 11219733 w 12192001"/>
              <a:gd name="connsiteY3276" fmla="*/ 3444447 h 6858000"/>
              <a:gd name="connsiteX3277" fmla="*/ 11225905 w 12192001"/>
              <a:gd name="connsiteY3277" fmla="*/ 3463227 h 6858000"/>
              <a:gd name="connsiteX3278" fmla="*/ 11235777 w 12192001"/>
              <a:gd name="connsiteY3278" fmla="*/ 3478250 h 6858000"/>
              <a:gd name="connsiteX3279" fmla="*/ 11238245 w 12192001"/>
              <a:gd name="connsiteY3279" fmla="*/ 3519564 h 6858000"/>
              <a:gd name="connsiteX3280" fmla="*/ 11238245 w 12192001"/>
              <a:gd name="connsiteY3280" fmla="*/ 3568391 h 6858000"/>
              <a:gd name="connsiteX3281" fmla="*/ 11238245 w 12192001"/>
              <a:gd name="connsiteY3281" fmla="*/ 3613461 h 6858000"/>
              <a:gd name="connsiteX3282" fmla="*/ 11243181 w 12192001"/>
              <a:gd name="connsiteY3282" fmla="*/ 3632240 h 6858000"/>
              <a:gd name="connsiteX3283" fmla="*/ 11249351 w 12192001"/>
              <a:gd name="connsiteY3283" fmla="*/ 3624728 h 6858000"/>
              <a:gd name="connsiteX3284" fmla="*/ 11249351 w 12192001"/>
              <a:gd name="connsiteY3284" fmla="*/ 3605949 h 6858000"/>
              <a:gd name="connsiteX3285" fmla="*/ 11253053 w 12192001"/>
              <a:gd name="connsiteY3285" fmla="*/ 3587170 h 6858000"/>
              <a:gd name="connsiteX3286" fmla="*/ 11259223 w 12192001"/>
              <a:gd name="connsiteY3286" fmla="*/ 3564635 h 6858000"/>
              <a:gd name="connsiteX3287" fmla="*/ 11262925 w 12192001"/>
              <a:gd name="connsiteY3287" fmla="*/ 3530832 h 6858000"/>
              <a:gd name="connsiteX3288" fmla="*/ 11262925 w 12192001"/>
              <a:gd name="connsiteY3288" fmla="*/ 3497029 h 6858000"/>
              <a:gd name="connsiteX3289" fmla="*/ 11261691 w 12192001"/>
              <a:gd name="connsiteY3289" fmla="*/ 3444447 h 6858000"/>
              <a:gd name="connsiteX3290" fmla="*/ 11262925 w 12192001"/>
              <a:gd name="connsiteY3290" fmla="*/ 3436936 h 6858000"/>
              <a:gd name="connsiteX3291" fmla="*/ 11266627 w 12192001"/>
              <a:gd name="connsiteY3291" fmla="*/ 3440691 h 6858000"/>
              <a:gd name="connsiteX3292" fmla="*/ 11269095 w 12192001"/>
              <a:gd name="connsiteY3292" fmla="*/ 3463227 h 6858000"/>
              <a:gd name="connsiteX3293" fmla="*/ 11277733 w 12192001"/>
              <a:gd name="connsiteY3293" fmla="*/ 3470738 h 6858000"/>
              <a:gd name="connsiteX3294" fmla="*/ 11278967 w 12192001"/>
              <a:gd name="connsiteY3294" fmla="*/ 3433180 h 6858000"/>
              <a:gd name="connsiteX3295" fmla="*/ 11280201 w 12192001"/>
              <a:gd name="connsiteY3295" fmla="*/ 3448203 h 6858000"/>
              <a:gd name="connsiteX3296" fmla="*/ 11280201 w 12192001"/>
              <a:gd name="connsiteY3296" fmla="*/ 3482006 h 6858000"/>
              <a:gd name="connsiteX3297" fmla="*/ 11283903 w 12192001"/>
              <a:gd name="connsiteY3297" fmla="*/ 3515809 h 6858000"/>
              <a:gd name="connsiteX3298" fmla="*/ 11291307 w 12192001"/>
              <a:gd name="connsiteY3298" fmla="*/ 3523320 h 6858000"/>
              <a:gd name="connsiteX3299" fmla="*/ 11295009 w 12192001"/>
              <a:gd name="connsiteY3299" fmla="*/ 3504541 h 6858000"/>
              <a:gd name="connsiteX3300" fmla="*/ 11293775 w 12192001"/>
              <a:gd name="connsiteY3300" fmla="*/ 3474494 h 6858000"/>
              <a:gd name="connsiteX3301" fmla="*/ 11291307 w 12192001"/>
              <a:gd name="connsiteY3301" fmla="*/ 3410645 h 6858000"/>
              <a:gd name="connsiteX3302" fmla="*/ 11292541 w 12192001"/>
              <a:gd name="connsiteY3302" fmla="*/ 3403133 h 6858000"/>
              <a:gd name="connsiteX3303" fmla="*/ 11295009 w 12192001"/>
              <a:gd name="connsiteY3303" fmla="*/ 3350551 h 6858000"/>
              <a:gd name="connsiteX3304" fmla="*/ 11297477 w 12192001"/>
              <a:gd name="connsiteY3304" fmla="*/ 3271678 h 6858000"/>
              <a:gd name="connsiteX3305" fmla="*/ 11297477 w 12192001"/>
              <a:gd name="connsiteY3305" fmla="*/ 3267922 h 6858000"/>
              <a:gd name="connsiteX3306" fmla="*/ 11298711 w 12192001"/>
              <a:gd name="connsiteY3306" fmla="*/ 3267922 h 6858000"/>
              <a:gd name="connsiteX3307" fmla="*/ 11301179 w 12192001"/>
              <a:gd name="connsiteY3307" fmla="*/ 3271678 h 6858000"/>
              <a:gd name="connsiteX3308" fmla="*/ 11301179 w 12192001"/>
              <a:gd name="connsiteY3308" fmla="*/ 3282945 h 6858000"/>
              <a:gd name="connsiteX3309" fmla="*/ 11301179 w 12192001"/>
              <a:gd name="connsiteY3309" fmla="*/ 3350551 h 6858000"/>
              <a:gd name="connsiteX3310" fmla="*/ 11303647 w 12192001"/>
              <a:gd name="connsiteY3310" fmla="*/ 3361818 h 6858000"/>
              <a:gd name="connsiteX3311" fmla="*/ 11308583 w 12192001"/>
              <a:gd name="connsiteY3311" fmla="*/ 3380598 h 6858000"/>
              <a:gd name="connsiteX3312" fmla="*/ 11308583 w 12192001"/>
              <a:gd name="connsiteY3312" fmla="*/ 3425668 h 6858000"/>
              <a:gd name="connsiteX3313" fmla="*/ 11311051 w 12192001"/>
              <a:gd name="connsiteY3313" fmla="*/ 3459471 h 6858000"/>
              <a:gd name="connsiteX3314" fmla="*/ 11314753 w 12192001"/>
              <a:gd name="connsiteY3314" fmla="*/ 3440691 h 6858000"/>
              <a:gd name="connsiteX3315" fmla="*/ 11315987 w 12192001"/>
              <a:gd name="connsiteY3315" fmla="*/ 3350551 h 6858000"/>
              <a:gd name="connsiteX3316" fmla="*/ 11315987 w 12192001"/>
              <a:gd name="connsiteY3316" fmla="*/ 3207828 h 6858000"/>
              <a:gd name="connsiteX3317" fmla="*/ 11314753 w 12192001"/>
              <a:gd name="connsiteY3317" fmla="*/ 3189049 h 6858000"/>
              <a:gd name="connsiteX3318" fmla="*/ 11315987 w 12192001"/>
              <a:gd name="connsiteY3318" fmla="*/ 3151490 h 6858000"/>
              <a:gd name="connsiteX3319" fmla="*/ 11314753 w 12192001"/>
              <a:gd name="connsiteY3319" fmla="*/ 3113932 h 6858000"/>
              <a:gd name="connsiteX3320" fmla="*/ 11314753 w 12192001"/>
              <a:gd name="connsiteY3320" fmla="*/ 3087641 h 6858000"/>
              <a:gd name="connsiteX3321" fmla="*/ 11316909 w 12192001"/>
              <a:gd name="connsiteY3321" fmla="*/ 3050449 h 6858000"/>
              <a:gd name="connsiteX3322" fmla="*/ 11321055 w 12192001"/>
              <a:gd name="connsiteY3322" fmla="*/ 3043888 h 6858000"/>
              <a:gd name="connsiteX3323" fmla="*/ 11321055 w 12192001"/>
              <a:gd name="connsiteY3323" fmla="*/ 3025114 h 6858000"/>
              <a:gd name="connsiteX3324" fmla="*/ 11321055 w 12192001"/>
              <a:gd name="connsiteY3324" fmla="*/ 2987567 h 6858000"/>
              <a:gd name="connsiteX3325" fmla="*/ 11321055 w 12192001"/>
              <a:gd name="connsiteY3325" fmla="*/ 2950020 h 6858000"/>
              <a:gd name="connsiteX3326" fmla="*/ 11324853 w 12192001"/>
              <a:gd name="connsiteY3326" fmla="*/ 2946265 h 6858000"/>
              <a:gd name="connsiteX3327" fmla="*/ 11332445 w 12192001"/>
              <a:gd name="connsiteY3327" fmla="*/ 2950020 h 6858000"/>
              <a:gd name="connsiteX3328" fmla="*/ 11332445 w 12192001"/>
              <a:gd name="connsiteY3328" fmla="*/ 2987567 h 6858000"/>
              <a:gd name="connsiteX3329" fmla="*/ 11336241 w 12192001"/>
              <a:gd name="connsiteY3329" fmla="*/ 2998831 h 6858000"/>
              <a:gd name="connsiteX3330" fmla="*/ 11343835 w 12192001"/>
              <a:gd name="connsiteY3330" fmla="*/ 2998831 h 6858000"/>
              <a:gd name="connsiteX3331" fmla="*/ 11356173 w 12192001"/>
              <a:gd name="connsiteY3331" fmla="*/ 2986159 h 6858000"/>
              <a:gd name="connsiteX3332" fmla="*/ 11362739 w 12192001"/>
              <a:gd name="connsiteY3332" fmla="*/ 2986671 h 6858000"/>
              <a:gd name="connsiteX3333" fmla="*/ 11362739 w 12192001"/>
              <a:gd name="connsiteY3333" fmla="*/ 3000337 h 6858000"/>
              <a:gd name="connsiteX3334" fmla="*/ 11370331 w 12192001"/>
              <a:gd name="connsiteY3334" fmla="*/ 3045393 h 6858000"/>
              <a:gd name="connsiteX3335" fmla="*/ 11370331 w 12192001"/>
              <a:gd name="connsiteY3335" fmla="*/ 3086695 h 6858000"/>
              <a:gd name="connsiteX3336" fmla="*/ 11370331 w 12192001"/>
              <a:gd name="connsiteY3336" fmla="*/ 3094205 h 6858000"/>
              <a:gd name="connsiteX3337" fmla="*/ 11377923 w 12192001"/>
              <a:gd name="connsiteY3337" fmla="*/ 3146771 h 6858000"/>
              <a:gd name="connsiteX3338" fmla="*/ 11362739 w 12192001"/>
              <a:gd name="connsiteY3338" fmla="*/ 3191828 h 6858000"/>
              <a:gd name="connsiteX3339" fmla="*/ 11366535 w 12192001"/>
              <a:gd name="connsiteY3339" fmla="*/ 3199337 h 6858000"/>
              <a:gd name="connsiteX3340" fmla="*/ 11370331 w 12192001"/>
              <a:gd name="connsiteY3340" fmla="*/ 3210601 h 6858000"/>
              <a:gd name="connsiteX3341" fmla="*/ 11374127 w 12192001"/>
              <a:gd name="connsiteY3341" fmla="*/ 3323243 h 6858000"/>
              <a:gd name="connsiteX3342" fmla="*/ 11381721 w 12192001"/>
              <a:gd name="connsiteY3342" fmla="*/ 3357036 h 6858000"/>
              <a:gd name="connsiteX3343" fmla="*/ 11381721 w 12192001"/>
              <a:gd name="connsiteY3343" fmla="*/ 3394583 h 6858000"/>
              <a:gd name="connsiteX3344" fmla="*/ 11377923 w 12192001"/>
              <a:gd name="connsiteY3344" fmla="*/ 3454658 h 6858000"/>
              <a:gd name="connsiteX3345" fmla="*/ 11377923 w 12192001"/>
              <a:gd name="connsiteY3345" fmla="*/ 3469677 h 6858000"/>
              <a:gd name="connsiteX3346" fmla="*/ 11381721 w 12192001"/>
              <a:gd name="connsiteY3346" fmla="*/ 3480941 h 6858000"/>
              <a:gd name="connsiteX3347" fmla="*/ 11393109 w 12192001"/>
              <a:gd name="connsiteY3347" fmla="*/ 3473432 h 6858000"/>
              <a:gd name="connsiteX3348" fmla="*/ 11408295 w 12192001"/>
              <a:gd name="connsiteY3348" fmla="*/ 3435885 h 6858000"/>
              <a:gd name="connsiteX3349" fmla="*/ 11419685 w 12192001"/>
              <a:gd name="connsiteY3349" fmla="*/ 3420866 h 6858000"/>
              <a:gd name="connsiteX3350" fmla="*/ 11434871 w 12192001"/>
              <a:gd name="connsiteY3350" fmla="*/ 3477187 h 6858000"/>
              <a:gd name="connsiteX3351" fmla="*/ 11450057 w 12192001"/>
              <a:gd name="connsiteY3351" fmla="*/ 3518489 h 6858000"/>
              <a:gd name="connsiteX3352" fmla="*/ 11465243 w 12192001"/>
              <a:gd name="connsiteY3352" fmla="*/ 3525998 h 6858000"/>
              <a:gd name="connsiteX3353" fmla="*/ 11469039 w 12192001"/>
              <a:gd name="connsiteY3353" fmla="*/ 3510979 h 6858000"/>
              <a:gd name="connsiteX3354" fmla="*/ 11469039 w 12192001"/>
              <a:gd name="connsiteY3354" fmla="*/ 3435885 h 6858000"/>
              <a:gd name="connsiteX3355" fmla="*/ 11503207 w 12192001"/>
              <a:gd name="connsiteY3355" fmla="*/ 3304469 h 6858000"/>
              <a:gd name="connsiteX3356" fmla="*/ 11514597 w 12192001"/>
              <a:gd name="connsiteY3356" fmla="*/ 3255658 h 6858000"/>
              <a:gd name="connsiteX3357" fmla="*/ 11510801 w 12192001"/>
              <a:gd name="connsiteY3357" fmla="*/ 3203092 h 6858000"/>
              <a:gd name="connsiteX3358" fmla="*/ 11499411 w 12192001"/>
              <a:gd name="connsiteY3358" fmla="*/ 3146771 h 6858000"/>
              <a:gd name="connsiteX3359" fmla="*/ 11507003 w 12192001"/>
              <a:gd name="connsiteY3359" fmla="*/ 3056658 h 6858000"/>
              <a:gd name="connsiteX3360" fmla="*/ 11507003 w 12192001"/>
              <a:gd name="connsiteY3360" fmla="*/ 3045393 h 6858000"/>
              <a:gd name="connsiteX3361" fmla="*/ 11501673 w 12192001"/>
              <a:gd name="connsiteY3361" fmla="*/ 3006454 h 6858000"/>
              <a:gd name="connsiteX3362" fmla="*/ 11508507 w 12192001"/>
              <a:gd name="connsiteY3362" fmla="*/ 3006810 h 6858000"/>
              <a:gd name="connsiteX3363" fmla="*/ 11514675 w 12192001"/>
              <a:gd name="connsiteY3363" fmla="*/ 2998831 h 6858000"/>
              <a:gd name="connsiteX3364" fmla="*/ 11526065 w 12192001"/>
              <a:gd name="connsiteY3364" fmla="*/ 2998831 h 6858000"/>
              <a:gd name="connsiteX3365" fmla="*/ 11533183 w 12192001"/>
              <a:gd name="connsiteY3365" fmla="*/ 3007279 h 6858000"/>
              <a:gd name="connsiteX3366" fmla="*/ 11533509 w 12192001"/>
              <a:gd name="connsiteY3366" fmla="*/ 3006635 h 6858000"/>
              <a:gd name="connsiteX3367" fmla="*/ 11533509 w 12192001"/>
              <a:gd name="connsiteY3367" fmla="*/ 3013933 h 6858000"/>
              <a:gd name="connsiteX3368" fmla="*/ 11535977 w 12192001"/>
              <a:gd name="connsiteY3368" fmla="*/ 3074027 h 6858000"/>
              <a:gd name="connsiteX3369" fmla="*/ 11538445 w 12192001"/>
              <a:gd name="connsiteY3369" fmla="*/ 3119097 h 6858000"/>
              <a:gd name="connsiteX3370" fmla="*/ 11538445 w 12192001"/>
              <a:gd name="connsiteY3370" fmla="*/ 3164167 h 6858000"/>
              <a:gd name="connsiteX3371" fmla="*/ 11540913 w 12192001"/>
              <a:gd name="connsiteY3371" fmla="*/ 3179191 h 6858000"/>
              <a:gd name="connsiteX3372" fmla="*/ 11543381 w 12192001"/>
              <a:gd name="connsiteY3372" fmla="*/ 3197970 h 6858000"/>
              <a:gd name="connsiteX3373" fmla="*/ 11542147 w 12192001"/>
              <a:gd name="connsiteY3373" fmla="*/ 3239284 h 6858000"/>
              <a:gd name="connsiteX3374" fmla="*/ 11548317 w 12192001"/>
              <a:gd name="connsiteY3374" fmla="*/ 3258064 h 6858000"/>
              <a:gd name="connsiteX3375" fmla="*/ 11558189 w 12192001"/>
              <a:gd name="connsiteY3375" fmla="*/ 3273087 h 6858000"/>
              <a:gd name="connsiteX3376" fmla="*/ 11560657 w 12192001"/>
              <a:gd name="connsiteY3376" fmla="*/ 3314401 h 6858000"/>
              <a:gd name="connsiteX3377" fmla="*/ 11560657 w 12192001"/>
              <a:gd name="connsiteY3377" fmla="*/ 3363228 h 6858000"/>
              <a:gd name="connsiteX3378" fmla="*/ 11560657 w 12192001"/>
              <a:gd name="connsiteY3378" fmla="*/ 3408298 h 6858000"/>
              <a:gd name="connsiteX3379" fmla="*/ 11565593 w 12192001"/>
              <a:gd name="connsiteY3379" fmla="*/ 3427077 h 6858000"/>
              <a:gd name="connsiteX3380" fmla="*/ 11571763 w 12192001"/>
              <a:gd name="connsiteY3380" fmla="*/ 3419565 h 6858000"/>
              <a:gd name="connsiteX3381" fmla="*/ 11571763 w 12192001"/>
              <a:gd name="connsiteY3381" fmla="*/ 3400786 h 6858000"/>
              <a:gd name="connsiteX3382" fmla="*/ 11575465 w 12192001"/>
              <a:gd name="connsiteY3382" fmla="*/ 3382007 h 6858000"/>
              <a:gd name="connsiteX3383" fmla="*/ 11581635 w 12192001"/>
              <a:gd name="connsiteY3383" fmla="*/ 3359472 h 6858000"/>
              <a:gd name="connsiteX3384" fmla="*/ 11585337 w 12192001"/>
              <a:gd name="connsiteY3384" fmla="*/ 3325669 h 6858000"/>
              <a:gd name="connsiteX3385" fmla="*/ 11585337 w 12192001"/>
              <a:gd name="connsiteY3385" fmla="*/ 3291866 h 6858000"/>
              <a:gd name="connsiteX3386" fmla="*/ 11584103 w 12192001"/>
              <a:gd name="connsiteY3386" fmla="*/ 3239284 h 6858000"/>
              <a:gd name="connsiteX3387" fmla="*/ 11585337 w 12192001"/>
              <a:gd name="connsiteY3387" fmla="*/ 3231773 h 6858000"/>
              <a:gd name="connsiteX3388" fmla="*/ 11589039 w 12192001"/>
              <a:gd name="connsiteY3388" fmla="*/ 3235528 h 6858000"/>
              <a:gd name="connsiteX3389" fmla="*/ 11591507 w 12192001"/>
              <a:gd name="connsiteY3389" fmla="*/ 3258064 h 6858000"/>
              <a:gd name="connsiteX3390" fmla="*/ 11600145 w 12192001"/>
              <a:gd name="connsiteY3390" fmla="*/ 3265575 h 6858000"/>
              <a:gd name="connsiteX3391" fmla="*/ 11601379 w 12192001"/>
              <a:gd name="connsiteY3391" fmla="*/ 3228017 h 6858000"/>
              <a:gd name="connsiteX3392" fmla="*/ 11602613 w 12192001"/>
              <a:gd name="connsiteY3392" fmla="*/ 3243040 h 6858000"/>
              <a:gd name="connsiteX3393" fmla="*/ 11602613 w 12192001"/>
              <a:gd name="connsiteY3393" fmla="*/ 3276843 h 6858000"/>
              <a:gd name="connsiteX3394" fmla="*/ 11606315 w 12192001"/>
              <a:gd name="connsiteY3394" fmla="*/ 3310646 h 6858000"/>
              <a:gd name="connsiteX3395" fmla="*/ 11613719 w 12192001"/>
              <a:gd name="connsiteY3395" fmla="*/ 3318157 h 6858000"/>
              <a:gd name="connsiteX3396" fmla="*/ 11617421 w 12192001"/>
              <a:gd name="connsiteY3396" fmla="*/ 3299378 h 6858000"/>
              <a:gd name="connsiteX3397" fmla="*/ 11616187 w 12192001"/>
              <a:gd name="connsiteY3397" fmla="*/ 3269331 h 6858000"/>
              <a:gd name="connsiteX3398" fmla="*/ 11613719 w 12192001"/>
              <a:gd name="connsiteY3398" fmla="*/ 3205482 h 6858000"/>
              <a:gd name="connsiteX3399" fmla="*/ 11614953 w 12192001"/>
              <a:gd name="connsiteY3399" fmla="*/ 3197970 h 6858000"/>
              <a:gd name="connsiteX3400" fmla="*/ 11616487 w 12192001"/>
              <a:gd name="connsiteY3400" fmla="*/ 3165284 h 6858000"/>
              <a:gd name="connsiteX3401" fmla="*/ 11617101 w 12192001"/>
              <a:gd name="connsiteY3401" fmla="*/ 3165545 h 6858000"/>
              <a:gd name="connsiteX3402" fmla="*/ 11630901 w 12192001"/>
              <a:gd name="connsiteY3402" fmla="*/ 3173343 h 6858000"/>
              <a:gd name="connsiteX3403" fmla="*/ 11630995 w 12192001"/>
              <a:gd name="connsiteY3403" fmla="*/ 3175435 h 6858000"/>
              <a:gd name="connsiteX3404" fmla="*/ 11630995 w 12192001"/>
              <a:gd name="connsiteY3404" fmla="*/ 3220505 h 6858000"/>
              <a:gd name="connsiteX3405" fmla="*/ 11633317 w 12192001"/>
              <a:gd name="connsiteY3405" fmla="*/ 3252288 h 6858000"/>
              <a:gd name="connsiteX3406" fmla="*/ 11632287 w 12192001"/>
              <a:gd name="connsiteY3406" fmla="*/ 3259413 h 6858000"/>
              <a:gd name="connsiteX3407" fmla="*/ 11651269 w 12192001"/>
              <a:gd name="connsiteY3407" fmla="*/ 3274432 h 6858000"/>
              <a:gd name="connsiteX3408" fmla="*/ 11651269 w 12192001"/>
              <a:gd name="connsiteY3408" fmla="*/ 3304469 h 6858000"/>
              <a:gd name="connsiteX3409" fmla="*/ 11632287 w 12192001"/>
              <a:gd name="connsiteY3409" fmla="*/ 3311979 h 6858000"/>
              <a:gd name="connsiteX3410" fmla="*/ 11620897 w 12192001"/>
              <a:gd name="connsiteY3410" fmla="*/ 3330752 h 6858000"/>
              <a:gd name="connsiteX3411" fmla="*/ 11613305 w 12192001"/>
              <a:gd name="connsiteY3411" fmla="*/ 3353281 h 6858000"/>
              <a:gd name="connsiteX3412" fmla="*/ 11628491 w 12192001"/>
              <a:gd name="connsiteY3412" fmla="*/ 3383319 h 6858000"/>
              <a:gd name="connsiteX3413" fmla="*/ 11658863 w 12192001"/>
              <a:gd name="connsiteY3413" fmla="*/ 3435885 h 6858000"/>
              <a:gd name="connsiteX3414" fmla="*/ 11651269 w 12192001"/>
              <a:gd name="connsiteY3414" fmla="*/ 3462168 h 6858000"/>
              <a:gd name="connsiteX3415" fmla="*/ 11636083 w 12192001"/>
              <a:gd name="connsiteY3415" fmla="*/ 3492206 h 6858000"/>
              <a:gd name="connsiteX3416" fmla="*/ 11639879 w 12192001"/>
              <a:gd name="connsiteY3416" fmla="*/ 3533508 h 6858000"/>
              <a:gd name="connsiteX3417" fmla="*/ 11651269 w 12192001"/>
              <a:gd name="connsiteY3417" fmla="*/ 3541017 h 6858000"/>
              <a:gd name="connsiteX3418" fmla="*/ 11632287 w 12192001"/>
              <a:gd name="connsiteY3418" fmla="*/ 3604847 h 6858000"/>
              <a:gd name="connsiteX3419" fmla="*/ 11632287 w 12192001"/>
              <a:gd name="connsiteY3419" fmla="*/ 3646150 h 6858000"/>
              <a:gd name="connsiteX3420" fmla="*/ 11628491 w 12192001"/>
              <a:gd name="connsiteY3420" fmla="*/ 3740018 h 6858000"/>
              <a:gd name="connsiteX3421" fmla="*/ 11624695 w 12192001"/>
              <a:gd name="connsiteY3421" fmla="*/ 3766301 h 6858000"/>
              <a:gd name="connsiteX3422" fmla="*/ 11628491 w 12192001"/>
              <a:gd name="connsiteY3422" fmla="*/ 3796339 h 6858000"/>
              <a:gd name="connsiteX3423" fmla="*/ 11628491 w 12192001"/>
              <a:gd name="connsiteY3423" fmla="*/ 3830131 h 6858000"/>
              <a:gd name="connsiteX3424" fmla="*/ 11651269 w 12192001"/>
              <a:gd name="connsiteY3424" fmla="*/ 3833886 h 6858000"/>
              <a:gd name="connsiteX3425" fmla="*/ 11662659 w 12192001"/>
              <a:gd name="connsiteY3425" fmla="*/ 3878943 h 6858000"/>
              <a:gd name="connsiteX3426" fmla="*/ 11658863 w 12192001"/>
              <a:gd name="connsiteY3426" fmla="*/ 3890207 h 6858000"/>
              <a:gd name="connsiteX3427" fmla="*/ 11670251 w 12192001"/>
              <a:gd name="connsiteY3427" fmla="*/ 3897716 h 6858000"/>
              <a:gd name="connsiteX3428" fmla="*/ 11681641 w 12192001"/>
              <a:gd name="connsiteY3428" fmla="*/ 3890207 h 6858000"/>
              <a:gd name="connsiteX3429" fmla="*/ 11677845 w 12192001"/>
              <a:gd name="connsiteY3429" fmla="*/ 3860169 h 6858000"/>
              <a:gd name="connsiteX3430" fmla="*/ 11685437 w 12192001"/>
              <a:gd name="connsiteY3430" fmla="*/ 3826376 h 6858000"/>
              <a:gd name="connsiteX3431" fmla="*/ 11708217 w 12192001"/>
              <a:gd name="connsiteY3431" fmla="*/ 3815112 h 6858000"/>
              <a:gd name="connsiteX3432" fmla="*/ 11715809 w 12192001"/>
              <a:gd name="connsiteY3432" fmla="*/ 3796339 h 6858000"/>
              <a:gd name="connsiteX3433" fmla="*/ 11700623 w 12192001"/>
              <a:gd name="connsiteY3433" fmla="*/ 3751282 h 6858000"/>
              <a:gd name="connsiteX3434" fmla="*/ 11700623 w 12192001"/>
              <a:gd name="connsiteY3434" fmla="*/ 3732508 h 6858000"/>
              <a:gd name="connsiteX3435" fmla="*/ 11712013 w 12192001"/>
              <a:gd name="connsiteY3435" fmla="*/ 3724999 h 6858000"/>
              <a:gd name="connsiteX3436" fmla="*/ 11730995 w 12192001"/>
              <a:gd name="connsiteY3436" fmla="*/ 3728754 h 6858000"/>
              <a:gd name="connsiteX3437" fmla="*/ 11746181 w 12192001"/>
              <a:gd name="connsiteY3437" fmla="*/ 3751282 h 6858000"/>
              <a:gd name="connsiteX3438" fmla="*/ 11753773 w 12192001"/>
              <a:gd name="connsiteY3438" fmla="*/ 3755037 h 6858000"/>
              <a:gd name="connsiteX3439" fmla="*/ 11757571 w 12192001"/>
              <a:gd name="connsiteY3439" fmla="*/ 3747527 h 6858000"/>
              <a:gd name="connsiteX3440" fmla="*/ 11753773 w 12192001"/>
              <a:gd name="connsiteY3440" fmla="*/ 3709980 h 6858000"/>
              <a:gd name="connsiteX3441" fmla="*/ 11753773 w 12192001"/>
              <a:gd name="connsiteY3441" fmla="*/ 3706225 h 6858000"/>
              <a:gd name="connsiteX3442" fmla="*/ 11761367 w 12192001"/>
              <a:gd name="connsiteY3442" fmla="*/ 3706225 h 6858000"/>
              <a:gd name="connsiteX3443" fmla="*/ 11772757 w 12192001"/>
              <a:gd name="connsiteY3443" fmla="*/ 3702471 h 6858000"/>
              <a:gd name="connsiteX3444" fmla="*/ 11772757 w 12192001"/>
              <a:gd name="connsiteY3444" fmla="*/ 3676188 h 6858000"/>
              <a:gd name="connsiteX3445" fmla="*/ 11784145 w 12192001"/>
              <a:gd name="connsiteY3445" fmla="*/ 3709980 h 6858000"/>
              <a:gd name="connsiteX3446" fmla="*/ 11795535 w 12192001"/>
              <a:gd name="connsiteY3446" fmla="*/ 3713735 h 6858000"/>
              <a:gd name="connsiteX3447" fmla="*/ 11818313 w 12192001"/>
              <a:gd name="connsiteY3447" fmla="*/ 3724999 h 6858000"/>
              <a:gd name="connsiteX3448" fmla="*/ 11818313 w 12192001"/>
              <a:gd name="connsiteY3448" fmla="*/ 3740018 h 6858000"/>
              <a:gd name="connsiteX3449" fmla="*/ 11825907 w 12192001"/>
              <a:gd name="connsiteY3449" fmla="*/ 3740018 h 6858000"/>
              <a:gd name="connsiteX3450" fmla="*/ 11829703 w 12192001"/>
              <a:gd name="connsiteY3450" fmla="*/ 3740018 h 6858000"/>
              <a:gd name="connsiteX3451" fmla="*/ 11844889 w 12192001"/>
              <a:gd name="connsiteY3451" fmla="*/ 3668678 h 6858000"/>
              <a:gd name="connsiteX3452" fmla="*/ 11863871 w 12192001"/>
              <a:gd name="connsiteY3452" fmla="*/ 3623621 h 6858000"/>
              <a:gd name="connsiteX3453" fmla="*/ 11871465 w 12192001"/>
              <a:gd name="connsiteY3453" fmla="*/ 3616111 h 6858000"/>
              <a:gd name="connsiteX3454" fmla="*/ 11879057 w 12192001"/>
              <a:gd name="connsiteY3454" fmla="*/ 3627376 h 6858000"/>
              <a:gd name="connsiteX3455" fmla="*/ 11879057 w 12192001"/>
              <a:gd name="connsiteY3455" fmla="*/ 3661169 h 6858000"/>
              <a:gd name="connsiteX3456" fmla="*/ 11882853 w 12192001"/>
              <a:gd name="connsiteY3456" fmla="*/ 3668678 h 6858000"/>
              <a:gd name="connsiteX3457" fmla="*/ 11890447 w 12192001"/>
              <a:gd name="connsiteY3457" fmla="*/ 3664923 h 6858000"/>
              <a:gd name="connsiteX3458" fmla="*/ 11898039 w 12192001"/>
              <a:gd name="connsiteY3458" fmla="*/ 3642395 h 6858000"/>
              <a:gd name="connsiteX3459" fmla="*/ 11898039 w 12192001"/>
              <a:gd name="connsiteY3459" fmla="*/ 3608602 h 6858000"/>
              <a:gd name="connsiteX3460" fmla="*/ 11913225 w 12192001"/>
              <a:gd name="connsiteY3460" fmla="*/ 3604847 h 6858000"/>
              <a:gd name="connsiteX3461" fmla="*/ 11920819 w 12192001"/>
              <a:gd name="connsiteY3461" fmla="*/ 3604847 h 6858000"/>
              <a:gd name="connsiteX3462" fmla="*/ 11943597 w 12192001"/>
              <a:gd name="connsiteY3462" fmla="*/ 3661169 h 6858000"/>
              <a:gd name="connsiteX3463" fmla="*/ 11936005 w 12192001"/>
              <a:gd name="connsiteY3463" fmla="*/ 3792584 h 6858000"/>
              <a:gd name="connsiteX3464" fmla="*/ 11943597 w 12192001"/>
              <a:gd name="connsiteY3464" fmla="*/ 3811358 h 6858000"/>
              <a:gd name="connsiteX3465" fmla="*/ 11951191 w 12192001"/>
              <a:gd name="connsiteY3465" fmla="*/ 3792584 h 6858000"/>
              <a:gd name="connsiteX3466" fmla="*/ 11958783 w 12192001"/>
              <a:gd name="connsiteY3466" fmla="*/ 3747527 h 6858000"/>
              <a:gd name="connsiteX3467" fmla="*/ 11958783 w 12192001"/>
              <a:gd name="connsiteY3467" fmla="*/ 3698716 h 6858000"/>
              <a:gd name="connsiteX3468" fmla="*/ 11962579 w 12192001"/>
              <a:gd name="connsiteY3468" fmla="*/ 3623621 h 6858000"/>
              <a:gd name="connsiteX3469" fmla="*/ 12011933 w 12192001"/>
              <a:gd name="connsiteY3469" fmla="*/ 3495960 h 6858000"/>
              <a:gd name="connsiteX3470" fmla="*/ 12023323 w 12192001"/>
              <a:gd name="connsiteY3470" fmla="*/ 3450904 h 6858000"/>
              <a:gd name="connsiteX3471" fmla="*/ 12027119 w 12192001"/>
              <a:gd name="connsiteY3471" fmla="*/ 3435885 h 6858000"/>
              <a:gd name="connsiteX3472" fmla="*/ 12034713 w 12192001"/>
              <a:gd name="connsiteY3472" fmla="*/ 3450904 h 6858000"/>
              <a:gd name="connsiteX3473" fmla="*/ 12034713 w 12192001"/>
              <a:gd name="connsiteY3473" fmla="*/ 3646150 h 6858000"/>
              <a:gd name="connsiteX3474" fmla="*/ 12072677 w 12192001"/>
              <a:gd name="connsiteY3474" fmla="*/ 3702471 h 6858000"/>
              <a:gd name="connsiteX3475" fmla="*/ 12080269 w 12192001"/>
              <a:gd name="connsiteY3475" fmla="*/ 3702471 h 6858000"/>
              <a:gd name="connsiteX3476" fmla="*/ 12110641 w 12192001"/>
              <a:gd name="connsiteY3476" fmla="*/ 3687452 h 6858000"/>
              <a:gd name="connsiteX3477" fmla="*/ 12133421 w 12192001"/>
              <a:gd name="connsiteY3477" fmla="*/ 3664923 h 6858000"/>
              <a:gd name="connsiteX3478" fmla="*/ 12178979 w 12192001"/>
              <a:gd name="connsiteY3478" fmla="*/ 3631130 h 6858000"/>
              <a:gd name="connsiteX3479" fmla="*/ 12192001 w 12192001"/>
              <a:gd name="connsiteY3479" fmla="*/ 3625560 h 6858000"/>
              <a:gd name="connsiteX3480" fmla="*/ 12192001 w 12192001"/>
              <a:gd name="connsiteY3480" fmla="*/ 6858000 h 6858000"/>
              <a:gd name="connsiteX3481" fmla="*/ 0 w 12192001"/>
              <a:gd name="connsiteY348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Lst>
            <a:rect l="l" t="t" r="r" b="b"/>
            <a:pathLst>
              <a:path w="12192001" h="6858000">
                <a:moveTo>
                  <a:pt x="9190279" y="3229905"/>
                </a:moveTo>
                <a:lnTo>
                  <a:pt x="9200621" y="3239530"/>
                </a:lnTo>
                <a:lnTo>
                  <a:pt x="9197049" y="3257486"/>
                </a:lnTo>
                <a:cubicBezTo>
                  <a:pt x="9193251" y="3265465"/>
                  <a:pt x="9187557" y="3272036"/>
                  <a:pt x="9179965" y="3277668"/>
                </a:cubicBezTo>
                <a:cubicBezTo>
                  <a:pt x="9179965" y="3288932"/>
                  <a:pt x="9179965" y="3300196"/>
                  <a:pt x="9179965" y="3311460"/>
                </a:cubicBezTo>
                <a:cubicBezTo>
                  <a:pt x="9179965" y="3318970"/>
                  <a:pt x="9176169" y="3318970"/>
                  <a:pt x="9172371" y="3322724"/>
                </a:cubicBezTo>
                <a:cubicBezTo>
                  <a:pt x="9168575" y="3326479"/>
                  <a:pt x="9164779" y="3322724"/>
                  <a:pt x="9160983" y="3318970"/>
                </a:cubicBezTo>
                <a:cubicBezTo>
                  <a:pt x="9153389" y="3313338"/>
                  <a:pt x="9149593" y="3310522"/>
                  <a:pt x="9149117" y="3307236"/>
                </a:cubicBezTo>
                <a:cubicBezTo>
                  <a:pt x="9148643" y="3303951"/>
                  <a:pt x="9151491" y="3300196"/>
                  <a:pt x="9157185" y="3292687"/>
                </a:cubicBezTo>
                <a:cubicBezTo>
                  <a:pt x="9160983" y="3288932"/>
                  <a:pt x="9172371" y="3277668"/>
                  <a:pt x="9176169" y="3277668"/>
                </a:cubicBezTo>
                <a:lnTo>
                  <a:pt x="9175531" y="3264129"/>
                </a:lnTo>
                <a:lnTo>
                  <a:pt x="9178889" y="3267452"/>
                </a:lnTo>
                <a:cubicBezTo>
                  <a:pt x="9190279" y="3259943"/>
                  <a:pt x="9186483" y="3241169"/>
                  <a:pt x="9190279" y="3229905"/>
                </a:cubicBezTo>
                <a:close/>
                <a:moveTo>
                  <a:pt x="2427530" y="3229904"/>
                </a:moveTo>
                <a:lnTo>
                  <a:pt x="2437871" y="3239529"/>
                </a:lnTo>
                <a:lnTo>
                  <a:pt x="2434299" y="3257485"/>
                </a:lnTo>
                <a:cubicBezTo>
                  <a:pt x="2430502" y="3265464"/>
                  <a:pt x="2424808" y="3272035"/>
                  <a:pt x="2417215" y="3277667"/>
                </a:cubicBezTo>
                <a:cubicBezTo>
                  <a:pt x="2417215" y="3288931"/>
                  <a:pt x="2417215" y="3300195"/>
                  <a:pt x="2417215" y="3311459"/>
                </a:cubicBezTo>
                <a:cubicBezTo>
                  <a:pt x="2417215" y="3318969"/>
                  <a:pt x="2413419" y="3318969"/>
                  <a:pt x="2409622" y="3322723"/>
                </a:cubicBezTo>
                <a:cubicBezTo>
                  <a:pt x="2405826" y="3326478"/>
                  <a:pt x="2402029" y="3322723"/>
                  <a:pt x="2398233" y="3318969"/>
                </a:cubicBezTo>
                <a:cubicBezTo>
                  <a:pt x="2390640" y="3313337"/>
                  <a:pt x="2386844" y="3310521"/>
                  <a:pt x="2386368" y="3307235"/>
                </a:cubicBezTo>
                <a:cubicBezTo>
                  <a:pt x="2385894" y="3303950"/>
                  <a:pt x="2388741" y="3300195"/>
                  <a:pt x="2394436" y="3292686"/>
                </a:cubicBezTo>
                <a:cubicBezTo>
                  <a:pt x="2398233" y="3288931"/>
                  <a:pt x="2409622" y="3277667"/>
                  <a:pt x="2413419" y="3277667"/>
                </a:cubicBezTo>
                <a:lnTo>
                  <a:pt x="2412782" y="3264128"/>
                </a:lnTo>
                <a:lnTo>
                  <a:pt x="2416140" y="3267451"/>
                </a:lnTo>
                <a:cubicBezTo>
                  <a:pt x="2427530" y="3259942"/>
                  <a:pt x="2423734" y="3241168"/>
                  <a:pt x="2427530" y="3229904"/>
                </a:cubicBezTo>
                <a:close/>
                <a:moveTo>
                  <a:pt x="9175093" y="3213128"/>
                </a:moveTo>
                <a:lnTo>
                  <a:pt x="9175093" y="3219648"/>
                </a:lnTo>
                <a:lnTo>
                  <a:pt x="9174269" y="3216184"/>
                </a:lnTo>
                <a:close/>
                <a:moveTo>
                  <a:pt x="2412344" y="3213127"/>
                </a:moveTo>
                <a:lnTo>
                  <a:pt x="2412344" y="3219647"/>
                </a:lnTo>
                <a:lnTo>
                  <a:pt x="2411520" y="3216183"/>
                </a:lnTo>
                <a:close/>
                <a:moveTo>
                  <a:pt x="7852245" y="3203298"/>
                </a:moveTo>
                <a:lnTo>
                  <a:pt x="7858997" y="3216262"/>
                </a:lnTo>
                <a:lnTo>
                  <a:pt x="7855917" y="3225149"/>
                </a:lnTo>
                <a:lnTo>
                  <a:pt x="7845721" y="3215065"/>
                </a:lnTo>
                <a:close/>
                <a:moveTo>
                  <a:pt x="1089495" y="3203297"/>
                </a:moveTo>
                <a:lnTo>
                  <a:pt x="1096247" y="3216261"/>
                </a:lnTo>
                <a:lnTo>
                  <a:pt x="1093167" y="3225148"/>
                </a:lnTo>
                <a:lnTo>
                  <a:pt x="1082971" y="3215064"/>
                </a:lnTo>
                <a:close/>
                <a:moveTo>
                  <a:pt x="8412877" y="3194537"/>
                </a:moveTo>
                <a:lnTo>
                  <a:pt x="8412877" y="3197366"/>
                </a:lnTo>
                <a:cubicBezTo>
                  <a:pt x="8416673" y="3201120"/>
                  <a:pt x="8420471" y="3201120"/>
                  <a:pt x="8424267" y="3200651"/>
                </a:cubicBezTo>
                <a:lnTo>
                  <a:pt x="8429293" y="3200858"/>
                </a:lnTo>
                <a:lnTo>
                  <a:pt x="8429293" y="3219288"/>
                </a:lnTo>
                <a:cubicBezTo>
                  <a:pt x="8429293" y="3226798"/>
                  <a:pt x="8425497" y="3226798"/>
                  <a:pt x="8421701" y="3230552"/>
                </a:cubicBezTo>
                <a:cubicBezTo>
                  <a:pt x="8417905" y="3234307"/>
                  <a:pt x="8414107" y="3230552"/>
                  <a:pt x="8410311" y="3226798"/>
                </a:cubicBezTo>
                <a:cubicBezTo>
                  <a:pt x="8402719" y="3221166"/>
                  <a:pt x="8398921" y="3218350"/>
                  <a:pt x="8398447" y="3215064"/>
                </a:cubicBezTo>
                <a:cubicBezTo>
                  <a:pt x="8397973" y="3211779"/>
                  <a:pt x="8400821" y="3208024"/>
                  <a:pt x="8406515" y="3200515"/>
                </a:cubicBezTo>
                <a:close/>
                <a:moveTo>
                  <a:pt x="1650128" y="3194536"/>
                </a:moveTo>
                <a:lnTo>
                  <a:pt x="1650128" y="3197365"/>
                </a:lnTo>
                <a:cubicBezTo>
                  <a:pt x="1653924" y="3201119"/>
                  <a:pt x="1657721" y="3201119"/>
                  <a:pt x="1661517" y="3200650"/>
                </a:cubicBezTo>
                <a:lnTo>
                  <a:pt x="1666544" y="3200857"/>
                </a:lnTo>
                <a:lnTo>
                  <a:pt x="1666544" y="3219287"/>
                </a:lnTo>
                <a:cubicBezTo>
                  <a:pt x="1666544" y="3226797"/>
                  <a:pt x="1662748" y="3226797"/>
                  <a:pt x="1658951" y="3230551"/>
                </a:cubicBezTo>
                <a:cubicBezTo>
                  <a:pt x="1655155" y="3234306"/>
                  <a:pt x="1651358" y="3230551"/>
                  <a:pt x="1647562" y="3226797"/>
                </a:cubicBezTo>
                <a:cubicBezTo>
                  <a:pt x="1639969" y="3221165"/>
                  <a:pt x="1636172" y="3218349"/>
                  <a:pt x="1635698" y="3215063"/>
                </a:cubicBezTo>
                <a:cubicBezTo>
                  <a:pt x="1635223" y="3211778"/>
                  <a:pt x="1638071" y="3208023"/>
                  <a:pt x="1643765" y="3200514"/>
                </a:cubicBezTo>
                <a:close/>
                <a:moveTo>
                  <a:pt x="5750363" y="3186884"/>
                </a:moveTo>
                <a:lnTo>
                  <a:pt x="5752736" y="3195581"/>
                </a:lnTo>
                <a:cubicBezTo>
                  <a:pt x="5752736" y="3199336"/>
                  <a:pt x="5756533" y="3199336"/>
                  <a:pt x="5760329" y="3199336"/>
                </a:cubicBezTo>
                <a:cubicBezTo>
                  <a:pt x="5767922" y="3210600"/>
                  <a:pt x="5779311" y="3221864"/>
                  <a:pt x="5775515" y="3233129"/>
                </a:cubicBezTo>
                <a:cubicBezTo>
                  <a:pt x="5775515" y="3244393"/>
                  <a:pt x="5771718" y="3259412"/>
                  <a:pt x="5756533" y="3266921"/>
                </a:cubicBezTo>
                <a:cubicBezTo>
                  <a:pt x="5755584" y="3266921"/>
                  <a:pt x="5753448" y="3270910"/>
                  <a:pt x="5750838" y="3276953"/>
                </a:cubicBezTo>
                <a:lnTo>
                  <a:pt x="5744252" y="3294186"/>
                </a:lnTo>
                <a:lnTo>
                  <a:pt x="5750363" y="3250199"/>
                </a:lnTo>
                <a:close/>
                <a:moveTo>
                  <a:pt x="11637003" y="3176791"/>
                </a:moveTo>
                <a:lnTo>
                  <a:pt x="11643677" y="3180563"/>
                </a:lnTo>
                <a:cubicBezTo>
                  <a:pt x="11647473" y="3184318"/>
                  <a:pt x="11647473" y="3188073"/>
                  <a:pt x="11647473" y="3191828"/>
                </a:cubicBezTo>
                <a:cubicBezTo>
                  <a:pt x="11641779" y="3197460"/>
                  <a:pt x="11640829" y="3204969"/>
                  <a:pt x="11640355" y="3212478"/>
                </a:cubicBezTo>
                <a:lnTo>
                  <a:pt x="11637045" y="3228481"/>
                </a:lnTo>
                <a:lnTo>
                  <a:pt x="11636395" y="3190458"/>
                </a:lnTo>
                <a:close/>
                <a:moveTo>
                  <a:pt x="4874254" y="3176790"/>
                </a:moveTo>
                <a:lnTo>
                  <a:pt x="4880927" y="3180562"/>
                </a:lnTo>
                <a:cubicBezTo>
                  <a:pt x="4884723" y="3184317"/>
                  <a:pt x="4884723" y="3188072"/>
                  <a:pt x="4884723" y="3191827"/>
                </a:cubicBezTo>
                <a:cubicBezTo>
                  <a:pt x="4879029" y="3197459"/>
                  <a:pt x="4878080" y="3204968"/>
                  <a:pt x="4877605" y="3212477"/>
                </a:cubicBezTo>
                <a:lnTo>
                  <a:pt x="4874296" y="3228480"/>
                </a:lnTo>
                <a:lnTo>
                  <a:pt x="4873645" y="3190457"/>
                </a:lnTo>
                <a:close/>
                <a:moveTo>
                  <a:pt x="10392817" y="3171625"/>
                </a:moveTo>
                <a:lnTo>
                  <a:pt x="10396461" y="3174087"/>
                </a:lnTo>
                <a:lnTo>
                  <a:pt x="10396461" y="3189386"/>
                </a:lnTo>
                <a:lnTo>
                  <a:pt x="10393503" y="3177853"/>
                </a:lnTo>
                <a:close/>
                <a:moveTo>
                  <a:pt x="3630068" y="3171624"/>
                </a:moveTo>
                <a:lnTo>
                  <a:pt x="3633711" y="3174086"/>
                </a:lnTo>
                <a:lnTo>
                  <a:pt x="3633711" y="3189385"/>
                </a:lnTo>
                <a:lnTo>
                  <a:pt x="3630753" y="3177852"/>
                </a:lnTo>
                <a:close/>
                <a:moveTo>
                  <a:pt x="7874279" y="3156322"/>
                </a:moveTo>
                <a:lnTo>
                  <a:pt x="7883925" y="3176805"/>
                </a:lnTo>
                <a:lnTo>
                  <a:pt x="7876567" y="3185497"/>
                </a:lnTo>
                <a:lnTo>
                  <a:pt x="7876567" y="3191004"/>
                </a:lnTo>
                <a:lnTo>
                  <a:pt x="7868940" y="3192268"/>
                </a:lnTo>
                <a:lnTo>
                  <a:pt x="7861201" y="3193551"/>
                </a:lnTo>
                <a:lnTo>
                  <a:pt x="7863280" y="3191598"/>
                </a:lnTo>
                <a:cubicBezTo>
                  <a:pt x="7867076" y="3188313"/>
                  <a:pt x="7870872" y="3185497"/>
                  <a:pt x="7872771" y="3185497"/>
                </a:cubicBezTo>
                <a:cubicBezTo>
                  <a:pt x="7868974" y="3177987"/>
                  <a:pt x="7869923" y="3171416"/>
                  <a:pt x="7871821" y="3165315"/>
                </a:cubicBezTo>
                <a:close/>
                <a:moveTo>
                  <a:pt x="1111529" y="3156321"/>
                </a:moveTo>
                <a:lnTo>
                  <a:pt x="1121175" y="3176804"/>
                </a:lnTo>
                <a:lnTo>
                  <a:pt x="1113817" y="3185496"/>
                </a:lnTo>
                <a:lnTo>
                  <a:pt x="1113817" y="3191003"/>
                </a:lnTo>
                <a:lnTo>
                  <a:pt x="1106190" y="3192267"/>
                </a:lnTo>
                <a:lnTo>
                  <a:pt x="1098451" y="3193550"/>
                </a:lnTo>
                <a:lnTo>
                  <a:pt x="1100530" y="3191597"/>
                </a:lnTo>
                <a:cubicBezTo>
                  <a:pt x="1104326" y="3188312"/>
                  <a:pt x="1108122" y="3185496"/>
                  <a:pt x="1110021" y="3185496"/>
                </a:cubicBezTo>
                <a:cubicBezTo>
                  <a:pt x="1106224" y="3177986"/>
                  <a:pt x="1107173" y="3171415"/>
                  <a:pt x="1109071" y="3165314"/>
                </a:cubicBezTo>
                <a:close/>
                <a:moveTo>
                  <a:pt x="8704705" y="3121474"/>
                </a:moveTo>
                <a:lnTo>
                  <a:pt x="8709203" y="3131233"/>
                </a:lnTo>
                <a:cubicBezTo>
                  <a:pt x="8720593" y="3142498"/>
                  <a:pt x="8724389" y="3157517"/>
                  <a:pt x="8712999" y="3168781"/>
                </a:cubicBezTo>
                <a:lnTo>
                  <a:pt x="8702069" y="3192652"/>
                </a:lnTo>
                <a:lnTo>
                  <a:pt x="8702069" y="3166917"/>
                </a:lnTo>
                <a:close/>
                <a:moveTo>
                  <a:pt x="1941955" y="3121473"/>
                </a:moveTo>
                <a:lnTo>
                  <a:pt x="1946453" y="3131232"/>
                </a:lnTo>
                <a:cubicBezTo>
                  <a:pt x="1957843" y="3142497"/>
                  <a:pt x="1961639" y="3157516"/>
                  <a:pt x="1950250" y="3168780"/>
                </a:cubicBezTo>
                <a:lnTo>
                  <a:pt x="1939320" y="3192651"/>
                </a:lnTo>
                <a:lnTo>
                  <a:pt x="1939320" y="3166916"/>
                </a:lnTo>
                <a:close/>
                <a:moveTo>
                  <a:pt x="11619889" y="3062759"/>
                </a:moveTo>
                <a:cubicBezTo>
                  <a:pt x="11621123" y="3062759"/>
                  <a:pt x="11621123" y="3062759"/>
                  <a:pt x="11621123" y="3062759"/>
                </a:cubicBezTo>
                <a:cubicBezTo>
                  <a:pt x="11622357" y="3062759"/>
                  <a:pt x="11623591" y="3062759"/>
                  <a:pt x="11623591" y="3066515"/>
                </a:cubicBezTo>
                <a:cubicBezTo>
                  <a:pt x="11623591" y="3070271"/>
                  <a:pt x="11623591" y="3074027"/>
                  <a:pt x="11623591" y="3077782"/>
                </a:cubicBezTo>
                <a:lnTo>
                  <a:pt x="11623591" y="3134854"/>
                </a:lnTo>
                <a:lnTo>
                  <a:pt x="11617487" y="3143274"/>
                </a:lnTo>
                <a:lnTo>
                  <a:pt x="11619889" y="3066515"/>
                </a:lnTo>
                <a:cubicBezTo>
                  <a:pt x="11619889" y="3066515"/>
                  <a:pt x="11619889" y="3062759"/>
                  <a:pt x="11619889" y="3062759"/>
                </a:cubicBezTo>
                <a:close/>
                <a:moveTo>
                  <a:pt x="4857140" y="3062758"/>
                </a:moveTo>
                <a:cubicBezTo>
                  <a:pt x="4858374" y="3062758"/>
                  <a:pt x="4858374" y="3062758"/>
                  <a:pt x="4858374" y="3062758"/>
                </a:cubicBezTo>
                <a:cubicBezTo>
                  <a:pt x="4859608" y="3062758"/>
                  <a:pt x="4860842" y="3062758"/>
                  <a:pt x="4860842" y="3066514"/>
                </a:cubicBezTo>
                <a:cubicBezTo>
                  <a:pt x="4860842" y="3070270"/>
                  <a:pt x="4860842" y="3074026"/>
                  <a:pt x="4860842" y="3077781"/>
                </a:cubicBezTo>
                <a:lnTo>
                  <a:pt x="4860842" y="3134853"/>
                </a:lnTo>
                <a:lnTo>
                  <a:pt x="4854738" y="3143273"/>
                </a:lnTo>
                <a:lnTo>
                  <a:pt x="4857140" y="3066514"/>
                </a:lnTo>
                <a:cubicBezTo>
                  <a:pt x="4857140" y="3066514"/>
                  <a:pt x="4857140" y="3062758"/>
                  <a:pt x="4857140" y="3062758"/>
                </a:cubicBezTo>
                <a:close/>
                <a:moveTo>
                  <a:pt x="11421763" y="3062275"/>
                </a:moveTo>
                <a:lnTo>
                  <a:pt x="11427357" y="3092699"/>
                </a:lnTo>
                <a:cubicBezTo>
                  <a:pt x="11427357" y="3100209"/>
                  <a:pt x="11434949" y="3103963"/>
                  <a:pt x="11442543" y="3103963"/>
                </a:cubicBezTo>
                <a:lnTo>
                  <a:pt x="11444773" y="3102615"/>
                </a:lnTo>
                <a:lnTo>
                  <a:pt x="11442463" y="3116733"/>
                </a:lnTo>
                <a:cubicBezTo>
                  <a:pt x="11442463" y="3184318"/>
                  <a:pt x="11442463" y="3255658"/>
                  <a:pt x="11442463" y="3323243"/>
                </a:cubicBezTo>
                <a:cubicBezTo>
                  <a:pt x="11442463" y="3345771"/>
                  <a:pt x="11438667" y="3364545"/>
                  <a:pt x="11419685" y="3375809"/>
                </a:cubicBezTo>
                <a:cubicBezTo>
                  <a:pt x="11412093" y="3372054"/>
                  <a:pt x="11412093" y="3364545"/>
                  <a:pt x="11408295" y="3360790"/>
                </a:cubicBezTo>
                <a:cubicBezTo>
                  <a:pt x="11404499" y="3349526"/>
                  <a:pt x="11402601" y="3342016"/>
                  <a:pt x="11404499" y="3336384"/>
                </a:cubicBezTo>
                <a:cubicBezTo>
                  <a:pt x="11406397" y="3330752"/>
                  <a:pt x="11412093" y="3326997"/>
                  <a:pt x="11423481" y="3323243"/>
                </a:cubicBezTo>
                <a:cubicBezTo>
                  <a:pt x="11431075" y="3319488"/>
                  <a:pt x="11431075" y="3315734"/>
                  <a:pt x="11427277" y="3311979"/>
                </a:cubicBezTo>
                <a:cubicBezTo>
                  <a:pt x="11419685" y="3300715"/>
                  <a:pt x="11423481" y="3285696"/>
                  <a:pt x="11423481" y="3274432"/>
                </a:cubicBezTo>
                <a:cubicBezTo>
                  <a:pt x="11423481" y="3251903"/>
                  <a:pt x="11423481" y="3233130"/>
                  <a:pt x="11412093" y="3210601"/>
                </a:cubicBezTo>
                <a:cubicBezTo>
                  <a:pt x="11408295" y="3203092"/>
                  <a:pt x="11404499" y="3188073"/>
                  <a:pt x="11408295" y="3184318"/>
                </a:cubicBezTo>
                <a:cubicBezTo>
                  <a:pt x="11419685" y="3169299"/>
                  <a:pt x="11412093" y="3150526"/>
                  <a:pt x="11419685" y="3139262"/>
                </a:cubicBezTo>
                <a:cubicBezTo>
                  <a:pt x="11423481" y="3131752"/>
                  <a:pt x="11423481" y="3124243"/>
                  <a:pt x="11419685" y="3116733"/>
                </a:cubicBezTo>
                <a:cubicBezTo>
                  <a:pt x="11412093" y="3101714"/>
                  <a:pt x="11412093" y="3090450"/>
                  <a:pt x="11419685" y="3075431"/>
                </a:cubicBezTo>
                <a:close/>
                <a:moveTo>
                  <a:pt x="4659014" y="3062274"/>
                </a:moveTo>
                <a:lnTo>
                  <a:pt x="4664607" y="3092698"/>
                </a:lnTo>
                <a:cubicBezTo>
                  <a:pt x="4664607" y="3100208"/>
                  <a:pt x="4672200" y="3103962"/>
                  <a:pt x="4679793" y="3103962"/>
                </a:cubicBezTo>
                <a:lnTo>
                  <a:pt x="4682023" y="3102614"/>
                </a:lnTo>
                <a:lnTo>
                  <a:pt x="4679714" y="3116732"/>
                </a:lnTo>
                <a:cubicBezTo>
                  <a:pt x="4679714" y="3184317"/>
                  <a:pt x="4679714" y="3255657"/>
                  <a:pt x="4679714" y="3323242"/>
                </a:cubicBezTo>
                <a:cubicBezTo>
                  <a:pt x="4679714" y="3345770"/>
                  <a:pt x="4675918" y="3364544"/>
                  <a:pt x="4656936" y="3375808"/>
                </a:cubicBezTo>
                <a:cubicBezTo>
                  <a:pt x="4649344" y="3372053"/>
                  <a:pt x="4649344" y="3364544"/>
                  <a:pt x="4645546" y="3360789"/>
                </a:cubicBezTo>
                <a:cubicBezTo>
                  <a:pt x="4641750" y="3349525"/>
                  <a:pt x="4639851" y="3342015"/>
                  <a:pt x="4641750" y="3336383"/>
                </a:cubicBezTo>
                <a:cubicBezTo>
                  <a:pt x="4643648" y="3330751"/>
                  <a:pt x="4649344" y="3326996"/>
                  <a:pt x="4660732" y="3323242"/>
                </a:cubicBezTo>
                <a:cubicBezTo>
                  <a:pt x="4668325" y="3319487"/>
                  <a:pt x="4668325" y="3315733"/>
                  <a:pt x="4664528" y="3311978"/>
                </a:cubicBezTo>
                <a:cubicBezTo>
                  <a:pt x="4656936" y="3300714"/>
                  <a:pt x="4660732" y="3285695"/>
                  <a:pt x="4660732" y="3274431"/>
                </a:cubicBezTo>
                <a:cubicBezTo>
                  <a:pt x="4660732" y="3251902"/>
                  <a:pt x="4660732" y="3233129"/>
                  <a:pt x="4649344" y="3210600"/>
                </a:cubicBezTo>
                <a:cubicBezTo>
                  <a:pt x="4645546" y="3203091"/>
                  <a:pt x="4641750" y="3188072"/>
                  <a:pt x="4645546" y="3184317"/>
                </a:cubicBezTo>
                <a:cubicBezTo>
                  <a:pt x="4656936" y="3169298"/>
                  <a:pt x="4649344" y="3150525"/>
                  <a:pt x="4656936" y="3139261"/>
                </a:cubicBezTo>
                <a:cubicBezTo>
                  <a:pt x="4660732" y="3131751"/>
                  <a:pt x="4660732" y="3124242"/>
                  <a:pt x="4656936" y="3116732"/>
                </a:cubicBezTo>
                <a:cubicBezTo>
                  <a:pt x="4649344" y="3101713"/>
                  <a:pt x="4649344" y="3090449"/>
                  <a:pt x="4656936" y="3075430"/>
                </a:cubicBezTo>
                <a:close/>
                <a:moveTo>
                  <a:pt x="6510010" y="2989021"/>
                </a:moveTo>
                <a:lnTo>
                  <a:pt x="6510606" y="3000336"/>
                </a:lnTo>
                <a:lnTo>
                  <a:pt x="6510360" y="3002132"/>
                </a:lnTo>
                <a:lnTo>
                  <a:pt x="6510068" y="2995024"/>
                </a:lnTo>
                <a:close/>
                <a:moveTo>
                  <a:pt x="11419763" y="2983812"/>
                </a:moveTo>
                <a:cubicBezTo>
                  <a:pt x="11419763" y="3010095"/>
                  <a:pt x="11419763" y="3028869"/>
                  <a:pt x="11419763" y="3051397"/>
                </a:cubicBezTo>
                <a:lnTo>
                  <a:pt x="11420905" y="3057605"/>
                </a:lnTo>
                <a:lnTo>
                  <a:pt x="11415889" y="3045393"/>
                </a:lnTo>
                <a:lnTo>
                  <a:pt x="11402023" y="3020131"/>
                </a:lnTo>
                <a:lnTo>
                  <a:pt x="11404577" y="3017604"/>
                </a:lnTo>
                <a:cubicBezTo>
                  <a:pt x="11405527" y="3015727"/>
                  <a:pt x="11406477" y="3013850"/>
                  <a:pt x="11408375" y="3013850"/>
                </a:cubicBezTo>
                <a:cubicBezTo>
                  <a:pt x="11415967" y="3006341"/>
                  <a:pt x="11412171" y="2995076"/>
                  <a:pt x="11419763" y="2983812"/>
                </a:cubicBezTo>
                <a:close/>
                <a:moveTo>
                  <a:pt x="4657014" y="2983811"/>
                </a:moveTo>
                <a:cubicBezTo>
                  <a:pt x="4657014" y="3010094"/>
                  <a:pt x="4657014" y="3028868"/>
                  <a:pt x="4657014" y="3051396"/>
                </a:cubicBezTo>
                <a:lnTo>
                  <a:pt x="4658156" y="3057604"/>
                </a:lnTo>
                <a:lnTo>
                  <a:pt x="4653139" y="3045392"/>
                </a:lnTo>
                <a:lnTo>
                  <a:pt x="4639273" y="3020130"/>
                </a:lnTo>
                <a:lnTo>
                  <a:pt x="4641828" y="3017603"/>
                </a:lnTo>
                <a:cubicBezTo>
                  <a:pt x="4642777" y="3015726"/>
                  <a:pt x="4643727" y="3013849"/>
                  <a:pt x="4645625" y="3013849"/>
                </a:cubicBezTo>
                <a:cubicBezTo>
                  <a:pt x="4653218" y="3006340"/>
                  <a:pt x="4649421" y="2995075"/>
                  <a:pt x="4657014" y="2983811"/>
                </a:cubicBezTo>
                <a:close/>
                <a:moveTo>
                  <a:pt x="5748564" y="2975947"/>
                </a:moveTo>
                <a:lnTo>
                  <a:pt x="5752736" y="2996581"/>
                </a:lnTo>
                <a:cubicBezTo>
                  <a:pt x="5752736" y="2996581"/>
                  <a:pt x="5756533" y="3000336"/>
                  <a:pt x="5760329" y="3000336"/>
                </a:cubicBezTo>
                <a:cubicBezTo>
                  <a:pt x="5764126" y="3007845"/>
                  <a:pt x="5767922" y="3011600"/>
                  <a:pt x="5771718" y="3015355"/>
                </a:cubicBezTo>
                <a:cubicBezTo>
                  <a:pt x="5786904" y="3030374"/>
                  <a:pt x="5786904" y="3045392"/>
                  <a:pt x="5775515" y="3064166"/>
                </a:cubicBezTo>
                <a:cubicBezTo>
                  <a:pt x="5771718" y="3067921"/>
                  <a:pt x="5767922" y="3071676"/>
                  <a:pt x="5764126" y="3075430"/>
                </a:cubicBezTo>
                <a:cubicBezTo>
                  <a:pt x="5760329" y="3077307"/>
                  <a:pt x="5753685" y="3085755"/>
                  <a:pt x="5747991" y="3094204"/>
                </a:cubicBezTo>
                <a:lnTo>
                  <a:pt x="5745683" y="3098353"/>
                </a:lnTo>
                <a:lnTo>
                  <a:pt x="5745547" y="3098087"/>
                </a:lnTo>
                <a:cubicBezTo>
                  <a:pt x="5743620" y="3095270"/>
                  <a:pt x="5742657" y="3092453"/>
                  <a:pt x="5746510" y="3088697"/>
                </a:cubicBezTo>
                <a:cubicBezTo>
                  <a:pt x="5758070" y="3077429"/>
                  <a:pt x="5750363" y="3062406"/>
                  <a:pt x="5750363" y="3051139"/>
                </a:cubicBezTo>
                <a:cubicBezTo>
                  <a:pt x="5750363" y="3039871"/>
                  <a:pt x="5754217" y="3024848"/>
                  <a:pt x="5746510" y="3013580"/>
                </a:cubicBezTo>
                <a:cubicBezTo>
                  <a:pt x="5744583" y="3009824"/>
                  <a:pt x="5744583" y="3005129"/>
                  <a:pt x="5745065" y="3000434"/>
                </a:cubicBezTo>
                <a:cubicBezTo>
                  <a:pt x="5745547" y="2995739"/>
                  <a:pt x="5746510" y="2991045"/>
                  <a:pt x="5746510" y="2987289"/>
                </a:cubicBezTo>
                <a:close/>
                <a:moveTo>
                  <a:pt x="8705771" y="2973327"/>
                </a:moveTo>
                <a:lnTo>
                  <a:pt x="8713889" y="2991167"/>
                </a:lnTo>
                <a:lnTo>
                  <a:pt x="8705771" y="2999445"/>
                </a:lnTo>
                <a:close/>
                <a:moveTo>
                  <a:pt x="1943022" y="2973326"/>
                </a:moveTo>
                <a:lnTo>
                  <a:pt x="1951139" y="2991166"/>
                </a:lnTo>
                <a:lnTo>
                  <a:pt x="1943022" y="2999444"/>
                </a:lnTo>
                <a:close/>
                <a:moveTo>
                  <a:pt x="11161603" y="2969522"/>
                </a:moveTo>
                <a:lnTo>
                  <a:pt x="11161603" y="3009424"/>
                </a:lnTo>
                <a:lnTo>
                  <a:pt x="11151957" y="3025325"/>
                </a:lnTo>
                <a:cubicBezTo>
                  <a:pt x="11151957" y="3029080"/>
                  <a:pt x="11144365" y="3029080"/>
                  <a:pt x="11144365" y="3025325"/>
                </a:cubicBezTo>
                <a:cubicBezTo>
                  <a:pt x="11144365" y="3019693"/>
                  <a:pt x="11141517" y="3015938"/>
                  <a:pt x="11139145" y="3012653"/>
                </a:cubicBezTo>
                <a:lnTo>
                  <a:pt x="11138719" y="3010884"/>
                </a:lnTo>
                <a:lnTo>
                  <a:pt x="11150215" y="3001646"/>
                </a:lnTo>
                <a:cubicBezTo>
                  <a:pt x="11153061" y="2996014"/>
                  <a:pt x="11154011" y="2989444"/>
                  <a:pt x="11154011" y="2983812"/>
                </a:cubicBezTo>
                <a:lnTo>
                  <a:pt x="11155413" y="2976880"/>
                </a:lnTo>
                <a:lnTo>
                  <a:pt x="11155753" y="2976514"/>
                </a:lnTo>
                <a:close/>
                <a:moveTo>
                  <a:pt x="4398854" y="2969521"/>
                </a:moveTo>
                <a:lnTo>
                  <a:pt x="4398854" y="3009423"/>
                </a:lnTo>
                <a:lnTo>
                  <a:pt x="4389207" y="3025324"/>
                </a:lnTo>
                <a:cubicBezTo>
                  <a:pt x="4389207" y="3029079"/>
                  <a:pt x="4381615" y="3029079"/>
                  <a:pt x="4381615" y="3025324"/>
                </a:cubicBezTo>
                <a:cubicBezTo>
                  <a:pt x="4381615" y="3019692"/>
                  <a:pt x="4378767" y="3015937"/>
                  <a:pt x="4376395" y="3012652"/>
                </a:cubicBezTo>
                <a:lnTo>
                  <a:pt x="4375969" y="3010883"/>
                </a:lnTo>
                <a:lnTo>
                  <a:pt x="4387465" y="3001645"/>
                </a:lnTo>
                <a:cubicBezTo>
                  <a:pt x="4390312" y="2996013"/>
                  <a:pt x="4391261" y="2989443"/>
                  <a:pt x="4391261" y="2983811"/>
                </a:cubicBezTo>
                <a:lnTo>
                  <a:pt x="4392663" y="2976879"/>
                </a:lnTo>
                <a:lnTo>
                  <a:pt x="4393004" y="2976513"/>
                </a:lnTo>
                <a:close/>
                <a:moveTo>
                  <a:pt x="11400809" y="2964402"/>
                </a:moveTo>
                <a:lnTo>
                  <a:pt x="11400781" y="2965039"/>
                </a:lnTo>
                <a:lnTo>
                  <a:pt x="11397207" y="2986248"/>
                </a:lnTo>
                <a:lnTo>
                  <a:pt x="11396907" y="2974054"/>
                </a:lnTo>
                <a:close/>
                <a:moveTo>
                  <a:pt x="4638060" y="2964401"/>
                </a:moveTo>
                <a:lnTo>
                  <a:pt x="4638032" y="2965038"/>
                </a:lnTo>
                <a:lnTo>
                  <a:pt x="4634457" y="2986247"/>
                </a:lnTo>
                <a:lnTo>
                  <a:pt x="4634157" y="2974053"/>
                </a:lnTo>
                <a:close/>
                <a:moveTo>
                  <a:pt x="11472915" y="2946265"/>
                </a:moveTo>
                <a:lnTo>
                  <a:pt x="11473823" y="2947163"/>
                </a:lnTo>
                <a:lnTo>
                  <a:pt x="11475683" y="2970299"/>
                </a:lnTo>
                <a:cubicBezTo>
                  <a:pt x="11475683" y="2997520"/>
                  <a:pt x="11474733" y="3024742"/>
                  <a:pt x="11476631" y="3052903"/>
                </a:cubicBezTo>
                <a:cubicBezTo>
                  <a:pt x="11476631" y="3052903"/>
                  <a:pt x="11472835" y="3052903"/>
                  <a:pt x="11472835" y="3056658"/>
                </a:cubicBezTo>
                <a:cubicBezTo>
                  <a:pt x="11465243" y="3052903"/>
                  <a:pt x="11469039" y="3049148"/>
                  <a:pt x="11469039" y="3041639"/>
                </a:cubicBezTo>
                <a:cubicBezTo>
                  <a:pt x="11469039" y="3037884"/>
                  <a:pt x="11465243" y="3037884"/>
                  <a:pt x="11465243" y="3037884"/>
                </a:cubicBezTo>
                <a:cubicBezTo>
                  <a:pt x="11461447" y="3037884"/>
                  <a:pt x="11453853" y="3037884"/>
                  <a:pt x="11457649" y="3041639"/>
                </a:cubicBezTo>
                <a:cubicBezTo>
                  <a:pt x="11457649" y="3045393"/>
                  <a:pt x="11450057" y="3049148"/>
                  <a:pt x="11450057" y="3052903"/>
                </a:cubicBezTo>
                <a:lnTo>
                  <a:pt x="11449339" y="3062567"/>
                </a:lnTo>
                <a:lnTo>
                  <a:pt x="11446339" y="3055152"/>
                </a:lnTo>
                <a:cubicBezTo>
                  <a:pt x="11444441" y="3053274"/>
                  <a:pt x="11444441" y="3049519"/>
                  <a:pt x="11444915" y="3045765"/>
                </a:cubicBezTo>
                <a:cubicBezTo>
                  <a:pt x="11445389" y="3042010"/>
                  <a:pt x="11446339" y="3038255"/>
                  <a:pt x="11446339" y="3036378"/>
                </a:cubicBezTo>
                <a:cubicBezTo>
                  <a:pt x="11457729" y="3010095"/>
                  <a:pt x="11469117" y="2983812"/>
                  <a:pt x="11465321" y="2953774"/>
                </a:cubicBezTo>
                <a:cubicBezTo>
                  <a:pt x="11465321" y="2950020"/>
                  <a:pt x="11469117" y="2946265"/>
                  <a:pt x="11472915" y="2946265"/>
                </a:cubicBezTo>
                <a:close/>
                <a:moveTo>
                  <a:pt x="4710165" y="2946264"/>
                </a:moveTo>
                <a:lnTo>
                  <a:pt x="4711073" y="2947162"/>
                </a:lnTo>
                <a:lnTo>
                  <a:pt x="4712934" y="2970298"/>
                </a:lnTo>
                <a:cubicBezTo>
                  <a:pt x="4712934" y="2997519"/>
                  <a:pt x="4711984" y="3024741"/>
                  <a:pt x="4713882" y="3052902"/>
                </a:cubicBezTo>
                <a:cubicBezTo>
                  <a:pt x="4713882" y="3052902"/>
                  <a:pt x="4710086" y="3052902"/>
                  <a:pt x="4710086" y="3056657"/>
                </a:cubicBezTo>
                <a:cubicBezTo>
                  <a:pt x="4702493" y="3052902"/>
                  <a:pt x="4706290" y="3049147"/>
                  <a:pt x="4706290" y="3041638"/>
                </a:cubicBezTo>
                <a:cubicBezTo>
                  <a:pt x="4706290" y="3037883"/>
                  <a:pt x="4702493" y="3037883"/>
                  <a:pt x="4702493" y="3037883"/>
                </a:cubicBezTo>
                <a:cubicBezTo>
                  <a:pt x="4698697" y="3037883"/>
                  <a:pt x="4691104" y="3037883"/>
                  <a:pt x="4694900" y="3041638"/>
                </a:cubicBezTo>
                <a:cubicBezTo>
                  <a:pt x="4694900" y="3045392"/>
                  <a:pt x="4687307" y="3049147"/>
                  <a:pt x="4687307" y="3052902"/>
                </a:cubicBezTo>
                <a:lnTo>
                  <a:pt x="4686589" y="3062566"/>
                </a:lnTo>
                <a:lnTo>
                  <a:pt x="4683589" y="3055151"/>
                </a:lnTo>
                <a:cubicBezTo>
                  <a:pt x="4681691" y="3053273"/>
                  <a:pt x="4681691" y="3049518"/>
                  <a:pt x="4682166" y="3045764"/>
                </a:cubicBezTo>
                <a:cubicBezTo>
                  <a:pt x="4682640" y="3042009"/>
                  <a:pt x="4683589" y="3038254"/>
                  <a:pt x="4683589" y="3036377"/>
                </a:cubicBezTo>
                <a:cubicBezTo>
                  <a:pt x="4694979" y="3010094"/>
                  <a:pt x="4706368" y="2983811"/>
                  <a:pt x="4702572" y="2953773"/>
                </a:cubicBezTo>
                <a:cubicBezTo>
                  <a:pt x="4702572" y="2950019"/>
                  <a:pt x="4706368" y="2946264"/>
                  <a:pt x="4710165" y="2946264"/>
                </a:cubicBezTo>
                <a:close/>
                <a:moveTo>
                  <a:pt x="9904805" y="2925015"/>
                </a:moveTo>
                <a:lnTo>
                  <a:pt x="9905203" y="2932761"/>
                </a:lnTo>
                <a:cubicBezTo>
                  <a:pt x="9908101" y="2940273"/>
                  <a:pt x="9908101" y="2944028"/>
                  <a:pt x="9913895" y="2944028"/>
                </a:cubicBezTo>
                <a:cubicBezTo>
                  <a:pt x="9916793" y="2944028"/>
                  <a:pt x="9922589" y="2940273"/>
                  <a:pt x="9922589" y="2947784"/>
                </a:cubicBezTo>
                <a:cubicBezTo>
                  <a:pt x="9925487" y="2962808"/>
                  <a:pt x="9934181" y="2974076"/>
                  <a:pt x="9934181" y="2989099"/>
                </a:cubicBezTo>
                <a:cubicBezTo>
                  <a:pt x="9934181" y="3004122"/>
                  <a:pt x="9937079" y="3004122"/>
                  <a:pt x="9928383" y="3019146"/>
                </a:cubicBezTo>
                <a:cubicBezTo>
                  <a:pt x="9928383" y="3022902"/>
                  <a:pt x="9928383" y="3022902"/>
                  <a:pt x="9928383" y="3022902"/>
                </a:cubicBezTo>
                <a:cubicBezTo>
                  <a:pt x="9934181" y="3030414"/>
                  <a:pt x="9931283" y="3041681"/>
                  <a:pt x="9934181" y="3049192"/>
                </a:cubicBezTo>
                <a:cubicBezTo>
                  <a:pt x="9939977" y="3071728"/>
                  <a:pt x="9939977" y="3071728"/>
                  <a:pt x="9928383" y="3090507"/>
                </a:cubicBezTo>
                <a:cubicBezTo>
                  <a:pt x="9928383" y="3090507"/>
                  <a:pt x="9928383" y="3098019"/>
                  <a:pt x="9928383" y="3098019"/>
                </a:cubicBezTo>
                <a:cubicBezTo>
                  <a:pt x="9945773" y="3101774"/>
                  <a:pt x="9934181" y="3113042"/>
                  <a:pt x="9934181" y="3124310"/>
                </a:cubicBezTo>
                <a:cubicBezTo>
                  <a:pt x="9931283" y="3128066"/>
                  <a:pt x="9934181" y="3135578"/>
                  <a:pt x="9928383" y="3135578"/>
                </a:cubicBezTo>
                <a:cubicBezTo>
                  <a:pt x="9922589" y="3131822"/>
                  <a:pt x="9925487" y="3128066"/>
                  <a:pt x="9922589" y="3124310"/>
                </a:cubicBezTo>
                <a:cubicBezTo>
                  <a:pt x="9925487" y="3113042"/>
                  <a:pt x="9925487" y="3101774"/>
                  <a:pt x="9913895" y="3098019"/>
                </a:cubicBezTo>
                <a:cubicBezTo>
                  <a:pt x="9913895" y="3101774"/>
                  <a:pt x="9916793" y="3109286"/>
                  <a:pt x="9910997" y="3109286"/>
                </a:cubicBezTo>
                <a:cubicBezTo>
                  <a:pt x="9908101" y="3113042"/>
                  <a:pt x="9905203" y="3109286"/>
                  <a:pt x="9905203" y="3101774"/>
                </a:cubicBezTo>
                <a:cubicBezTo>
                  <a:pt x="9905203" y="3094263"/>
                  <a:pt x="9902305" y="3090507"/>
                  <a:pt x="9899407" y="3090507"/>
                </a:cubicBezTo>
                <a:cubicBezTo>
                  <a:pt x="9896509" y="3086751"/>
                  <a:pt x="9893611" y="3090507"/>
                  <a:pt x="9896509" y="3090507"/>
                </a:cubicBezTo>
                <a:cubicBezTo>
                  <a:pt x="9896509" y="3090507"/>
                  <a:pt x="9896509" y="3094263"/>
                  <a:pt x="9896509" y="3094263"/>
                </a:cubicBezTo>
                <a:cubicBezTo>
                  <a:pt x="9896509" y="3109286"/>
                  <a:pt x="9899407" y="3124310"/>
                  <a:pt x="9896509" y="3139334"/>
                </a:cubicBezTo>
                <a:cubicBezTo>
                  <a:pt x="9890713" y="3150601"/>
                  <a:pt x="9893611" y="3165624"/>
                  <a:pt x="9893611" y="3176892"/>
                </a:cubicBezTo>
                <a:cubicBezTo>
                  <a:pt x="9902305" y="3184404"/>
                  <a:pt x="9893611" y="3199427"/>
                  <a:pt x="9899407" y="3214450"/>
                </a:cubicBezTo>
                <a:cubicBezTo>
                  <a:pt x="9908101" y="3225718"/>
                  <a:pt x="9893611" y="3233230"/>
                  <a:pt x="9893611" y="3248253"/>
                </a:cubicBezTo>
                <a:cubicBezTo>
                  <a:pt x="9893611" y="3248253"/>
                  <a:pt x="9893611" y="3248253"/>
                  <a:pt x="9893611" y="3252009"/>
                </a:cubicBezTo>
                <a:cubicBezTo>
                  <a:pt x="9896509" y="3252009"/>
                  <a:pt x="9899407" y="3248253"/>
                  <a:pt x="9902305" y="3255765"/>
                </a:cubicBezTo>
                <a:cubicBezTo>
                  <a:pt x="9902305" y="3259520"/>
                  <a:pt x="9902305" y="3263276"/>
                  <a:pt x="9896509" y="3263276"/>
                </a:cubicBezTo>
                <a:cubicBezTo>
                  <a:pt x="9896509" y="3267032"/>
                  <a:pt x="9896509" y="3274544"/>
                  <a:pt x="9896509" y="3278300"/>
                </a:cubicBezTo>
                <a:cubicBezTo>
                  <a:pt x="9896509" y="3282056"/>
                  <a:pt x="9896509" y="3285812"/>
                  <a:pt x="9893611" y="3285812"/>
                </a:cubicBezTo>
                <a:cubicBezTo>
                  <a:pt x="9890713" y="3297080"/>
                  <a:pt x="9899407" y="3304591"/>
                  <a:pt x="9902305" y="3315858"/>
                </a:cubicBezTo>
                <a:cubicBezTo>
                  <a:pt x="9905203" y="3315858"/>
                  <a:pt x="9908101" y="3312102"/>
                  <a:pt x="9910997" y="3319614"/>
                </a:cubicBezTo>
                <a:cubicBezTo>
                  <a:pt x="9910997" y="3323370"/>
                  <a:pt x="9910997" y="3330882"/>
                  <a:pt x="9910997" y="3334638"/>
                </a:cubicBezTo>
                <a:cubicBezTo>
                  <a:pt x="9905203" y="3338394"/>
                  <a:pt x="9899407" y="3334638"/>
                  <a:pt x="9893611" y="3338394"/>
                </a:cubicBezTo>
                <a:cubicBezTo>
                  <a:pt x="9887815" y="3338394"/>
                  <a:pt x="9887815" y="3338394"/>
                  <a:pt x="9887815" y="3345906"/>
                </a:cubicBezTo>
                <a:cubicBezTo>
                  <a:pt x="9887815" y="3349662"/>
                  <a:pt x="9887815" y="3353417"/>
                  <a:pt x="9887815" y="3360929"/>
                </a:cubicBezTo>
                <a:cubicBezTo>
                  <a:pt x="9887815" y="3364685"/>
                  <a:pt x="9887815" y="3372196"/>
                  <a:pt x="9887815" y="3375952"/>
                </a:cubicBezTo>
                <a:cubicBezTo>
                  <a:pt x="9887815" y="3379708"/>
                  <a:pt x="9887815" y="3383464"/>
                  <a:pt x="9884917" y="3383464"/>
                </a:cubicBezTo>
                <a:cubicBezTo>
                  <a:pt x="9873325" y="3394732"/>
                  <a:pt x="9873325" y="3394732"/>
                  <a:pt x="9873325" y="3405999"/>
                </a:cubicBezTo>
                <a:cubicBezTo>
                  <a:pt x="9873325" y="3413510"/>
                  <a:pt x="9873325" y="3417266"/>
                  <a:pt x="9871877" y="3418205"/>
                </a:cubicBezTo>
                <a:lnTo>
                  <a:pt x="9870141" y="3417401"/>
                </a:lnTo>
                <a:lnTo>
                  <a:pt x="9874799" y="3357557"/>
                </a:lnTo>
                <a:lnTo>
                  <a:pt x="9878783" y="3287876"/>
                </a:lnTo>
                <a:lnTo>
                  <a:pt x="9888853" y="3284972"/>
                </a:lnTo>
                <a:cubicBezTo>
                  <a:pt x="9888853" y="3273708"/>
                  <a:pt x="9888853" y="3262443"/>
                  <a:pt x="9888853" y="3251179"/>
                </a:cubicBezTo>
                <a:cubicBezTo>
                  <a:pt x="9892649" y="3243670"/>
                  <a:pt x="9885055" y="3232406"/>
                  <a:pt x="9892649" y="3221141"/>
                </a:cubicBezTo>
                <a:cubicBezTo>
                  <a:pt x="9904037" y="3209877"/>
                  <a:pt x="9888853" y="3206123"/>
                  <a:pt x="9888853" y="3194858"/>
                </a:cubicBezTo>
                <a:lnTo>
                  <a:pt x="9887641" y="3164011"/>
                </a:lnTo>
                <a:lnTo>
                  <a:pt x="9892701" y="3111743"/>
                </a:lnTo>
                <a:cubicBezTo>
                  <a:pt x="9894965" y="3099469"/>
                  <a:pt x="9892739" y="3091752"/>
                  <a:pt x="9888779" y="3080253"/>
                </a:cubicBezTo>
                <a:lnTo>
                  <a:pt x="9885055" y="3069513"/>
                </a:lnTo>
                <a:lnTo>
                  <a:pt x="9885055" y="3059688"/>
                </a:lnTo>
                <a:lnTo>
                  <a:pt x="9884081" y="3046591"/>
                </a:lnTo>
                <a:lnTo>
                  <a:pt x="9890609" y="3034056"/>
                </a:lnTo>
                <a:lnTo>
                  <a:pt x="9883057" y="3032805"/>
                </a:lnTo>
                <a:lnTo>
                  <a:pt x="9882683" y="3027773"/>
                </a:lnTo>
                <a:cubicBezTo>
                  <a:pt x="9880311" y="3017447"/>
                  <a:pt x="9875565" y="3007122"/>
                  <a:pt x="9866073" y="2995858"/>
                </a:cubicBezTo>
                <a:cubicBezTo>
                  <a:pt x="9869869" y="2992103"/>
                  <a:pt x="9877463" y="2992103"/>
                  <a:pt x="9877463" y="2988349"/>
                </a:cubicBezTo>
                <a:cubicBezTo>
                  <a:pt x="9886955" y="2980839"/>
                  <a:pt x="9891701" y="2976146"/>
                  <a:pt x="9892175" y="2970513"/>
                </a:cubicBezTo>
                <a:lnTo>
                  <a:pt x="9885627" y="2956434"/>
                </a:lnTo>
                <a:lnTo>
                  <a:pt x="9894273" y="2941663"/>
                </a:lnTo>
                <a:close/>
                <a:moveTo>
                  <a:pt x="3142055" y="2925014"/>
                </a:moveTo>
                <a:lnTo>
                  <a:pt x="3142453" y="2932760"/>
                </a:lnTo>
                <a:cubicBezTo>
                  <a:pt x="3145351" y="2940272"/>
                  <a:pt x="3145351" y="2944027"/>
                  <a:pt x="3151146" y="2944027"/>
                </a:cubicBezTo>
                <a:cubicBezTo>
                  <a:pt x="3154043" y="2944027"/>
                  <a:pt x="3159840" y="2940272"/>
                  <a:pt x="3159840" y="2947783"/>
                </a:cubicBezTo>
                <a:cubicBezTo>
                  <a:pt x="3162738" y="2962807"/>
                  <a:pt x="3171432" y="2974075"/>
                  <a:pt x="3171432" y="2989098"/>
                </a:cubicBezTo>
                <a:cubicBezTo>
                  <a:pt x="3171432" y="3004121"/>
                  <a:pt x="3174329" y="3004121"/>
                  <a:pt x="3165634" y="3019145"/>
                </a:cubicBezTo>
                <a:cubicBezTo>
                  <a:pt x="3165634" y="3022901"/>
                  <a:pt x="3165634" y="3022901"/>
                  <a:pt x="3165634" y="3022901"/>
                </a:cubicBezTo>
                <a:cubicBezTo>
                  <a:pt x="3171432" y="3030413"/>
                  <a:pt x="3168533" y="3041680"/>
                  <a:pt x="3171432" y="3049191"/>
                </a:cubicBezTo>
                <a:cubicBezTo>
                  <a:pt x="3177227" y="3071727"/>
                  <a:pt x="3177227" y="3071727"/>
                  <a:pt x="3165634" y="3090506"/>
                </a:cubicBezTo>
                <a:cubicBezTo>
                  <a:pt x="3165634" y="3090506"/>
                  <a:pt x="3165634" y="3098018"/>
                  <a:pt x="3165634" y="3098018"/>
                </a:cubicBezTo>
                <a:cubicBezTo>
                  <a:pt x="3183023" y="3101773"/>
                  <a:pt x="3171432" y="3113041"/>
                  <a:pt x="3171432" y="3124309"/>
                </a:cubicBezTo>
                <a:cubicBezTo>
                  <a:pt x="3168533" y="3128065"/>
                  <a:pt x="3171432" y="3135577"/>
                  <a:pt x="3165634" y="3135577"/>
                </a:cubicBezTo>
                <a:cubicBezTo>
                  <a:pt x="3159840" y="3131821"/>
                  <a:pt x="3162738" y="3128065"/>
                  <a:pt x="3159840" y="3124309"/>
                </a:cubicBezTo>
                <a:cubicBezTo>
                  <a:pt x="3162738" y="3113041"/>
                  <a:pt x="3162738" y="3101773"/>
                  <a:pt x="3151146" y="3098018"/>
                </a:cubicBezTo>
                <a:cubicBezTo>
                  <a:pt x="3151146" y="3101773"/>
                  <a:pt x="3154043" y="3109285"/>
                  <a:pt x="3148248" y="3109285"/>
                </a:cubicBezTo>
                <a:cubicBezTo>
                  <a:pt x="3145351" y="3113041"/>
                  <a:pt x="3142453" y="3109285"/>
                  <a:pt x="3142453" y="3101773"/>
                </a:cubicBezTo>
                <a:cubicBezTo>
                  <a:pt x="3142453" y="3094262"/>
                  <a:pt x="3139555" y="3090506"/>
                  <a:pt x="3136657" y="3090506"/>
                </a:cubicBezTo>
                <a:cubicBezTo>
                  <a:pt x="3133759" y="3086750"/>
                  <a:pt x="3130861" y="3090506"/>
                  <a:pt x="3133759" y="3090506"/>
                </a:cubicBezTo>
                <a:cubicBezTo>
                  <a:pt x="3133759" y="3090506"/>
                  <a:pt x="3133759" y="3094262"/>
                  <a:pt x="3133759" y="3094262"/>
                </a:cubicBezTo>
                <a:cubicBezTo>
                  <a:pt x="3133759" y="3109285"/>
                  <a:pt x="3136657" y="3124309"/>
                  <a:pt x="3133759" y="3139333"/>
                </a:cubicBezTo>
                <a:cubicBezTo>
                  <a:pt x="3127963" y="3150600"/>
                  <a:pt x="3130861" y="3165623"/>
                  <a:pt x="3130861" y="3176891"/>
                </a:cubicBezTo>
                <a:cubicBezTo>
                  <a:pt x="3139555" y="3184403"/>
                  <a:pt x="3130861" y="3199426"/>
                  <a:pt x="3136657" y="3214449"/>
                </a:cubicBezTo>
                <a:cubicBezTo>
                  <a:pt x="3145351" y="3225717"/>
                  <a:pt x="3130861" y="3233229"/>
                  <a:pt x="3130861" y="3248252"/>
                </a:cubicBezTo>
                <a:cubicBezTo>
                  <a:pt x="3130861" y="3248252"/>
                  <a:pt x="3130861" y="3248252"/>
                  <a:pt x="3130861" y="3252008"/>
                </a:cubicBezTo>
                <a:cubicBezTo>
                  <a:pt x="3133759" y="3252008"/>
                  <a:pt x="3136657" y="3248252"/>
                  <a:pt x="3139555" y="3255764"/>
                </a:cubicBezTo>
                <a:cubicBezTo>
                  <a:pt x="3139555" y="3259519"/>
                  <a:pt x="3139555" y="3263275"/>
                  <a:pt x="3133759" y="3263275"/>
                </a:cubicBezTo>
                <a:cubicBezTo>
                  <a:pt x="3133759" y="3267031"/>
                  <a:pt x="3133759" y="3274543"/>
                  <a:pt x="3133759" y="3278299"/>
                </a:cubicBezTo>
                <a:cubicBezTo>
                  <a:pt x="3133759" y="3282055"/>
                  <a:pt x="3133759" y="3285811"/>
                  <a:pt x="3130861" y="3285811"/>
                </a:cubicBezTo>
                <a:cubicBezTo>
                  <a:pt x="3127963" y="3297079"/>
                  <a:pt x="3136657" y="3304590"/>
                  <a:pt x="3139555" y="3315857"/>
                </a:cubicBezTo>
                <a:cubicBezTo>
                  <a:pt x="3142453" y="3315857"/>
                  <a:pt x="3145351" y="3312101"/>
                  <a:pt x="3148248" y="3319613"/>
                </a:cubicBezTo>
                <a:cubicBezTo>
                  <a:pt x="3148248" y="3323369"/>
                  <a:pt x="3148248" y="3330881"/>
                  <a:pt x="3148248" y="3334637"/>
                </a:cubicBezTo>
                <a:cubicBezTo>
                  <a:pt x="3142453" y="3338393"/>
                  <a:pt x="3136657" y="3334637"/>
                  <a:pt x="3130861" y="3338393"/>
                </a:cubicBezTo>
                <a:cubicBezTo>
                  <a:pt x="3125066" y="3338393"/>
                  <a:pt x="3125066" y="3338393"/>
                  <a:pt x="3125066" y="3345905"/>
                </a:cubicBezTo>
                <a:cubicBezTo>
                  <a:pt x="3125066" y="3349661"/>
                  <a:pt x="3125066" y="3353416"/>
                  <a:pt x="3125066" y="3360928"/>
                </a:cubicBezTo>
                <a:cubicBezTo>
                  <a:pt x="3125066" y="3364684"/>
                  <a:pt x="3125066" y="3372195"/>
                  <a:pt x="3125066" y="3375951"/>
                </a:cubicBezTo>
                <a:cubicBezTo>
                  <a:pt x="3125066" y="3379707"/>
                  <a:pt x="3125066" y="3383463"/>
                  <a:pt x="3122168" y="3383463"/>
                </a:cubicBezTo>
                <a:cubicBezTo>
                  <a:pt x="3110576" y="3394731"/>
                  <a:pt x="3110576" y="3394731"/>
                  <a:pt x="3110576" y="3405998"/>
                </a:cubicBezTo>
                <a:cubicBezTo>
                  <a:pt x="3110576" y="3413509"/>
                  <a:pt x="3110576" y="3417265"/>
                  <a:pt x="3109127" y="3418204"/>
                </a:cubicBezTo>
                <a:lnTo>
                  <a:pt x="3107392" y="3417400"/>
                </a:lnTo>
                <a:lnTo>
                  <a:pt x="3112050" y="3357556"/>
                </a:lnTo>
                <a:lnTo>
                  <a:pt x="3116034" y="3287875"/>
                </a:lnTo>
                <a:lnTo>
                  <a:pt x="3126103" y="3284971"/>
                </a:lnTo>
                <a:cubicBezTo>
                  <a:pt x="3126103" y="3273707"/>
                  <a:pt x="3126103" y="3262442"/>
                  <a:pt x="3126103" y="3251178"/>
                </a:cubicBezTo>
                <a:cubicBezTo>
                  <a:pt x="3129900" y="3243669"/>
                  <a:pt x="3122306" y="3232405"/>
                  <a:pt x="3129900" y="3221140"/>
                </a:cubicBezTo>
                <a:cubicBezTo>
                  <a:pt x="3141288" y="3209876"/>
                  <a:pt x="3126103" y="3206122"/>
                  <a:pt x="3126103" y="3194857"/>
                </a:cubicBezTo>
                <a:lnTo>
                  <a:pt x="3124892" y="3164010"/>
                </a:lnTo>
                <a:lnTo>
                  <a:pt x="3129951" y="3111742"/>
                </a:lnTo>
                <a:cubicBezTo>
                  <a:pt x="3132215" y="3099468"/>
                  <a:pt x="3129989" y="3091751"/>
                  <a:pt x="3126029" y="3080252"/>
                </a:cubicBezTo>
                <a:lnTo>
                  <a:pt x="3122306" y="3069512"/>
                </a:lnTo>
                <a:lnTo>
                  <a:pt x="3122306" y="3059687"/>
                </a:lnTo>
                <a:lnTo>
                  <a:pt x="3121332" y="3046590"/>
                </a:lnTo>
                <a:lnTo>
                  <a:pt x="3127860" y="3034055"/>
                </a:lnTo>
                <a:lnTo>
                  <a:pt x="3120307" y="3032804"/>
                </a:lnTo>
                <a:lnTo>
                  <a:pt x="3119933" y="3027772"/>
                </a:lnTo>
                <a:cubicBezTo>
                  <a:pt x="3117561" y="3017446"/>
                  <a:pt x="3112815" y="3007121"/>
                  <a:pt x="3103324" y="2995857"/>
                </a:cubicBezTo>
                <a:cubicBezTo>
                  <a:pt x="3107120" y="2992102"/>
                  <a:pt x="3114714" y="2992102"/>
                  <a:pt x="3114714" y="2988348"/>
                </a:cubicBezTo>
                <a:cubicBezTo>
                  <a:pt x="3124205" y="2980838"/>
                  <a:pt x="3128951" y="2976145"/>
                  <a:pt x="3129425" y="2970512"/>
                </a:cubicBezTo>
                <a:lnTo>
                  <a:pt x="3122877" y="2956433"/>
                </a:lnTo>
                <a:lnTo>
                  <a:pt x="3131524" y="2941662"/>
                </a:lnTo>
                <a:close/>
                <a:moveTo>
                  <a:pt x="8568623" y="2910087"/>
                </a:moveTo>
                <a:lnTo>
                  <a:pt x="8568533" y="2912007"/>
                </a:lnTo>
                <a:cubicBezTo>
                  <a:pt x="8570431" y="2912007"/>
                  <a:pt x="8574227" y="2914823"/>
                  <a:pt x="8578023" y="2918108"/>
                </a:cubicBezTo>
                <a:lnTo>
                  <a:pt x="8587307" y="2926830"/>
                </a:lnTo>
                <a:lnTo>
                  <a:pt x="8587307" y="2949759"/>
                </a:lnTo>
                <a:lnTo>
                  <a:pt x="8583719" y="2953309"/>
                </a:lnTo>
                <a:lnTo>
                  <a:pt x="8578723" y="2954955"/>
                </a:lnTo>
                <a:lnTo>
                  <a:pt x="8577355" y="2952703"/>
                </a:lnTo>
                <a:lnTo>
                  <a:pt x="8566493" y="2948405"/>
                </a:lnTo>
                <a:lnTo>
                  <a:pt x="8564737" y="2945799"/>
                </a:lnTo>
                <a:lnTo>
                  <a:pt x="8564737" y="2912009"/>
                </a:lnTo>
                <a:close/>
                <a:moveTo>
                  <a:pt x="1805873" y="2910086"/>
                </a:moveTo>
                <a:lnTo>
                  <a:pt x="1805783" y="2912006"/>
                </a:lnTo>
                <a:cubicBezTo>
                  <a:pt x="1807681" y="2912006"/>
                  <a:pt x="1811478" y="2914822"/>
                  <a:pt x="1815274" y="2918107"/>
                </a:cubicBezTo>
                <a:lnTo>
                  <a:pt x="1824557" y="2926829"/>
                </a:lnTo>
                <a:lnTo>
                  <a:pt x="1824557" y="2949758"/>
                </a:lnTo>
                <a:lnTo>
                  <a:pt x="1820969" y="2953308"/>
                </a:lnTo>
                <a:lnTo>
                  <a:pt x="1815973" y="2954954"/>
                </a:lnTo>
                <a:lnTo>
                  <a:pt x="1814606" y="2952702"/>
                </a:lnTo>
                <a:lnTo>
                  <a:pt x="1803743" y="2948404"/>
                </a:lnTo>
                <a:lnTo>
                  <a:pt x="1801987" y="2945798"/>
                </a:lnTo>
                <a:lnTo>
                  <a:pt x="1801987" y="2912008"/>
                </a:lnTo>
                <a:close/>
                <a:moveTo>
                  <a:pt x="11637165" y="2892054"/>
                </a:moveTo>
                <a:lnTo>
                  <a:pt x="11668829" y="2909754"/>
                </a:lnTo>
                <a:cubicBezTo>
                  <a:pt x="11677845" y="2917733"/>
                  <a:pt x="11685437" y="2927119"/>
                  <a:pt x="11693031" y="2936506"/>
                </a:cubicBezTo>
                <a:cubicBezTo>
                  <a:pt x="11696827" y="2940261"/>
                  <a:pt x="11700623" y="2947771"/>
                  <a:pt x="11700623" y="2955280"/>
                </a:cubicBezTo>
                <a:cubicBezTo>
                  <a:pt x="11700623" y="2962790"/>
                  <a:pt x="11700623" y="2974054"/>
                  <a:pt x="11704419" y="2985318"/>
                </a:cubicBezTo>
                <a:cubicBezTo>
                  <a:pt x="11708217" y="2989073"/>
                  <a:pt x="11708217" y="2996582"/>
                  <a:pt x="11704419" y="3004091"/>
                </a:cubicBezTo>
                <a:cubicBezTo>
                  <a:pt x="11696827" y="3007846"/>
                  <a:pt x="11700623" y="3015356"/>
                  <a:pt x="11700623" y="3019110"/>
                </a:cubicBezTo>
                <a:cubicBezTo>
                  <a:pt x="11700623" y="3026620"/>
                  <a:pt x="11696827" y="3030375"/>
                  <a:pt x="11704419" y="3030375"/>
                </a:cubicBezTo>
                <a:cubicBezTo>
                  <a:pt x="11712013" y="3030375"/>
                  <a:pt x="11712013" y="3026620"/>
                  <a:pt x="11712013" y="3019110"/>
                </a:cubicBezTo>
                <a:cubicBezTo>
                  <a:pt x="11712013" y="3007846"/>
                  <a:pt x="11712013" y="2996582"/>
                  <a:pt x="11712013" y="2989073"/>
                </a:cubicBezTo>
                <a:cubicBezTo>
                  <a:pt x="11712013" y="2974054"/>
                  <a:pt x="11723403" y="2970299"/>
                  <a:pt x="11734791" y="2977808"/>
                </a:cubicBezTo>
                <a:cubicBezTo>
                  <a:pt x="11734791" y="2977808"/>
                  <a:pt x="11738589" y="2977808"/>
                  <a:pt x="11742385" y="2977808"/>
                </a:cubicBezTo>
                <a:cubicBezTo>
                  <a:pt x="11765163" y="2989073"/>
                  <a:pt x="11765163" y="2989073"/>
                  <a:pt x="11765163" y="3019110"/>
                </a:cubicBezTo>
                <a:cubicBezTo>
                  <a:pt x="11765163" y="3019110"/>
                  <a:pt x="11765163" y="3022865"/>
                  <a:pt x="11765163" y="3022865"/>
                </a:cubicBezTo>
                <a:cubicBezTo>
                  <a:pt x="11776553" y="3034129"/>
                  <a:pt x="11776553" y="3045393"/>
                  <a:pt x="11765163" y="3056658"/>
                </a:cubicBezTo>
                <a:cubicBezTo>
                  <a:pt x="11765163" y="3064167"/>
                  <a:pt x="11765163" y="3067922"/>
                  <a:pt x="11765163" y="3075431"/>
                </a:cubicBezTo>
                <a:cubicBezTo>
                  <a:pt x="11765163" y="3079186"/>
                  <a:pt x="11768959" y="3086695"/>
                  <a:pt x="11757571" y="3090450"/>
                </a:cubicBezTo>
                <a:cubicBezTo>
                  <a:pt x="11757571" y="3097960"/>
                  <a:pt x="11761367" y="3109224"/>
                  <a:pt x="11757571" y="3116733"/>
                </a:cubicBezTo>
                <a:cubicBezTo>
                  <a:pt x="11757571" y="3131752"/>
                  <a:pt x="11761367" y="3143016"/>
                  <a:pt x="11765163" y="3150526"/>
                </a:cubicBezTo>
                <a:cubicBezTo>
                  <a:pt x="11772757" y="3161790"/>
                  <a:pt x="11772757" y="3173054"/>
                  <a:pt x="11765163" y="3184318"/>
                </a:cubicBezTo>
                <a:cubicBezTo>
                  <a:pt x="11761367" y="3191828"/>
                  <a:pt x="11757571" y="3206847"/>
                  <a:pt x="11757571" y="3218111"/>
                </a:cubicBezTo>
                <a:cubicBezTo>
                  <a:pt x="11761367" y="3221865"/>
                  <a:pt x="11761367" y="3229375"/>
                  <a:pt x="11753773" y="3233130"/>
                </a:cubicBezTo>
                <a:cubicBezTo>
                  <a:pt x="11749977" y="3236884"/>
                  <a:pt x="11749977" y="3240639"/>
                  <a:pt x="11753773" y="3244394"/>
                </a:cubicBezTo>
                <a:cubicBezTo>
                  <a:pt x="11765163" y="3263167"/>
                  <a:pt x="11757571" y="3285696"/>
                  <a:pt x="11757571" y="3304469"/>
                </a:cubicBezTo>
                <a:cubicBezTo>
                  <a:pt x="11765163" y="3304469"/>
                  <a:pt x="11768959" y="3300715"/>
                  <a:pt x="11772757" y="3308224"/>
                </a:cubicBezTo>
                <a:cubicBezTo>
                  <a:pt x="11772757" y="3311979"/>
                  <a:pt x="11772757" y="3319488"/>
                  <a:pt x="11765163" y="3315734"/>
                </a:cubicBezTo>
                <a:cubicBezTo>
                  <a:pt x="11765163" y="3323243"/>
                  <a:pt x="11765163" y="3330752"/>
                  <a:pt x="11765163" y="3338262"/>
                </a:cubicBezTo>
                <a:cubicBezTo>
                  <a:pt x="11768959" y="3338262"/>
                  <a:pt x="11776553" y="3334507"/>
                  <a:pt x="11780349" y="3342017"/>
                </a:cubicBezTo>
                <a:cubicBezTo>
                  <a:pt x="11780349" y="3345771"/>
                  <a:pt x="11776553" y="3349526"/>
                  <a:pt x="11772757" y="3349526"/>
                </a:cubicBezTo>
                <a:cubicBezTo>
                  <a:pt x="11772757" y="3357036"/>
                  <a:pt x="11772757" y="3364545"/>
                  <a:pt x="11772757" y="3368300"/>
                </a:cubicBezTo>
                <a:cubicBezTo>
                  <a:pt x="11776553" y="3372054"/>
                  <a:pt x="11784145" y="3368300"/>
                  <a:pt x="11784145" y="3375809"/>
                </a:cubicBezTo>
                <a:cubicBezTo>
                  <a:pt x="11784145" y="3379564"/>
                  <a:pt x="11787943" y="3387073"/>
                  <a:pt x="11780349" y="3390828"/>
                </a:cubicBezTo>
                <a:cubicBezTo>
                  <a:pt x="11776553" y="3398337"/>
                  <a:pt x="11787943" y="3409602"/>
                  <a:pt x="11784145" y="3417111"/>
                </a:cubicBezTo>
                <a:cubicBezTo>
                  <a:pt x="11776553" y="3428375"/>
                  <a:pt x="11780349" y="3435885"/>
                  <a:pt x="11780349" y="3443394"/>
                </a:cubicBezTo>
                <a:cubicBezTo>
                  <a:pt x="11776553" y="3450904"/>
                  <a:pt x="11780349" y="3454658"/>
                  <a:pt x="11780349" y="3462168"/>
                </a:cubicBezTo>
                <a:cubicBezTo>
                  <a:pt x="11787943" y="3473432"/>
                  <a:pt x="11787943" y="3492206"/>
                  <a:pt x="11780349" y="3507224"/>
                </a:cubicBezTo>
                <a:cubicBezTo>
                  <a:pt x="11780349" y="3518489"/>
                  <a:pt x="11791739" y="3529753"/>
                  <a:pt x="11784145" y="3544772"/>
                </a:cubicBezTo>
                <a:cubicBezTo>
                  <a:pt x="11787943" y="3544772"/>
                  <a:pt x="11799331" y="3556036"/>
                  <a:pt x="11803129" y="3559791"/>
                </a:cubicBezTo>
                <a:cubicBezTo>
                  <a:pt x="11814517" y="3574810"/>
                  <a:pt x="11814517" y="3574810"/>
                  <a:pt x="11799331" y="3586074"/>
                </a:cubicBezTo>
                <a:cubicBezTo>
                  <a:pt x="11795535" y="3589828"/>
                  <a:pt x="11791739" y="3593583"/>
                  <a:pt x="11787943" y="3589828"/>
                </a:cubicBezTo>
                <a:cubicBezTo>
                  <a:pt x="11784145" y="3586074"/>
                  <a:pt x="11780349" y="3586074"/>
                  <a:pt x="11780349" y="3578564"/>
                </a:cubicBezTo>
                <a:cubicBezTo>
                  <a:pt x="11780349" y="3567300"/>
                  <a:pt x="11780349" y="3556036"/>
                  <a:pt x="11780349" y="3544772"/>
                </a:cubicBezTo>
                <a:cubicBezTo>
                  <a:pt x="11765163" y="3533508"/>
                  <a:pt x="11757571" y="3518489"/>
                  <a:pt x="11757571" y="3495960"/>
                </a:cubicBezTo>
                <a:cubicBezTo>
                  <a:pt x="11757571" y="3488451"/>
                  <a:pt x="11757571" y="3480941"/>
                  <a:pt x="11757571" y="3473432"/>
                </a:cubicBezTo>
                <a:cubicBezTo>
                  <a:pt x="11761367" y="3435885"/>
                  <a:pt x="11749977" y="3398337"/>
                  <a:pt x="11746181" y="3360790"/>
                </a:cubicBezTo>
                <a:cubicBezTo>
                  <a:pt x="11746181" y="3357036"/>
                  <a:pt x="11738589" y="3353281"/>
                  <a:pt x="11734791" y="3345771"/>
                </a:cubicBezTo>
                <a:cubicBezTo>
                  <a:pt x="11730995" y="3368300"/>
                  <a:pt x="11730995" y="3390828"/>
                  <a:pt x="11730995" y="3409602"/>
                </a:cubicBezTo>
                <a:cubicBezTo>
                  <a:pt x="11730995" y="3409602"/>
                  <a:pt x="11727199" y="3409602"/>
                  <a:pt x="11727199" y="3409602"/>
                </a:cubicBezTo>
                <a:cubicBezTo>
                  <a:pt x="11727199" y="3387073"/>
                  <a:pt x="11727199" y="3364545"/>
                  <a:pt x="11727199" y="3345771"/>
                </a:cubicBezTo>
                <a:cubicBezTo>
                  <a:pt x="11727199" y="3323243"/>
                  <a:pt x="11727199" y="3304469"/>
                  <a:pt x="11727199" y="3285696"/>
                </a:cubicBezTo>
                <a:cubicBezTo>
                  <a:pt x="11727199" y="3281941"/>
                  <a:pt x="11727199" y="3274432"/>
                  <a:pt x="11723403" y="3270677"/>
                </a:cubicBezTo>
                <a:cubicBezTo>
                  <a:pt x="11715809" y="3263167"/>
                  <a:pt x="11700623" y="3266922"/>
                  <a:pt x="11704419" y="3251903"/>
                </a:cubicBezTo>
                <a:cubicBezTo>
                  <a:pt x="11708217" y="3240639"/>
                  <a:pt x="11696827" y="3233130"/>
                  <a:pt x="11700623" y="3221865"/>
                </a:cubicBezTo>
                <a:cubicBezTo>
                  <a:pt x="11700623" y="3214356"/>
                  <a:pt x="11696827" y="3203092"/>
                  <a:pt x="11704419" y="3195582"/>
                </a:cubicBezTo>
                <a:cubicBezTo>
                  <a:pt x="11708217" y="3191828"/>
                  <a:pt x="11704419" y="3188073"/>
                  <a:pt x="11704419" y="3180563"/>
                </a:cubicBezTo>
                <a:cubicBezTo>
                  <a:pt x="11696827" y="3184318"/>
                  <a:pt x="11693031" y="3191828"/>
                  <a:pt x="11689235" y="3191828"/>
                </a:cubicBezTo>
                <a:cubicBezTo>
                  <a:pt x="11681641" y="3195582"/>
                  <a:pt x="11674049" y="3191828"/>
                  <a:pt x="11674049" y="3184318"/>
                </a:cubicBezTo>
                <a:cubicBezTo>
                  <a:pt x="11674049" y="3176809"/>
                  <a:pt x="11674049" y="3165545"/>
                  <a:pt x="11662659" y="3165545"/>
                </a:cubicBezTo>
                <a:cubicBezTo>
                  <a:pt x="11658863" y="3165545"/>
                  <a:pt x="11658863" y="3158035"/>
                  <a:pt x="11658863" y="3154280"/>
                </a:cubicBezTo>
                <a:cubicBezTo>
                  <a:pt x="11670251" y="3135507"/>
                  <a:pt x="11655065" y="3116733"/>
                  <a:pt x="11655065" y="3101714"/>
                </a:cubicBezTo>
                <a:cubicBezTo>
                  <a:pt x="11651269" y="3097960"/>
                  <a:pt x="11651269" y="3094205"/>
                  <a:pt x="11647473" y="3094205"/>
                </a:cubicBezTo>
                <a:cubicBezTo>
                  <a:pt x="11643677" y="3094205"/>
                  <a:pt x="11639879" y="3097960"/>
                  <a:pt x="11639879" y="3101714"/>
                </a:cubicBezTo>
                <a:lnTo>
                  <a:pt x="11638399" y="3105036"/>
                </a:lnTo>
                <a:lnTo>
                  <a:pt x="11638399" y="3002665"/>
                </a:lnTo>
                <a:cubicBezTo>
                  <a:pt x="11638399" y="2998909"/>
                  <a:pt x="11637475" y="2996092"/>
                  <a:pt x="11636857" y="2993275"/>
                </a:cubicBezTo>
                <a:cubicBezTo>
                  <a:pt x="11636241" y="2990458"/>
                  <a:pt x="11635931" y="2987642"/>
                  <a:pt x="11637165" y="2983886"/>
                </a:cubicBezTo>
                <a:cubicBezTo>
                  <a:pt x="11640867" y="2972618"/>
                  <a:pt x="11638399" y="2957595"/>
                  <a:pt x="11638399" y="2946327"/>
                </a:cubicBezTo>
                <a:cubicBezTo>
                  <a:pt x="11638399" y="2935060"/>
                  <a:pt x="11639633" y="2920036"/>
                  <a:pt x="11637165" y="2908769"/>
                </a:cubicBezTo>
                <a:close/>
                <a:moveTo>
                  <a:pt x="4874416" y="2892053"/>
                </a:moveTo>
                <a:lnTo>
                  <a:pt x="4906079" y="2909753"/>
                </a:lnTo>
                <a:cubicBezTo>
                  <a:pt x="4915095" y="2917732"/>
                  <a:pt x="4922688" y="2927118"/>
                  <a:pt x="4930281" y="2936505"/>
                </a:cubicBezTo>
                <a:cubicBezTo>
                  <a:pt x="4934077" y="2940260"/>
                  <a:pt x="4937874" y="2947770"/>
                  <a:pt x="4937874" y="2955279"/>
                </a:cubicBezTo>
                <a:cubicBezTo>
                  <a:pt x="4937874" y="2962789"/>
                  <a:pt x="4937874" y="2974053"/>
                  <a:pt x="4941670" y="2985317"/>
                </a:cubicBezTo>
                <a:cubicBezTo>
                  <a:pt x="4945467" y="2989072"/>
                  <a:pt x="4945467" y="2996581"/>
                  <a:pt x="4941670" y="3004090"/>
                </a:cubicBezTo>
                <a:cubicBezTo>
                  <a:pt x="4934077" y="3007845"/>
                  <a:pt x="4937874" y="3015355"/>
                  <a:pt x="4937874" y="3019109"/>
                </a:cubicBezTo>
                <a:cubicBezTo>
                  <a:pt x="4937874" y="3026619"/>
                  <a:pt x="4934077" y="3030374"/>
                  <a:pt x="4941670" y="3030374"/>
                </a:cubicBezTo>
                <a:cubicBezTo>
                  <a:pt x="4949263" y="3030374"/>
                  <a:pt x="4949263" y="3026619"/>
                  <a:pt x="4949263" y="3019109"/>
                </a:cubicBezTo>
                <a:cubicBezTo>
                  <a:pt x="4949263" y="3007845"/>
                  <a:pt x="4949263" y="2996581"/>
                  <a:pt x="4949263" y="2989072"/>
                </a:cubicBezTo>
                <a:cubicBezTo>
                  <a:pt x="4949263" y="2974053"/>
                  <a:pt x="4960653" y="2970298"/>
                  <a:pt x="4972042" y="2977807"/>
                </a:cubicBezTo>
                <a:cubicBezTo>
                  <a:pt x="4972042" y="2977807"/>
                  <a:pt x="4975839" y="2977807"/>
                  <a:pt x="4979635" y="2977807"/>
                </a:cubicBezTo>
                <a:cubicBezTo>
                  <a:pt x="5002414" y="2989072"/>
                  <a:pt x="5002414" y="2989072"/>
                  <a:pt x="5002414" y="3019109"/>
                </a:cubicBezTo>
                <a:cubicBezTo>
                  <a:pt x="5002414" y="3019109"/>
                  <a:pt x="5002414" y="3022864"/>
                  <a:pt x="5002414" y="3022864"/>
                </a:cubicBezTo>
                <a:cubicBezTo>
                  <a:pt x="5013804" y="3034128"/>
                  <a:pt x="5013804" y="3045392"/>
                  <a:pt x="5002414" y="3056657"/>
                </a:cubicBezTo>
                <a:cubicBezTo>
                  <a:pt x="5002414" y="3064166"/>
                  <a:pt x="5002414" y="3067921"/>
                  <a:pt x="5002414" y="3075430"/>
                </a:cubicBezTo>
                <a:cubicBezTo>
                  <a:pt x="5002414" y="3079185"/>
                  <a:pt x="5006210" y="3086694"/>
                  <a:pt x="4994821" y="3090449"/>
                </a:cubicBezTo>
                <a:cubicBezTo>
                  <a:pt x="4994821" y="3097959"/>
                  <a:pt x="4998617" y="3109223"/>
                  <a:pt x="4994821" y="3116732"/>
                </a:cubicBezTo>
                <a:cubicBezTo>
                  <a:pt x="4994821" y="3131751"/>
                  <a:pt x="4998617" y="3143015"/>
                  <a:pt x="5002414" y="3150525"/>
                </a:cubicBezTo>
                <a:cubicBezTo>
                  <a:pt x="5010007" y="3161789"/>
                  <a:pt x="5010007" y="3173053"/>
                  <a:pt x="5002414" y="3184317"/>
                </a:cubicBezTo>
                <a:cubicBezTo>
                  <a:pt x="4998617" y="3191827"/>
                  <a:pt x="4994821" y="3206846"/>
                  <a:pt x="4994821" y="3218110"/>
                </a:cubicBezTo>
                <a:cubicBezTo>
                  <a:pt x="4998617" y="3221864"/>
                  <a:pt x="4998617" y="3229374"/>
                  <a:pt x="4991024" y="3233129"/>
                </a:cubicBezTo>
                <a:cubicBezTo>
                  <a:pt x="4987228" y="3236883"/>
                  <a:pt x="4987228" y="3240638"/>
                  <a:pt x="4991024" y="3244393"/>
                </a:cubicBezTo>
                <a:cubicBezTo>
                  <a:pt x="5002414" y="3263166"/>
                  <a:pt x="4994821" y="3285695"/>
                  <a:pt x="4994821" y="3304468"/>
                </a:cubicBezTo>
                <a:cubicBezTo>
                  <a:pt x="5002414" y="3304468"/>
                  <a:pt x="5006210" y="3300714"/>
                  <a:pt x="5010007" y="3308223"/>
                </a:cubicBezTo>
                <a:cubicBezTo>
                  <a:pt x="5010007" y="3311978"/>
                  <a:pt x="5010007" y="3319487"/>
                  <a:pt x="5002414" y="3315733"/>
                </a:cubicBezTo>
                <a:cubicBezTo>
                  <a:pt x="5002414" y="3323242"/>
                  <a:pt x="5002414" y="3330751"/>
                  <a:pt x="5002414" y="3338261"/>
                </a:cubicBezTo>
                <a:cubicBezTo>
                  <a:pt x="5006210" y="3338261"/>
                  <a:pt x="5013804" y="3334506"/>
                  <a:pt x="5017600" y="3342016"/>
                </a:cubicBezTo>
                <a:cubicBezTo>
                  <a:pt x="5017600" y="3345770"/>
                  <a:pt x="5013804" y="3349525"/>
                  <a:pt x="5010007" y="3349525"/>
                </a:cubicBezTo>
                <a:cubicBezTo>
                  <a:pt x="5010007" y="3357035"/>
                  <a:pt x="5010007" y="3364544"/>
                  <a:pt x="5010007" y="3368299"/>
                </a:cubicBezTo>
                <a:cubicBezTo>
                  <a:pt x="5013804" y="3372053"/>
                  <a:pt x="5021396" y="3368299"/>
                  <a:pt x="5021396" y="3375808"/>
                </a:cubicBezTo>
                <a:cubicBezTo>
                  <a:pt x="5021396" y="3379563"/>
                  <a:pt x="5025193" y="3387072"/>
                  <a:pt x="5017600" y="3390827"/>
                </a:cubicBezTo>
                <a:cubicBezTo>
                  <a:pt x="5013804" y="3398336"/>
                  <a:pt x="5025193" y="3409601"/>
                  <a:pt x="5021396" y="3417110"/>
                </a:cubicBezTo>
                <a:cubicBezTo>
                  <a:pt x="5013804" y="3428374"/>
                  <a:pt x="5017600" y="3435884"/>
                  <a:pt x="5017600" y="3443393"/>
                </a:cubicBezTo>
                <a:cubicBezTo>
                  <a:pt x="5013804" y="3450903"/>
                  <a:pt x="5017600" y="3454657"/>
                  <a:pt x="5017600" y="3462167"/>
                </a:cubicBezTo>
                <a:cubicBezTo>
                  <a:pt x="5025193" y="3473431"/>
                  <a:pt x="5025193" y="3492205"/>
                  <a:pt x="5017600" y="3507223"/>
                </a:cubicBezTo>
                <a:cubicBezTo>
                  <a:pt x="5017600" y="3518488"/>
                  <a:pt x="5028989" y="3529752"/>
                  <a:pt x="5021396" y="3544771"/>
                </a:cubicBezTo>
                <a:cubicBezTo>
                  <a:pt x="5025193" y="3544771"/>
                  <a:pt x="5036582" y="3556035"/>
                  <a:pt x="5040379" y="3559790"/>
                </a:cubicBezTo>
                <a:cubicBezTo>
                  <a:pt x="5051768" y="3574809"/>
                  <a:pt x="5051768" y="3574809"/>
                  <a:pt x="5036582" y="3586073"/>
                </a:cubicBezTo>
                <a:cubicBezTo>
                  <a:pt x="5032786" y="3589827"/>
                  <a:pt x="5028989" y="3593582"/>
                  <a:pt x="5025193" y="3589827"/>
                </a:cubicBezTo>
                <a:cubicBezTo>
                  <a:pt x="5021396" y="3586073"/>
                  <a:pt x="5017600" y="3586073"/>
                  <a:pt x="5017600" y="3578563"/>
                </a:cubicBezTo>
                <a:cubicBezTo>
                  <a:pt x="5017600" y="3567299"/>
                  <a:pt x="5017600" y="3556035"/>
                  <a:pt x="5017600" y="3544771"/>
                </a:cubicBezTo>
                <a:cubicBezTo>
                  <a:pt x="5002414" y="3533507"/>
                  <a:pt x="4994821" y="3518488"/>
                  <a:pt x="4994821" y="3495959"/>
                </a:cubicBezTo>
                <a:cubicBezTo>
                  <a:pt x="4994821" y="3488450"/>
                  <a:pt x="4994821" y="3480940"/>
                  <a:pt x="4994821" y="3473431"/>
                </a:cubicBezTo>
                <a:cubicBezTo>
                  <a:pt x="4998617" y="3435884"/>
                  <a:pt x="4987228" y="3398336"/>
                  <a:pt x="4983432" y="3360789"/>
                </a:cubicBezTo>
                <a:cubicBezTo>
                  <a:pt x="4983432" y="3357035"/>
                  <a:pt x="4975839" y="3353280"/>
                  <a:pt x="4972042" y="3345770"/>
                </a:cubicBezTo>
                <a:cubicBezTo>
                  <a:pt x="4968246" y="3368299"/>
                  <a:pt x="4968246" y="3390827"/>
                  <a:pt x="4968246" y="3409601"/>
                </a:cubicBezTo>
                <a:cubicBezTo>
                  <a:pt x="4968246" y="3409601"/>
                  <a:pt x="4964449" y="3409601"/>
                  <a:pt x="4964449" y="3409601"/>
                </a:cubicBezTo>
                <a:cubicBezTo>
                  <a:pt x="4964449" y="3387072"/>
                  <a:pt x="4964449" y="3364544"/>
                  <a:pt x="4964449" y="3345770"/>
                </a:cubicBezTo>
                <a:cubicBezTo>
                  <a:pt x="4964449" y="3323242"/>
                  <a:pt x="4964449" y="3304468"/>
                  <a:pt x="4964449" y="3285695"/>
                </a:cubicBezTo>
                <a:cubicBezTo>
                  <a:pt x="4964449" y="3281940"/>
                  <a:pt x="4964449" y="3274431"/>
                  <a:pt x="4960653" y="3270676"/>
                </a:cubicBezTo>
                <a:cubicBezTo>
                  <a:pt x="4953060" y="3263166"/>
                  <a:pt x="4937874" y="3266921"/>
                  <a:pt x="4941670" y="3251902"/>
                </a:cubicBezTo>
                <a:cubicBezTo>
                  <a:pt x="4945467" y="3240638"/>
                  <a:pt x="4934077" y="3233129"/>
                  <a:pt x="4937874" y="3221864"/>
                </a:cubicBezTo>
                <a:cubicBezTo>
                  <a:pt x="4937874" y="3214355"/>
                  <a:pt x="4934077" y="3203091"/>
                  <a:pt x="4941670" y="3195581"/>
                </a:cubicBezTo>
                <a:cubicBezTo>
                  <a:pt x="4945467" y="3191827"/>
                  <a:pt x="4941670" y="3188072"/>
                  <a:pt x="4941670" y="3180562"/>
                </a:cubicBezTo>
                <a:cubicBezTo>
                  <a:pt x="4934077" y="3184317"/>
                  <a:pt x="4930281" y="3191827"/>
                  <a:pt x="4926485" y="3191827"/>
                </a:cubicBezTo>
                <a:cubicBezTo>
                  <a:pt x="4918892" y="3195581"/>
                  <a:pt x="4911299" y="3191827"/>
                  <a:pt x="4911299" y="3184317"/>
                </a:cubicBezTo>
                <a:cubicBezTo>
                  <a:pt x="4911299" y="3176808"/>
                  <a:pt x="4911299" y="3165544"/>
                  <a:pt x="4899909" y="3165544"/>
                </a:cubicBezTo>
                <a:cubicBezTo>
                  <a:pt x="4896113" y="3165544"/>
                  <a:pt x="4896113" y="3158034"/>
                  <a:pt x="4896113" y="3154279"/>
                </a:cubicBezTo>
                <a:cubicBezTo>
                  <a:pt x="4907502" y="3135506"/>
                  <a:pt x="4892316" y="3116732"/>
                  <a:pt x="4892316" y="3101713"/>
                </a:cubicBezTo>
                <a:cubicBezTo>
                  <a:pt x="4888520" y="3097959"/>
                  <a:pt x="4888520" y="3094204"/>
                  <a:pt x="4884723" y="3094204"/>
                </a:cubicBezTo>
                <a:cubicBezTo>
                  <a:pt x="4880927" y="3094204"/>
                  <a:pt x="4877130" y="3097959"/>
                  <a:pt x="4877130" y="3101713"/>
                </a:cubicBezTo>
                <a:lnTo>
                  <a:pt x="4875650" y="3105035"/>
                </a:lnTo>
                <a:lnTo>
                  <a:pt x="4875650" y="3002664"/>
                </a:lnTo>
                <a:cubicBezTo>
                  <a:pt x="4875650" y="2998908"/>
                  <a:pt x="4874725" y="2996091"/>
                  <a:pt x="4874108" y="2993274"/>
                </a:cubicBezTo>
                <a:cubicBezTo>
                  <a:pt x="4873491" y="2990457"/>
                  <a:pt x="4873182" y="2987641"/>
                  <a:pt x="4874416" y="2983885"/>
                </a:cubicBezTo>
                <a:cubicBezTo>
                  <a:pt x="4878118" y="2972617"/>
                  <a:pt x="4875650" y="2957594"/>
                  <a:pt x="4875650" y="2946326"/>
                </a:cubicBezTo>
                <a:cubicBezTo>
                  <a:pt x="4875650" y="2935059"/>
                  <a:pt x="4876884" y="2920035"/>
                  <a:pt x="4874416" y="2908768"/>
                </a:cubicBezTo>
                <a:close/>
                <a:moveTo>
                  <a:pt x="6510640" y="2885171"/>
                </a:moveTo>
                <a:lnTo>
                  <a:pt x="6512504" y="2906467"/>
                </a:lnTo>
                <a:lnTo>
                  <a:pt x="6508795" y="2948849"/>
                </a:lnTo>
                <a:lnTo>
                  <a:pt x="6507600" y="2931175"/>
                </a:lnTo>
                <a:cubicBezTo>
                  <a:pt x="6507600" y="2931175"/>
                  <a:pt x="6507600" y="2927419"/>
                  <a:pt x="6508834" y="2923663"/>
                </a:cubicBezTo>
                <a:close/>
                <a:moveTo>
                  <a:pt x="5758070" y="2849912"/>
                </a:moveTo>
                <a:lnTo>
                  <a:pt x="5760329" y="2853902"/>
                </a:lnTo>
                <a:cubicBezTo>
                  <a:pt x="5775515" y="2872675"/>
                  <a:pt x="5775515" y="2883939"/>
                  <a:pt x="5760329" y="2906468"/>
                </a:cubicBezTo>
                <a:lnTo>
                  <a:pt x="5755921" y="2918461"/>
                </a:lnTo>
                <a:lnTo>
                  <a:pt x="5754217" y="2914519"/>
                </a:lnTo>
                <a:cubicBezTo>
                  <a:pt x="5752290" y="2912172"/>
                  <a:pt x="5750363" y="2910294"/>
                  <a:pt x="5750363" y="2908416"/>
                </a:cubicBezTo>
                <a:cubicBezTo>
                  <a:pt x="5754217" y="2900904"/>
                  <a:pt x="5758070" y="2893393"/>
                  <a:pt x="5758070" y="2885881"/>
                </a:cubicBezTo>
                <a:close/>
                <a:moveTo>
                  <a:pt x="8565805" y="2833370"/>
                </a:moveTo>
                <a:lnTo>
                  <a:pt x="8570431" y="2850523"/>
                </a:lnTo>
                <a:lnTo>
                  <a:pt x="8569523" y="2854338"/>
                </a:lnTo>
                <a:lnTo>
                  <a:pt x="8569289" y="2853202"/>
                </a:lnTo>
                <a:lnTo>
                  <a:pt x="8564387" y="2838983"/>
                </a:lnTo>
                <a:close/>
                <a:moveTo>
                  <a:pt x="1803056" y="2833369"/>
                </a:moveTo>
                <a:lnTo>
                  <a:pt x="1807681" y="2850522"/>
                </a:lnTo>
                <a:lnTo>
                  <a:pt x="1806774" y="2854337"/>
                </a:lnTo>
                <a:lnTo>
                  <a:pt x="1806539" y="2853201"/>
                </a:lnTo>
                <a:lnTo>
                  <a:pt x="1801638" y="2838982"/>
                </a:lnTo>
                <a:close/>
                <a:moveTo>
                  <a:pt x="9900619" y="2826107"/>
                </a:moveTo>
                <a:lnTo>
                  <a:pt x="9902305" y="2831353"/>
                </a:lnTo>
                <a:cubicBezTo>
                  <a:pt x="9903753" y="2836986"/>
                  <a:pt x="9905927" y="2842620"/>
                  <a:pt x="9906651" y="2848254"/>
                </a:cubicBezTo>
                <a:lnTo>
                  <a:pt x="9903797" y="2859352"/>
                </a:lnTo>
                <a:lnTo>
                  <a:pt x="9895957" y="2843520"/>
                </a:lnTo>
                <a:lnTo>
                  <a:pt x="9890539" y="2836431"/>
                </a:lnTo>
                <a:close/>
                <a:moveTo>
                  <a:pt x="3137869" y="2826106"/>
                </a:moveTo>
                <a:lnTo>
                  <a:pt x="3139555" y="2831352"/>
                </a:lnTo>
                <a:cubicBezTo>
                  <a:pt x="3141004" y="2836985"/>
                  <a:pt x="3143178" y="2842619"/>
                  <a:pt x="3143902" y="2848253"/>
                </a:cubicBezTo>
                <a:lnTo>
                  <a:pt x="3141048" y="2859351"/>
                </a:lnTo>
                <a:lnTo>
                  <a:pt x="3133207" y="2843519"/>
                </a:lnTo>
                <a:lnTo>
                  <a:pt x="3127790" y="2836430"/>
                </a:lnTo>
                <a:close/>
                <a:moveTo>
                  <a:pt x="11518471" y="2818604"/>
                </a:moveTo>
                <a:lnTo>
                  <a:pt x="11524711" y="2827147"/>
                </a:lnTo>
                <a:lnTo>
                  <a:pt x="11524871" y="2837407"/>
                </a:lnTo>
                <a:cubicBezTo>
                  <a:pt x="11524871" y="2837407"/>
                  <a:pt x="11524871" y="2841163"/>
                  <a:pt x="11524871" y="2844919"/>
                </a:cubicBezTo>
                <a:cubicBezTo>
                  <a:pt x="11524871" y="2852431"/>
                  <a:pt x="11523637" y="2863698"/>
                  <a:pt x="11526105" y="2867454"/>
                </a:cubicBezTo>
                <a:lnTo>
                  <a:pt x="11527921" y="2900632"/>
                </a:lnTo>
                <a:lnTo>
                  <a:pt x="11526065" y="2897454"/>
                </a:lnTo>
                <a:cubicBezTo>
                  <a:pt x="11529861" y="2889944"/>
                  <a:pt x="11518471" y="2882435"/>
                  <a:pt x="11518471" y="2874925"/>
                </a:cubicBezTo>
                <a:cubicBezTo>
                  <a:pt x="11518471" y="2859906"/>
                  <a:pt x="11518471" y="2841133"/>
                  <a:pt x="11518471" y="2818604"/>
                </a:cubicBezTo>
                <a:close/>
                <a:moveTo>
                  <a:pt x="4755722" y="2818603"/>
                </a:moveTo>
                <a:lnTo>
                  <a:pt x="4761961" y="2827146"/>
                </a:lnTo>
                <a:lnTo>
                  <a:pt x="4762121" y="2837406"/>
                </a:lnTo>
                <a:cubicBezTo>
                  <a:pt x="4762121" y="2837406"/>
                  <a:pt x="4762121" y="2841162"/>
                  <a:pt x="4762121" y="2844918"/>
                </a:cubicBezTo>
                <a:cubicBezTo>
                  <a:pt x="4762121" y="2852430"/>
                  <a:pt x="4760887" y="2863697"/>
                  <a:pt x="4763355" y="2867453"/>
                </a:cubicBezTo>
                <a:lnTo>
                  <a:pt x="4765172" y="2900631"/>
                </a:lnTo>
                <a:lnTo>
                  <a:pt x="4763315" y="2897453"/>
                </a:lnTo>
                <a:cubicBezTo>
                  <a:pt x="4767112" y="2889943"/>
                  <a:pt x="4755722" y="2882434"/>
                  <a:pt x="4755722" y="2874924"/>
                </a:cubicBezTo>
                <a:cubicBezTo>
                  <a:pt x="4755722" y="2859905"/>
                  <a:pt x="4755722" y="2841132"/>
                  <a:pt x="4755722" y="2818603"/>
                </a:cubicBezTo>
                <a:close/>
                <a:moveTo>
                  <a:pt x="9977649" y="2788646"/>
                </a:moveTo>
                <a:lnTo>
                  <a:pt x="9980207" y="2798896"/>
                </a:lnTo>
                <a:cubicBezTo>
                  <a:pt x="9979845" y="2805469"/>
                  <a:pt x="9979121" y="2812980"/>
                  <a:pt x="9982019" y="2820492"/>
                </a:cubicBezTo>
                <a:cubicBezTo>
                  <a:pt x="9990711" y="2831760"/>
                  <a:pt x="9976223" y="2839272"/>
                  <a:pt x="9976223" y="2854295"/>
                </a:cubicBezTo>
                <a:cubicBezTo>
                  <a:pt x="9976223" y="2854295"/>
                  <a:pt x="9976223" y="2854295"/>
                  <a:pt x="9976223" y="2858051"/>
                </a:cubicBezTo>
                <a:cubicBezTo>
                  <a:pt x="9979121" y="2858051"/>
                  <a:pt x="9982019" y="2854295"/>
                  <a:pt x="9984917" y="2861807"/>
                </a:cubicBezTo>
                <a:cubicBezTo>
                  <a:pt x="9984917" y="2865562"/>
                  <a:pt x="9984917" y="2869318"/>
                  <a:pt x="9979121" y="2869318"/>
                </a:cubicBezTo>
                <a:cubicBezTo>
                  <a:pt x="9979121" y="2873074"/>
                  <a:pt x="9979121" y="2880586"/>
                  <a:pt x="9979121" y="2884342"/>
                </a:cubicBezTo>
                <a:cubicBezTo>
                  <a:pt x="9979121" y="2888098"/>
                  <a:pt x="9979121" y="2891854"/>
                  <a:pt x="9976223" y="2891854"/>
                </a:cubicBezTo>
                <a:cubicBezTo>
                  <a:pt x="9973325" y="2903122"/>
                  <a:pt x="9982019" y="2910633"/>
                  <a:pt x="9984917" y="2921900"/>
                </a:cubicBezTo>
                <a:cubicBezTo>
                  <a:pt x="9987813" y="2921900"/>
                  <a:pt x="9990711" y="2918144"/>
                  <a:pt x="9993609" y="2925656"/>
                </a:cubicBezTo>
                <a:cubicBezTo>
                  <a:pt x="9993609" y="2929412"/>
                  <a:pt x="9993609" y="2936924"/>
                  <a:pt x="9993609" y="2940680"/>
                </a:cubicBezTo>
                <a:cubicBezTo>
                  <a:pt x="9987813" y="2944436"/>
                  <a:pt x="9982019" y="2940680"/>
                  <a:pt x="9976223" y="2944436"/>
                </a:cubicBezTo>
                <a:cubicBezTo>
                  <a:pt x="9970427" y="2944436"/>
                  <a:pt x="9970427" y="2944436"/>
                  <a:pt x="9970427" y="2951948"/>
                </a:cubicBezTo>
                <a:cubicBezTo>
                  <a:pt x="9970427" y="2955704"/>
                  <a:pt x="9970427" y="2959459"/>
                  <a:pt x="9970427" y="2966971"/>
                </a:cubicBezTo>
                <a:cubicBezTo>
                  <a:pt x="9970427" y="2970727"/>
                  <a:pt x="9970427" y="2978238"/>
                  <a:pt x="9970427" y="2981994"/>
                </a:cubicBezTo>
                <a:cubicBezTo>
                  <a:pt x="9970427" y="2985750"/>
                  <a:pt x="9970427" y="2989506"/>
                  <a:pt x="9967529" y="2989506"/>
                </a:cubicBezTo>
                <a:lnTo>
                  <a:pt x="9964115" y="2993300"/>
                </a:lnTo>
                <a:lnTo>
                  <a:pt x="9963975" y="2992854"/>
                </a:lnTo>
                <a:cubicBezTo>
                  <a:pt x="9962979" y="2989098"/>
                  <a:pt x="9962435" y="2985342"/>
                  <a:pt x="9963161" y="2981587"/>
                </a:cubicBezTo>
                <a:cubicBezTo>
                  <a:pt x="9966057" y="2977832"/>
                  <a:pt x="9963161" y="2970320"/>
                  <a:pt x="9966057" y="2970320"/>
                </a:cubicBezTo>
                <a:cubicBezTo>
                  <a:pt x="9971853" y="2959052"/>
                  <a:pt x="9968955" y="2951540"/>
                  <a:pt x="9968955" y="2940273"/>
                </a:cubicBezTo>
                <a:cubicBezTo>
                  <a:pt x="9968955" y="2925250"/>
                  <a:pt x="9966057" y="2906470"/>
                  <a:pt x="9968955" y="2891446"/>
                </a:cubicBezTo>
                <a:cubicBezTo>
                  <a:pt x="9971853" y="2876423"/>
                  <a:pt x="9974751" y="2865156"/>
                  <a:pt x="9971853" y="2853888"/>
                </a:cubicBezTo>
                <a:cubicBezTo>
                  <a:pt x="9971853" y="2842620"/>
                  <a:pt x="9977649" y="2831353"/>
                  <a:pt x="9977649" y="2820086"/>
                </a:cubicBezTo>
                <a:close/>
                <a:moveTo>
                  <a:pt x="3214899" y="2788645"/>
                </a:moveTo>
                <a:lnTo>
                  <a:pt x="3217458" y="2798895"/>
                </a:lnTo>
                <a:cubicBezTo>
                  <a:pt x="3217095" y="2805468"/>
                  <a:pt x="3216371" y="2812979"/>
                  <a:pt x="3219269" y="2820491"/>
                </a:cubicBezTo>
                <a:cubicBezTo>
                  <a:pt x="3227962" y="2831759"/>
                  <a:pt x="3213473" y="2839271"/>
                  <a:pt x="3213473" y="2854294"/>
                </a:cubicBezTo>
                <a:cubicBezTo>
                  <a:pt x="3213473" y="2854294"/>
                  <a:pt x="3213473" y="2854294"/>
                  <a:pt x="3213473" y="2858050"/>
                </a:cubicBezTo>
                <a:cubicBezTo>
                  <a:pt x="3216371" y="2858050"/>
                  <a:pt x="3219269" y="2854294"/>
                  <a:pt x="3222167" y="2861806"/>
                </a:cubicBezTo>
                <a:cubicBezTo>
                  <a:pt x="3222167" y="2865561"/>
                  <a:pt x="3222167" y="2869317"/>
                  <a:pt x="3216371" y="2869317"/>
                </a:cubicBezTo>
                <a:cubicBezTo>
                  <a:pt x="3216371" y="2873073"/>
                  <a:pt x="3216371" y="2880585"/>
                  <a:pt x="3216371" y="2884341"/>
                </a:cubicBezTo>
                <a:cubicBezTo>
                  <a:pt x="3216371" y="2888097"/>
                  <a:pt x="3216371" y="2891853"/>
                  <a:pt x="3213473" y="2891853"/>
                </a:cubicBezTo>
                <a:cubicBezTo>
                  <a:pt x="3210576" y="2903121"/>
                  <a:pt x="3219269" y="2910632"/>
                  <a:pt x="3222167" y="2921899"/>
                </a:cubicBezTo>
                <a:cubicBezTo>
                  <a:pt x="3225064" y="2921899"/>
                  <a:pt x="3227962" y="2918143"/>
                  <a:pt x="3230860" y="2925655"/>
                </a:cubicBezTo>
                <a:cubicBezTo>
                  <a:pt x="3230860" y="2929411"/>
                  <a:pt x="3230860" y="2936923"/>
                  <a:pt x="3230860" y="2940679"/>
                </a:cubicBezTo>
                <a:cubicBezTo>
                  <a:pt x="3225064" y="2944435"/>
                  <a:pt x="3219269" y="2940679"/>
                  <a:pt x="3213473" y="2944435"/>
                </a:cubicBezTo>
                <a:cubicBezTo>
                  <a:pt x="3207678" y="2944435"/>
                  <a:pt x="3207678" y="2944435"/>
                  <a:pt x="3207678" y="2951947"/>
                </a:cubicBezTo>
                <a:cubicBezTo>
                  <a:pt x="3207678" y="2955703"/>
                  <a:pt x="3207678" y="2959458"/>
                  <a:pt x="3207678" y="2966970"/>
                </a:cubicBezTo>
                <a:cubicBezTo>
                  <a:pt x="3207678" y="2970726"/>
                  <a:pt x="3207678" y="2978237"/>
                  <a:pt x="3207678" y="2981993"/>
                </a:cubicBezTo>
                <a:cubicBezTo>
                  <a:pt x="3207678" y="2985749"/>
                  <a:pt x="3207678" y="2989505"/>
                  <a:pt x="3204780" y="2989505"/>
                </a:cubicBezTo>
                <a:lnTo>
                  <a:pt x="3201365" y="2993299"/>
                </a:lnTo>
                <a:lnTo>
                  <a:pt x="3201225" y="2992853"/>
                </a:lnTo>
                <a:cubicBezTo>
                  <a:pt x="3200229" y="2989097"/>
                  <a:pt x="3199686" y="2985341"/>
                  <a:pt x="3200411" y="2981586"/>
                </a:cubicBezTo>
                <a:cubicBezTo>
                  <a:pt x="3203307" y="2977831"/>
                  <a:pt x="3200411" y="2970319"/>
                  <a:pt x="3203307" y="2970319"/>
                </a:cubicBezTo>
                <a:cubicBezTo>
                  <a:pt x="3209103" y="2959051"/>
                  <a:pt x="3206205" y="2951539"/>
                  <a:pt x="3206205" y="2940272"/>
                </a:cubicBezTo>
                <a:cubicBezTo>
                  <a:pt x="3206205" y="2925249"/>
                  <a:pt x="3203307" y="2906469"/>
                  <a:pt x="3206205" y="2891445"/>
                </a:cubicBezTo>
                <a:cubicBezTo>
                  <a:pt x="3209103" y="2876422"/>
                  <a:pt x="3212001" y="2865155"/>
                  <a:pt x="3209103" y="2853887"/>
                </a:cubicBezTo>
                <a:cubicBezTo>
                  <a:pt x="3209103" y="2842619"/>
                  <a:pt x="3214899" y="2831352"/>
                  <a:pt x="3214899" y="2820085"/>
                </a:cubicBezTo>
                <a:close/>
                <a:moveTo>
                  <a:pt x="9907729" y="2769337"/>
                </a:moveTo>
                <a:lnTo>
                  <a:pt x="9909187" y="2776893"/>
                </a:lnTo>
                <a:cubicBezTo>
                  <a:pt x="9908823" y="2784404"/>
                  <a:pt x="9906651" y="2791916"/>
                  <a:pt x="9902305" y="2797550"/>
                </a:cubicBezTo>
                <a:lnTo>
                  <a:pt x="9900717" y="2802489"/>
                </a:lnTo>
                <a:lnTo>
                  <a:pt x="9897395" y="2796857"/>
                </a:lnTo>
                <a:lnTo>
                  <a:pt x="9896475" y="2785948"/>
                </a:lnTo>
                <a:lnTo>
                  <a:pt x="9899967" y="2783248"/>
                </a:lnTo>
                <a:close/>
                <a:moveTo>
                  <a:pt x="3144980" y="2769336"/>
                </a:moveTo>
                <a:lnTo>
                  <a:pt x="3146437" y="2776892"/>
                </a:lnTo>
                <a:cubicBezTo>
                  <a:pt x="3146074" y="2784403"/>
                  <a:pt x="3143901" y="2791915"/>
                  <a:pt x="3139555" y="2797549"/>
                </a:cubicBezTo>
                <a:lnTo>
                  <a:pt x="3137967" y="2802488"/>
                </a:lnTo>
                <a:lnTo>
                  <a:pt x="3134645" y="2796856"/>
                </a:lnTo>
                <a:lnTo>
                  <a:pt x="3133726" y="2785947"/>
                </a:lnTo>
                <a:lnTo>
                  <a:pt x="3137218" y="2783247"/>
                </a:lnTo>
                <a:close/>
                <a:moveTo>
                  <a:pt x="7032740" y="2740085"/>
                </a:moveTo>
                <a:lnTo>
                  <a:pt x="7036220" y="2802743"/>
                </a:lnTo>
                <a:cubicBezTo>
                  <a:pt x="7037729" y="2810925"/>
                  <a:pt x="7038305" y="2818992"/>
                  <a:pt x="7037636" y="2826903"/>
                </a:cubicBezTo>
                <a:lnTo>
                  <a:pt x="7032647" y="2846044"/>
                </a:lnTo>
                <a:lnTo>
                  <a:pt x="7032647" y="2749711"/>
                </a:lnTo>
                <a:close/>
                <a:moveTo>
                  <a:pt x="269990" y="2740084"/>
                </a:moveTo>
                <a:lnTo>
                  <a:pt x="273470" y="2802742"/>
                </a:lnTo>
                <a:cubicBezTo>
                  <a:pt x="274979" y="2810924"/>
                  <a:pt x="275555" y="2818991"/>
                  <a:pt x="274886" y="2826902"/>
                </a:cubicBezTo>
                <a:lnTo>
                  <a:pt x="269897" y="2846043"/>
                </a:lnTo>
                <a:lnTo>
                  <a:pt x="269897" y="2749710"/>
                </a:lnTo>
                <a:close/>
                <a:moveTo>
                  <a:pt x="10006037" y="2724604"/>
                </a:moveTo>
                <a:lnTo>
                  <a:pt x="10008441" y="2734904"/>
                </a:lnTo>
                <a:lnTo>
                  <a:pt x="10009521" y="2739533"/>
                </a:lnTo>
                <a:lnTo>
                  <a:pt x="10007013" y="2735986"/>
                </a:lnTo>
                <a:lnTo>
                  <a:pt x="10005367" y="2730869"/>
                </a:lnTo>
                <a:close/>
                <a:moveTo>
                  <a:pt x="3243288" y="2724603"/>
                </a:moveTo>
                <a:lnTo>
                  <a:pt x="3245692" y="2734903"/>
                </a:lnTo>
                <a:lnTo>
                  <a:pt x="3246772" y="2739532"/>
                </a:lnTo>
                <a:lnTo>
                  <a:pt x="3244263" y="2735985"/>
                </a:lnTo>
                <a:lnTo>
                  <a:pt x="3242618" y="2730868"/>
                </a:lnTo>
                <a:close/>
                <a:moveTo>
                  <a:pt x="9988095" y="2709054"/>
                </a:moveTo>
                <a:lnTo>
                  <a:pt x="9989359" y="2710139"/>
                </a:lnTo>
                <a:lnTo>
                  <a:pt x="9991231" y="2715608"/>
                </a:lnTo>
                <a:lnTo>
                  <a:pt x="9989625" y="2715797"/>
                </a:lnTo>
                <a:close/>
                <a:moveTo>
                  <a:pt x="3225346" y="2709053"/>
                </a:moveTo>
                <a:lnTo>
                  <a:pt x="3226610" y="2710138"/>
                </a:lnTo>
                <a:lnTo>
                  <a:pt x="3228481" y="2715607"/>
                </a:lnTo>
                <a:lnTo>
                  <a:pt x="3226875" y="2715796"/>
                </a:lnTo>
                <a:close/>
                <a:moveTo>
                  <a:pt x="9978203" y="2700571"/>
                </a:moveTo>
                <a:lnTo>
                  <a:pt x="9979173" y="2701402"/>
                </a:lnTo>
                <a:lnTo>
                  <a:pt x="9980207" y="2722840"/>
                </a:lnTo>
                <a:cubicBezTo>
                  <a:pt x="9980571" y="2730352"/>
                  <a:pt x="9980571" y="2737864"/>
                  <a:pt x="9979121" y="2745376"/>
                </a:cubicBezTo>
                <a:lnTo>
                  <a:pt x="9977649" y="2753007"/>
                </a:lnTo>
                <a:lnTo>
                  <a:pt x="9977649" y="2733700"/>
                </a:lnTo>
                <a:close/>
                <a:moveTo>
                  <a:pt x="3215454" y="2700570"/>
                </a:moveTo>
                <a:lnTo>
                  <a:pt x="3216424" y="2701401"/>
                </a:lnTo>
                <a:lnTo>
                  <a:pt x="3217458" y="2722839"/>
                </a:lnTo>
                <a:cubicBezTo>
                  <a:pt x="3217821" y="2730351"/>
                  <a:pt x="3217821" y="2737863"/>
                  <a:pt x="3216371" y="2745375"/>
                </a:cubicBezTo>
                <a:lnTo>
                  <a:pt x="3214899" y="2753006"/>
                </a:lnTo>
                <a:lnTo>
                  <a:pt x="3214899" y="2733699"/>
                </a:lnTo>
                <a:close/>
                <a:moveTo>
                  <a:pt x="5758507" y="2697894"/>
                </a:moveTo>
                <a:lnTo>
                  <a:pt x="5765549" y="2717323"/>
                </a:lnTo>
                <a:cubicBezTo>
                  <a:pt x="5766024" y="2728118"/>
                  <a:pt x="5764126" y="2739382"/>
                  <a:pt x="5760329" y="2745015"/>
                </a:cubicBezTo>
                <a:lnTo>
                  <a:pt x="5758114" y="2748770"/>
                </a:lnTo>
                <a:close/>
                <a:moveTo>
                  <a:pt x="6913229" y="2624282"/>
                </a:moveTo>
                <a:lnTo>
                  <a:pt x="6913753" y="2670505"/>
                </a:lnTo>
                <a:lnTo>
                  <a:pt x="6911673" y="2667061"/>
                </a:lnTo>
                <a:cubicBezTo>
                  <a:pt x="6910416" y="2660659"/>
                  <a:pt x="6910713" y="2653201"/>
                  <a:pt x="6911693" y="2645329"/>
                </a:cubicBezTo>
                <a:close/>
                <a:moveTo>
                  <a:pt x="150479" y="2624281"/>
                </a:moveTo>
                <a:lnTo>
                  <a:pt x="151003" y="2670504"/>
                </a:lnTo>
                <a:lnTo>
                  <a:pt x="148923" y="2667060"/>
                </a:lnTo>
                <a:cubicBezTo>
                  <a:pt x="147666" y="2660658"/>
                  <a:pt x="147963" y="2653200"/>
                  <a:pt x="148943" y="2645328"/>
                </a:cubicBezTo>
                <a:close/>
                <a:moveTo>
                  <a:pt x="6560841" y="2606626"/>
                </a:moveTo>
                <a:lnTo>
                  <a:pt x="6562814" y="2614764"/>
                </a:lnTo>
                <a:cubicBezTo>
                  <a:pt x="6562814" y="2618518"/>
                  <a:pt x="6565047" y="2618518"/>
                  <a:pt x="6566163" y="2622273"/>
                </a:cubicBezTo>
                <a:lnTo>
                  <a:pt x="6565358" y="2627534"/>
                </a:lnTo>
                <a:lnTo>
                  <a:pt x="6561383" y="2632373"/>
                </a:lnTo>
                <a:lnTo>
                  <a:pt x="6562954" y="2643247"/>
                </a:lnTo>
                <a:lnTo>
                  <a:pt x="6561280" y="2654188"/>
                </a:lnTo>
                <a:cubicBezTo>
                  <a:pt x="6560582" y="2664513"/>
                  <a:pt x="6560582" y="2674839"/>
                  <a:pt x="6560582" y="2686103"/>
                </a:cubicBezTo>
                <a:cubicBezTo>
                  <a:pt x="6560582" y="2701122"/>
                  <a:pt x="6560582" y="2712386"/>
                  <a:pt x="6560582" y="2727405"/>
                </a:cubicBezTo>
                <a:cubicBezTo>
                  <a:pt x="6561698" y="2757443"/>
                  <a:pt x="6558349" y="2787481"/>
                  <a:pt x="6559465" y="2821273"/>
                </a:cubicBezTo>
                <a:cubicBezTo>
                  <a:pt x="6559465" y="2832537"/>
                  <a:pt x="6555000" y="2836292"/>
                  <a:pt x="6558349" y="2847557"/>
                </a:cubicBezTo>
                <a:cubicBezTo>
                  <a:pt x="6560582" y="2858820"/>
                  <a:pt x="6558349" y="2870085"/>
                  <a:pt x="6559465" y="2877594"/>
                </a:cubicBezTo>
                <a:cubicBezTo>
                  <a:pt x="6559465" y="2888858"/>
                  <a:pt x="6559465" y="2900122"/>
                  <a:pt x="6559465" y="2911387"/>
                </a:cubicBezTo>
                <a:cubicBezTo>
                  <a:pt x="6561698" y="2918896"/>
                  <a:pt x="6563930" y="2911387"/>
                  <a:pt x="6566163" y="2915142"/>
                </a:cubicBezTo>
                <a:cubicBezTo>
                  <a:pt x="6570628" y="2926405"/>
                  <a:pt x="6571745" y="2941425"/>
                  <a:pt x="6569512" y="2960198"/>
                </a:cubicBezTo>
                <a:cubicBezTo>
                  <a:pt x="6569512" y="2963953"/>
                  <a:pt x="6568396" y="2963953"/>
                  <a:pt x="6568396" y="2971462"/>
                </a:cubicBezTo>
                <a:cubicBezTo>
                  <a:pt x="6568396" y="2975217"/>
                  <a:pt x="6569512" y="2978972"/>
                  <a:pt x="6571745" y="2978972"/>
                </a:cubicBezTo>
                <a:cubicBezTo>
                  <a:pt x="6572861" y="2978972"/>
                  <a:pt x="6575093" y="2978972"/>
                  <a:pt x="6575093" y="2971462"/>
                </a:cubicBezTo>
                <a:cubicBezTo>
                  <a:pt x="6573977" y="2960198"/>
                  <a:pt x="6575093" y="2948934"/>
                  <a:pt x="6573977" y="2941425"/>
                </a:cubicBezTo>
                <a:cubicBezTo>
                  <a:pt x="6573977" y="2926405"/>
                  <a:pt x="6576210" y="2918896"/>
                  <a:pt x="6576210" y="2907632"/>
                </a:cubicBezTo>
                <a:cubicBezTo>
                  <a:pt x="6577326" y="2900122"/>
                  <a:pt x="6580675" y="2896368"/>
                  <a:pt x="6582908" y="2896368"/>
                </a:cubicBezTo>
                <a:cubicBezTo>
                  <a:pt x="6586256" y="2888858"/>
                  <a:pt x="6587373" y="2888858"/>
                  <a:pt x="6585140" y="2877594"/>
                </a:cubicBezTo>
                <a:cubicBezTo>
                  <a:pt x="6584024" y="2862575"/>
                  <a:pt x="6582908" y="2847557"/>
                  <a:pt x="6580675" y="2832537"/>
                </a:cubicBezTo>
                <a:cubicBezTo>
                  <a:pt x="6579559" y="2828783"/>
                  <a:pt x="6580675" y="2821273"/>
                  <a:pt x="6580675" y="2813764"/>
                </a:cubicBezTo>
                <a:cubicBezTo>
                  <a:pt x="6580675" y="2810009"/>
                  <a:pt x="6582908" y="2810009"/>
                  <a:pt x="6584024" y="2806255"/>
                </a:cubicBezTo>
                <a:cubicBezTo>
                  <a:pt x="6586256" y="2798745"/>
                  <a:pt x="6587373" y="2806255"/>
                  <a:pt x="6589605" y="2810009"/>
                </a:cubicBezTo>
                <a:lnTo>
                  <a:pt x="6590314" y="2813584"/>
                </a:lnTo>
                <a:lnTo>
                  <a:pt x="6587958" y="2838883"/>
                </a:lnTo>
                <a:cubicBezTo>
                  <a:pt x="6587958" y="2857656"/>
                  <a:pt x="6587958" y="2880185"/>
                  <a:pt x="6587958" y="2898958"/>
                </a:cubicBezTo>
                <a:lnTo>
                  <a:pt x="6591112" y="2922354"/>
                </a:lnTo>
                <a:lnTo>
                  <a:pt x="6588364" y="2947769"/>
                </a:lnTo>
                <a:cubicBezTo>
                  <a:pt x="6587248" y="2962789"/>
                  <a:pt x="6590597" y="2977807"/>
                  <a:pt x="6590597" y="2996581"/>
                </a:cubicBezTo>
                <a:cubicBezTo>
                  <a:pt x="6590597" y="2996581"/>
                  <a:pt x="6591713" y="3000336"/>
                  <a:pt x="6592830" y="3000336"/>
                </a:cubicBezTo>
                <a:cubicBezTo>
                  <a:pt x="6593946" y="3007845"/>
                  <a:pt x="6595062" y="3011600"/>
                  <a:pt x="6596178" y="3015355"/>
                </a:cubicBezTo>
                <a:lnTo>
                  <a:pt x="6596813" y="3043093"/>
                </a:lnTo>
                <a:lnTo>
                  <a:pt x="6595551" y="3045392"/>
                </a:lnTo>
                <a:cubicBezTo>
                  <a:pt x="6587958" y="3056657"/>
                  <a:pt x="6587958" y="3064166"/>
                  <a:pt x="6591755" y="3075430"/>
                </a:cubicBezTo>
                <a:lnTo>
                  <a:pt x="6592898" y="3079577"/>
                </a:lnTo>
                <a:lnTo>
                  <a:pt x="6589202" y="3094204"/>
                </a:lnTo>
                <a:cubicBezTo>
                  <a:pt x="6587528" y="3102652"/>
                  <a:pt x="6586132" y="3111100"/>
                  <a:pt x="6586132" y="3112978"/>
                </a:cubicBezTo>
                <a:cubicBezTo>
                  <a:pt x="6588364" y="3124242"/>
                  <a:pt x="6583899" y="3127996"/>
                  <a:pt x="6585015" y="3139261"/>
                </a:cubicBezTo>
                <a:cubicBezTo>
                  <a:pt x="6586132" y="3158035"/>
                  <a:pt x="6590597" y="3173053"/>
                  <a:pt x="6590597" y="3195581"/>
                </a:cubicBezTo>
                <a:cubicBezTo>
                  <a:pt x="6590597" y="3199336"/>
                  <a:pt x="6591713" y="3199336"/>
                  <a:pt x="6592830" y="3199336"/>
                </a:cubicBezTo>
                <a:lnTo>
                  <a:pt x="6595814" y="3221917"/>
                </a:lnTo>
                <a:lnTo>
                  <a:pt x="6589382" y="3242515"/>
                </a:lnTo>
                <a:cubicBezTo>
                  <a:pt x="6587958" y="3252841"/>
                  <a:pt x="6587958" y="3263166"/>
                  <a:pt x="6587958" y="3274431"/>
                </a:cubicBezTo>
                <a:lnTo>
                  <a:pt x="6588692" y="3288941"/>
                </a:lnTo>
                <a:lnTo>
                  <a:pt x="6587657" y="3298152"/>
                </a:lnTo>
                <a:lnTo>
                  <a:pt x="6584162" y="3311978"/>
                </a:lnTo>
                <a:cubicBezTo>
                  <a:pt x="6582264" y="3313855"/>
                  <a:pt x="6581315" y="3315733"/>
                  <a:pt x="6581789" y="3317610"/>
                </a:cubicBezTo>
                <a:lnTo>
                  <a:pt x="6585554" y="3321046"/>
                </a:lnTo>
                <a:lnTo>
                  <a:pt x="6585434" y="3322362"/>
                </a:lnTo>
                <a:cubicBezTo>
                  <a:pt x="6584946" y="3328874"/>
                  <a:pt x="6584736" y="3333567"/>
                  <a:pt x="6585015" y="3334506"/>
                </a:cubicBezTo>
                <a:cubicBezTo>
                  <a:pt x="6586690" y="3343893"/>
                  <a:pt x="6587527" y="3355157"/>
                  <a:pt x="6588504" y="3366421"/>
                </a:cubicBezTo>
                <a:lnTo>
                  <a:pt x="6589395" y="3372996"/>
                </a:lnTo>
                <a:lnTo>
                  <a:pt x="6573247" y="3353749"/>
                </a:lnTo>
                <a:cubicBezTo>
                  <a:pt x="6569925" y="3344831"/>
                  <a:pt x="6568976" y="3334506"/>
                  <a:pt x="6568976" y="3323242"/>
                </a:cubicBezTo>
                <a:cubicBezTo>
                  <a:pt x="6568976" y="3255657"/>
                  <a:pt x="6568976" y="3184317"/>
                  <a:pt x="6568976" y="3116732"/>
                </a:cubicBezTo>
                <a:cubicBezTo>
                  <a:pt x="6568976" y="3094204"/>
                  <a:pt x="6557587" y="3075430"/>
                  <a:pt x="6561383" y="3052902"/>
                </a:cubicBezTo>
                <a:cubicBezTo>
                  <a:pt x="6561383" y="3049147"/>
                  <a:pt x="6553790" y="3045392"/>
                  <a:pt x="6553790" y="3041638"/>
                </a:cubicBezTo>
                <a:cubicBezTo>
                  <a:pt x="6557587" y="3037883"/>
                  <a:pt x="6549994" y="3037883"/>
                  <a:pt x="6546197" y="3037883"/>
                </a:cubicBezTo>
                <a:cubicBezTo>
                  <a:pt x="6546197" y="3037883"/>
                  <a:pt x="6542401" y="3037883"/>
                  <a:pt x="6542401" y="3041638"/>
                </a:cubicBezTo>
                <a:cubicBezTo>
                  <a:pt x="6542401" y="3049147"/>
                  <a:pt x="6546197" y="3052902"/>
                  <a:pt x="6538604" y="3056657"/>
                </a:cubicBezTo>
                <a:cubicBezTo>
                  <a:pt x="6538604" y="3052902"/>
                  <a:pt x="6534808" y="3052902"/>
                  <a:pt x="6534808" y="3052902"/>
                </a:cubicBezTo>
                <a:cubicBezTo>
                  <a:pt x="6538604" y="2996581"/>
                  <a:pt x="6531011" y="2944015"/>
                  <a:pt x="6542401" y="2887694"/>
                </a:cubicBezTo>
                <a:cubicBezTo>
                  <a:pt x="6546197" y="2868920"/>
                  <a:pt x="6546197" y="2850147"/>
                  <a:pt x="6542401" y="2831373"/>
                </a:cubicBezTo>
                <a:cubicBezTo>
                  <a:pt x="6538604" y="2812600"/>
                  <a:pt x="6553790" y="2793826"/>
                  <a:pt x="6542401" y="2775052"/>
                </a:cubicBezTo>
                <a:cubicBezTo>
                  <a:pt x="6542401" y="2771298"/>
                  <a:pt x="6542401" y="2767543"/>
                  <a:pt x="6542401" y="2767543"/>
                </a:cubicBezTo>
                <a:cubicBezTo>
                  <a:pt x="6553790" y="2756279"/>
                  <a:pt x="6549994" y="2741260"/>
                  <a:pt x="6549994" y="2726241"/>
                </a:cubicBezTo>
                <a:cubicBezTo>
                  <a:pt x="6549994" y="2703713"/>
                  <a:pt x="6549994" y="2681184"/>
                  <a:pt x="6549994" y="2654901"/>
                </a:cubicBezTo>
                <a:cubicBezTo>
                  <a:pt x="6549994" y="2647392"/>
                  <a:pt x="6553790" y="2639882"/>
                  <a:pt x="6557587" y="2632373"/>
                </a:cubicBezTo>
                <a:cubicBezTo>
                  <a:pt x="6555688" y="2626741"/>
                  <a:pt x="6557587" y="2622047"/>
                  <a:pt x="6559485" y="2617354"/>
                </a:cubicBezTo>
                <a:close/>
                <a:moveTo>
                  <a:pt x="6784033" y="2605694"/>
                </a:moveTo>
                <a:cubicBezTo>
                  <a:pt x="6786403" y="2608238"/>
                  <a:pt x="6787285" y="2613844"/>
                  <a:pt x="6786927" y="2621794"/>
                </a:cubicBezTo>
                <a:lnTo>
                  <a:pt x="6787216" y="2625228"/>
                </a:lnTo>
                <a:lnTo>
                  <a:pt x="6788182" y="2699958"/>
                </a:lnTo>
                <a:cubicBezTo>
                  <a:pt x="6789298" y="2722486"/>
                  <a:pt x="6790415" y="2745014"/>
                  <a:pt x="6790415" y="2778807"/>
                </a:cubicBezTo>
                <a:cubicBezTo>
                  <a:pt x="6792647" y="2760033"/>
                  <a:pt x="6795996" y="2748769"/>
                  <a:pt x="6795996" y="2737505"/>
                </a:cubicBezTo>
                <a:cubicBezTo>
                  <a:pt x="6794880" y="2718731"/>
                  <a:pt x="6798229" y="2699958"/>
                  <a:pt x="6792647" y="2684939"/>
                </a:cubicBezTo>
                <a:cubicBezTo>
                  <a:pt x="6791531" y="2681184"/>
                  <a:pt x="6791531" y="2673675"/>
                  <a:pt x="6791531" y="2666165"/>
                </a:cubicBezTo>
                <a:lnTo>
                  <a:pt x="6791531" y="2651752"/>
                </a:lnTo>
                <a:lnTo>
                  <a:pt x="6798681" y="2649240"/>
                </a:lnTo>
                <a:cubicBezTo>
                  <a:pt x="6801661" y="2645614"/>
                  <a:pt x="6805886" y="2642143"/>
                  <a:pt x="6807641" y="2648358"/>
                </a:cubicBezTo>
                <a:lnTo>
                  <a:pt x="6807515" y="2651146"/>
                </a:lnTo>
                <a:lnTo>
                  <a:pt x="6803810" y="2651146"/>
                </a:lnTo>
                <a:lnTo>
                  <a:pt x="6802938" y="2680497"/>
                </a:lnTo>
                <a:lnTo>
                  <a:pt x="6801152" y="2687772"/>
                </a:lnTo>
                <a:cubicBezTo>
                  <a:pt x="6800451" y="2695929"/>
                  <a:pt x="6800654" y="2704448"/>
                  <a:pt x="6800796" y="2713460"/>
                </a:cubicBezTo>
                <a:cubicBezTo>
                  <a:pt x="6802467" y="2740650"/>
                  <a:pt x="6799653" y="2765782"/>
                  <a:pt x="6793537" y="2789503"/>
                </a:cubicBezTo>
                <a:lnTo>
                  <a:pt x="6778985" y="2825837"/>
                </a:lnTo>
                <a:lnTo>
                  <a:pt x="6780368" y="2786316"/>
                </a:lnTo>
                <a:cubicBezTo>
                  <a:pt x="6780368" y="2756279"/>
                  <a:pt x="6780368" y="2726241"/>
                  <a:pt x="6780368" y="2696203"/>
                </a:cubicBezTo>
                <a:cubicBezTo>
                  <a:pt x="6780368" y="2684939"/>
                  <a:pt x="6782601" y="2677429"/>
                  <a:pt x="6781484" y="2669920"/>
                </a:cubicBezTo>
                <a:lnTo>
                  <a:pt x="6775895" y="2607260"/>
                </a:lnTo>
                <a:close/>
                <a:moveTo>
                  <a:pt x="7034947" y="2580356"/>
                </a:moveTo>
                <a:lnTo>
                  <a:pt x="7035795" y="2582839"/>
                </a:lnTo>
                <a:cubicBezTo>
                  <a:pt x="7040040" y="2589364"/>
                  <a:pt x="7040304" y="2597392"/>
                  <a:pt x="7036588" y="2606922"/>
                </a:cubicBezTo>
                <a:lnTo>
                  <a:pt x="7033854" y="2624842"/>
                </a:lnTo>
                <a:lnTo>
                  <a:pt x="7033881" y="2622011"/>
                </a:lnTo>
                <a:cubicBezTo>
                  <a:pt x="7033881" y="2610744"/>
                  <a:pt x="7032647" y="2595720"/>
                  <a:pt x="7035115" y="2584453"/>
                </a:cubicBezTo>
                <a:close/>
                <a:moveTo>
                  <a:pt x="272197" y="2580355"/>
                </a:moveTo>
                <a:lnTo>
                  <a:pt x="273045" y="2582838"/>
                </a:lnTo>
                <a:cubicBezTo>
                  <a:pt x="277290" y="2589363"/>
                  <a:pt x="277554" y="2597391"/>
                  <a:pt x="273838" y="2606921"/>
                </a:cubicBezTo>
                <a:lnTo>
                  <a:pt x="271104" y="2624841"/>
                </a:lnTo>
                <a:lnTo>
                  <a:pt x="271131" y="2622010"/>
                </a:lnTo>
                <a:cubicBezTo>
                  <a:pt x="271131" y="2610743"/>
                  <a:pt x="269897" y="2595719"/>
                  <a:pt x="272365" y="2584452"/>
                </a:cubicBezTo>
                <a:close/>
                <a:moveTo>
                  <a:pt x="6562030" y="2571232"/>
                </a:moveTo>
                <a:lnTo>
                  <a:pt x="6561698" y="2573462"/>
                </a:lnTo>
                <a:lnTo>
                  <a:pt x="6561567" y="2574420"/>
                </a:lnTo>
                <a:lnTo>
                  <a:pt x="6561383" y="2572297"/>
                </a:lnTo>
                <a:close/>
                <a:moveTo>
                  <a:pt x="9908055" y="2561252"/>
                </a:moveTo>
                <a:lnTo>
                  <a:pt x="9904841" y="2583466"/>
                </a:lnTo>
                <a:cubicBezTo>
                  <a:pt x="9904477" y="2590978"/>
                  <a:pt x="9905203" y="2598490"/>
                  <a:pt x="9908101" y="2606002"/>
                </a:cubicBezTo>
                <a:cubicBezTo>
                  <a:pt x="9910997" y="2609757"/>
                  <a:pt x="9910997" y="2613513"/>
                  <a:pt x="9910997" y="2613513"/>
                </a:cubicBezTo>
                <a:lnTo>
                  <a:pt x="9909437" y="2617794"/>
                </a:lnTo>
                <a:lnTo>
                  <a:pt x="9909037" y="2612296"/>
                </a:lnTo>
                <a:lnTo>
                  <a:pt x="9907769" y="2609703"/>
                </a:lnTo>
                <a:lnTo>
                  <a:pt x="9907835" y="2609121"/>
                </a:lnTo>
                <a:lnTo>
                  <a:pt x="9906761" y="2607640"/>
                </a:lnTo>
                <a:lnTo>
                  <a:pt x="9896949" y="2587570"/>
                </a:lnTo>
                <a:cubicBezTo>
                  <a:pt x="9901067" y="2582560"/>
                  <a:pt x="9904489" y="2575138"/>
                  <a:pt x="9907123" y="2566316"/>
                </a:cubicBezTo>
                <a:close/>
                <a:moveTo>
                  <a:pt x="3145305" y="2561251"/>
                </a:moveTo>
                <a:lnTo>
                  <a:pt x="3142091" y="2583465"/>
                </a:lnTo>
                <a:cubicBezTo>
                  <a:pt x="3141728" y="2590977"/>
                  <a:pt x="3142453" y="2598489"/>
                  <a:pt x="3145351" y="2606001"/>
                </a:cubicBezTo>
                <a:cubicBezTo>
                  <a:pt x="3148248" y="2609756"/>
                  <a:pt x="3148248" y="2613512"/>
                  <a:pt x="3148248" y="2613512"/>
                </a:cubicBezTo>
                <a:lnTo>
                  <a:pt x="3146688" y="2617793"/>
                </a:lnTo>
                <a:lnTo>
                  <a:pt x="3146288" y="2612295"/>
                </a:lnTo>
                <a:lnTo>
                  <a:pt x="3145020" y="2609702"/>
                </a:lnTo>
                <a:lnTo>
                  <a:pt x="3145086" y="2609120"/>
                </a:lnTo>
                <a:lnTo>
                  <a:pt x="3144012" y="2607639"/>
                </a:lnTo>
                <a:lnTo>
                  <a:pt x="3134200" y="2587569"/>
                </a:lnTo>
                <a:cubicBezTo>
                  <a:pt x="3138318" y="2582559"/>
                  <a:pt x="3141739" y="2575137"/>
                  <a:pt x="3144373" y="2566315"/>
                </a:cubicBezTo>
                <a:close/>
                <a:moveTo>
                  <a:pt x="9910563" y="2547601"/>
                </a:moveTo>
                <a:lnTo>
                  <a:pt x="9910997" y="2549664"/>
                </a:lnTo>
                <a:lnTo>
                  <a:pt x="9908145" y="2560759"/>
                </a:lnTo>
                <a:close/>
                <a:moveTo>
                  <a:pt x="3147814" y="2547600"/>
                </a:moveTo>
                <a:lnTo>
                  <a:pt x="3148248" y="2549663"/>
                </a:lnTo>
                <a:lnTo>
                  <a:pt x="3145396" y="2560758"/>
                </a:lnTo>
                <a:close/>
                <a:moveTo>
                  <a:pt x="9907133" y="2470410"/>
                </a:moveTo>
                <a:lnTo>
                  <a:pt x="9908101" y="2474546"/>
                </a:lnTo>
                <a:cubicBezTo>
                  <a:pt x="9910997" y="2485814"/>
                  <a:pt x="9910997" y="2497082"/>
                  <a:pt x="9910997" y="2508349"/>
                </a:cubicBezTo>
                <a:lnTo>
                  <a:pt x="9910311" y="2511616"/>
                </a:lnTo>
                <a:lnTo>
                  <a:pt x="9907123" y="2476378"/>
                </a:lnTo>
                <a:close/>
                <a:moveTo>
                  <a:pt x="3144384" y="2470409"/>
                </a:moveTo>
                <a:lnTo>
                  <a:pt x="3145351" y="2474545"/>
                </a:lnTo>
                <a:cubicBezTo>
                  <a:pt x="3148248" y="2485813"/>
                  <a:pt x="3148248" y="2497081"/>
                  <a:pt x="3148248" y="2508348"/>
                </a:cubicBezTo>
                <a:lnTo>
                  <a:pt x="3147561" y="2511615"/>
                </a:lnTo>
                <a:lnTo>
                  <a:pt x="3144373" y="2476377"/>
                </a:lnTo>
                <a:close/>
                <a:moveTo>
                  <a:pt x="0" y="0"/>
                </a:moveTo>
                <a:lnTo>
                  <a:pt x="3" y="0"/>
                </a:lnTo>
                <a:lnTo>
                  <a:pt x="3" y="1874760"/>
                </a:lnTo>
                <a:lnTo>
                  <a:pt x="1" y="1874798"/>
                </a:lnTo>
                <a:lnTo>
                  <a:pt x="1" y="1980514"/>
                </a:lnTo>
                <a:lnTo>
                  <a:pt x="3" y="1980522"/>
                </a:lnTo>
                <a:lnTo>
                  <a:pt x="3" y="2054923"/>
                </a:lnTo>
                <a:lnTo>
                  <a:pt x="1" y="2054928"/>
                </a:lnTo>
                <a:lnTo>
                  <a:pt x="1" y="2074693"/>
                </a:lnTo>
                <a:lnTo>
                  <a:pt x="3" y="2074711"/>
                </a:lnTo>
                <a:lnTo>
                  <a:pt x="3" y="2379618"/>
                </a:lnTo>
                <a:lnTo>
                  <a:pt x="1" y="2379625"/>
                </a:lnTo>
                <a:lnTo>
                  <a:pt x="1" y="2424764"/>
                </a:lnTo>
                <a:lnTo>
                  <a:pt x="3" y="2424785"/>
                </a:lnTo>
                <a:lnTo>
                  <a:pt x="3" y="2444783"/>
                </a:lnTo>
                <a:lnTo>
                  <a:pt x="2170" y="2444783"/>
                </a:lnTo>
                <a:lnTo>
                  <a:pt x="4830" y="2464988"/>
                </a:lnTo>
                <a:cubicBezTo>
                  <a:pt x="5283" y="2474038"/>
                  <a:pt x="4741" y="2483465"/>
                  <a:pt x="2271" y="2493150"/>
                </a:cubicBezTo>
                <a:cubicBezTo>
                  <a:pt x="-1445" y="2502680"/>
                  <a:pt x="1800" y="2507082"/>
                  <a:pt x="6780" y="2507702"/>
                </a:cubicBezTo>
                <a:cubicBezTo>
                  <a:pt x="10515" y="2508167"/>
                  <a:pt x="13005" y="2508478"/>
                  <a:pt x="15495" y="2508788"/>
                </a:cubicBezTo>
                <a:cubicBezTo>
                  <a:pt x="29435" y="2508525"/>
                  <a:pt x="29190" y="2510493"/>
                  <a:pt x="20759" y="2527431"/>
                </a:cubicBezTo>
                <a:lnTo>
                  <a:pt x="1" y="2581905"/>
                </a:lnTo>
                <a:lnTo>
                  <a:pt x="1" y="2610297"/>
                </a:lnTo>
                <a:lnTo>
                  <a:pt x="2656" y="2611867"/>
                </a:lnTo>
                <a:cubicBezTo>
                  <a:pt x="4927" y="2611400"/>
                  <a:pt x="7351" y="2609704"/>
                  <a:pt x="9463" y="2607968"/>
                </a:cubicBezTo>
                <a:cubicBezTo>
                  <a:pt x="20649" y="2599369"/>
                  <a:pt x="24893" y="2605893"/>
                  <a:pt x="24177" y="2621793"/>
                </a:cubicBezTo>
                <a:cubicBezTo>
                  <a:pt x="24687" y="2627852"/>
                  <a:pt x="26442" y="2634067"/>
                  <a:pt x="25706" y="2639971"/>
                </a:cubicBezTo>
                <a:cubicBezTo>
                  <a:pt x="23990" y="2653748"/>
                  <a:pt x="27480" y="2656181"/>
                  <a:pt x="35931" y="2649239"/>
                </a:cubicBezTo>
                <a:cubicBezTo>
                  <a:pt x="38911" y="2645613"/>
                  <a:pt x="43136" y="2642142"/>
                  <a:pt x="44891" y="2648357"/>
                </a:cubicBezTo>
                <a:cubicBezTo>
                  <a:pt x="48136" y="2652758"/>
                  <a:pt x="46155" y="2658507"/>
                  <a:pt x="44175" y="2664257"/>
                </a:cubicBezTo>
                <a:cubicBezTo>
                  <a:pt x="37234" y="2679381"/>
                  <a:pt x="37763" y="2695436"/>
                  <a:pt x="38046" y="2713459"/>
                </a:cubicBezTo>
                <a:cubicBezTo>
                  <a:pt x="41388" y="2767839"/>
                  <a:pt x="26789" y="2813988"/>
                  <a:pt x="3721" y="2857083"/>
                </a:cubicBezTo>
                <a:lnTo>
                  <a:pt x="1" y="2863081"/>
                </a:lnTo>
                <a:lnTo>
                  <a:pt x="1" y="2875655"/>
                </a:lnTo>
                <a:lnTo>
                  <a:pt x="9230" y="2873759"/>
                </a:lnTo>
                <a:cubicBezTo>
                  <a:pt x="22170" y="2871373"/>
                  <a:pt x="28660" y="2880176"/>
                  <a:pt x="28944" y="2898199"/>
                </a:cubicBezTo>
                <a:cubicBezTo>
                  <a:pt x="30305" y="2958328"/>
                  <a:pt x="31666" y="3018457"/>
                  <a:pt x="33026" y="3078585"/>
                </a:cubicBezTo>
                <a:cubicBezTo>
                  <a:pt x="32820" y="3100545"/>
                  <a:pt x="28878" y="3122039"/>
                  <a:pt x="31162" y="3144308"/>
                </a:cubicBezTo>
                <a:cubicBezTo>
                  <a:pt x="33181" y="3158550"/>
                  <a:pt x="35936" y="3166888"/>
                  <a:pt x="47631" y="3164347"/>
                </a:cubicBezTo>
                <a:cubicBezTo>
                  <a:pt x="61571" y="3164085"/>
                  <a:pt x="67080" y="3180760"/>
                  <a:pt x="58404" y="3199666"/>
                </a:cubicBezTo>
                <a:cubicBezTo>
                  <a:pt x="51463" y="3214791"/>
                  <a:pt x="51237" y="3226754"/>
                  <a:pt x="54501" y="3241151"/>
                </a:cubicBezTo>
                <a:cubicBezTo>
                  <a:pt x="58500" y="3249644"/>
                  <a:pt x="57520" y="3257517"/>
                  <a:pt x="51314" y="3266737"/>
                </a:cubicBezTo>
                <a:cubicBezTo>
                  <a:pt x="43863" y="3275802"/>
                  <a:pt x="41148" y="3287456"/>
                  <a:pt x="43412" y="3299730"/>
                </a:cubicBezTo>
                <a:cubicBezTo>
                  <a:pt x="43676" y="3307757"/>
                  <a:pt x="46186" y="3318063"/>
                  <a:pt x="45205" y="3325935"/>
                </a:cubicBezTo>
                <a:cubicBezTo>
                  <a:pt x="43734" y="3337744"/>
                  <a:pt x="46979" y="3342145"/>
                  <a:pt x="52959" y="3344889"/>
                </a:cubicBezTo>
                <a:cubicBezTo>
                  <a:pt x="64674" y="3352344"/>
                  <a:pt x="65428" y="3356435"/>
                  <a:pt x="55507" y="3375186"/>
                </a:cubicBezTo>
                <a:cubicBezTo>
                  <a:pt x="49056" y="3386374"/>
                  <a:pt x="41360" y="3397407"/>
                  <a:pt x="37154" y="3410874"/>
                </a:cubicBezTo>
                <a:cubicBezTo>
                  <a:pt x="38399" y="3411029"/>
                  <a:pt x="38154" y="3412997"/>
                  <a:pt x="39399" y="3413152"/>
                </a:cubicBezTo>
                <a:cubicBezTo>
                  <a:pt x="57790" y="3397455"/>
                  <a:pt x="57790" y="3397455"/>
                  <a:pt x="73259" y="3415371"/>
                </a:cubicBezTo>
                <a:cubicBezTo>
                  <a:pt x="75504" y="3417649"/>
                  <a:pt x="77749" y="3419928"/>
                  <a:pt x="78749" y="3422051"/>
                </a:cubicBezTo>
                <a:cubicBezTo>
                  <a:pt x="97953" y="3440432"/>
                  <a:pt x="98747" y="3464514"/>
                  <a:pt x="84619" y="3496732"/>
                </a:cubicBezTo>
                <a:cubicBezTo>
                  <a:pt x="76188" y="3513669"/>
                  <a:pt x="78452" y="3525943"/>
                  <a:pt x="90657" y="3529462"/>
                </a:cubicBezTo>
                <a:cubicBezTo>
                  <a:pt x="96637" y="3532205"/>
                  <a:pt x="102862" y="3532981"/>
                  <a:pt x="109332" y="3531788"/>
                </a:cubicBezTo>
                <a:cubicBezTo>
                  <a:pt x="127498" y="3528055"/>
                  <a:pt x="135665" y="3503090"/>
                  <a:pt x="126911" y="3482013"/>
                </a:cubicBezTo>
                <a:cubicBezTo>
                  <a:pt x="120157" y="3465183"/>
                  <a:pt x="118383" y="3448972"/>
                  <a:pt x="118099" y="3430949"/>
                </a:cubicBezTo>
                <a:cubicBezTo>
                  <a:pt x="119061" y="3413081"/>
                  <a:pt x="117286" y="3396871"/>
                  <a:pt x="110042" y="3383977"/>
                </a:cubicBezTo>
                <a:cubicBezTo>
                  <a:pt x="97308" y="3364403"/>
                  <a:pt x="97289" y="3354408"/>
                  <a:pt x="112436" y="3334309"/>
                </a:cubicBezTo>
                <a:cubicBezTo>
                  <a:pt x="121867" y="3319495"/>
                  <a:pt x="126073" y="3306028"/>
                  <a:pt x="126034" y="3286037"/>
                </a:cubicBezTo>
                <a:cubicBezTo>
                  <a:pt x="126712" y="3250146"/>
                  <a:pt x="120919" y="3215447"/>
                  <a:pt x="120106" y="3181369"/>
                </a:cubicBezTo>
                <a:cubicBezTo>
                  <a:pt x="118803" y="3151227"/>
                  <a:pt x="122480" y="3121706"/>
                  <a:pt x="136872" y="3097516"/>
                </a:cubicBezTo>
                <a:cubicBezTo>
                  <a:pt x="146058" y="3084670"/>
                  <a:pt x="144549" y="3076487"/>
                  <a:pt x="138550" y="3063748"/>
                </a:cubicBezTo>
                <a:cubicBezTo>
                  <a:pt x="110553" y="3004299"/>
                  <a:pt x="100967" y="2939148"/>
                  <a:pt x="131693" y="2865028"/>
                </a:cubicBezTo>
                <a:cubicBezTo>
                  <a:pt x="136899" y="2853685"/>
                  <a:pt x="135634" y="2843534"/>
                  <a:pt x="134370" y="2833384"/>
                </a:cubicBezTo>
                <a:cubicBezTo>
                  <a:pt x="132616" y="2827169"/>
                  <a:pt x="128616" y="2818676"/>
                  <a:pt x="133332" y="2811269"/>
                </a:cubicBezTo>
                <a:cubicBezTo>
                  <a:pt x="139292" y="2804017"/>
                  <a:pt x="143537" y="2810542"/>
                  <a:pt x="148272" y="2813130"/>
                </a:cubicBezTo>
                <a:lnTo>
                  <a:pt x="151932" y="2813943"/>
                </a:lnTo>
                <a:lnTo>
                  <a:pt x="152666" y="2858629"/>
                </a:lnTo>
                <a:cubicBezTo>
                  <a:pt x="153900" y="2884920"/>
                  <a:pt x="153900" y="2911211"/>
                  <a:pt x="153900" y="2937502"/>
                </a:cubicBezTo>
                <a:cubicBezTo>
                  <a:pt x="153900" y="2937502"/>
                  <a:pt x="153900" y="2941258"/>
                  <a:pt x="153900" y="2945014"/>
                </a:cubicBezTo>
                <a:cubicBezTo>
                  <a:pt x="153900" y="2952526"/>
                  <a:pt x="152666" y="2963793"/>
                  <a:pt x="155134" y="2967549"/>
                </a:cubicBezTo>
                <a:cubicBezTo>
                  <a:pt x="155134" y="2982573"/>
                  <a:pt x="157602" y="2997596"/>
                  <a:pt x="157602" y="3012620"/>
                </a:cubicBezTo>
                <a:cubicBezTo>
                  <a:pt x="157602" y="3020131"/>
                  <a:pt x="157602" y="3023887"/>
                  <a:pt x="158837" y="3031399"/>
                </a:cubicBezTo>
                <a:cubicBezTo>
                  <a:pt x="160071" y="3038911"/>
                  <a:pt x="158837" y="3046422"/>
                  <a:pt x="158837" y="3057690"/>
                </a:cubicBezTo>
                <a:cubicBezTo>
                  <a:pt x="158837" y="3065202"/>
                  <a:pt x="161304" y="3072713"/>
                  <a:pt x="161304" y="3083981"/>
                </a:cubicBezTo>
                <a:cubicBezTo>
                  <a:pt x="161304" y="3087737"/>
                  <a:pt x="160071" y="3091493"/>
                  <a:pt x="158837" y="3099004"/>
                </a:cubicBezTo>
                <a:cubicBezTo>
                  <a:pt x="158837" y="3106516"/>
                  <a:pt x="162539" y="3102760"/>
                  <a:pt x="162539" y="3106516"/>
                </a:cubicBezTo>
                <a:cubicBezTo>
                  <a:pt x="162539" y="3110272"/>
                  <a:pt x="162539" y="3110272"/>
                  <a:pt x="162539" y="3114028"/>
                </a:cubicBezTo>
                <a:cubicBezTo>
                  <a:pt x="162539" y="3132807"/>
                  <a:pt x="163773" y="3155342"/>
                  <a:pt x="165007" y="3174122"/>
                </a:cubicBezTo>
                <a:cubicBezTo>
                  <a:pt x="165007" y="3189145"/>
                  <a:pt x="166241" y="3204168"/>
                  <a:pt x="167475" y="3219192"/>
                </a:cubicBezTo>
                <a:cubicBezTo>
                  <a:pt x="168709" y="3241727"/>
                  <a:pt x="168709" y="3241727"/>
                  <a:pt x="167475" y="3264262"/>
                </a:cubicBezTo>
                <a:cubicBezTo>
                  <a:pt x="166241" y="3271774"/>
                  <a:pt x="165007" y="3279286"/>
                  <a:pt x="169943" y="3279286"/>
                </a:cubicBezTo>
                <a:cubicBezTo>
                  <a:pt x="172411" y="3279286"/>
                  <a:pt x="173645" y="3290553"/>
                  <a:pt x="172411" y="3298065"/>
                </a:cubicBezTo>
                <a:cubicBezTo>
                  <a:pt x="168709" y="3313088"/>
                  <a:pt x="171177" y="3324356"/>
                  <a:pt x="171177" y="3339379"/>
                </a:cubicBezTo>
                <a:cubicBezTo>
                  <a:pt x="169943" y="3346891"/>
                  <a:pt x="174879" y="3361914"/>
                  <a:pt x="177347" y="3358159"/>
                </a:cubicBezTo>
                <a:cubicBezTo>
                  <a:pt x="183517" y="3358159"/>
                  <a:pt x="187219" y="3361914"/>
                  <a:pt x="187219" y="3373182"/>
                </a:cubicBezTo>
                <a:cubicBezTo>
                  <a:pt x="187219" y="3388205"/>
                  <a:pt x="189687" y="3399473"/>
                  <a:pt x="189687" y="3414496"/>
                </a:cubicBezTo>
                <a:cubicBezTo>
                  <a:pt x="189687" y="3429520"/>
                  <a:pt x="188453" y="3444543"/>
                  <a:pt x="189687" y="3463323"/>
                </a:cubicBezTo>
                <a:cubicBezTo>
                  <a:pt x="190921" y="3478346"/>
                  <a:pt x="190921" y="3493369"/>
                  <a:pt x="189687" y="3508393"/>
                </a:cubicBezTo>
                <a:cubicBezTo>
                  <a:pt x="188453" y="3519660"/>
                  <a:pt x="192155" y="3523416"/>
                  <a:pt x="194623" y="3527172"/>
                </a:cubicBezTo>
                <a:cubicBezTo>
                  <a:pt x="198325" y="3538440"/>
                  <a:pt x="200793" y="3534684"/>
                  <a:pt x="200793" y="3519660"/>
                </a:cubicBezTo>
                <a:cubicBezTo>
                  <a:pt x="200793" y="3515905"/>
                  <a:pt x="200793" y="3508393"/>
                  <a:pt x="200793" y="3500881"/>
                </a:cubicBezTo>
                <a:cubicBezTo>
                  <a:pt x="202027" y="3493369"/>
                  <a:pt x="202027" y="3482102"/>
                  <a:pt x="204495" y="3482102"/>
                </a:cubicBezTo>
                <a:cubicBezTo>
                  <a:pt x="210665" y="3482102"/>
                  <a:pt x="210665" y="3470834"/>
                  <a:pt x="210665" y="3459567"/>
                </a:cubicBezTo>
                <a:cubicBezTo>
                  <a:pt x="210665" y="3444543"/>
                  <a:pt x="210665" y="3433276"/>
                  <a:pt x="214367" y="3425764"/>
                </a:cubicBezTo>
                <a:cubicBezTo>
                  <a:pt x="216835" y="3418252"/>
                  <a:pt x="216835" y="3403229"/>
                  <a:pt x="214367" y="3391961"/>
                </a:cubicBezTo>
                <a:cubicBezTo>
                  <a:pt x="210665" y="3376938"/>
                  <a:pt x="213133" y="3358159"/>
                  <a:pt x="213133" y="3339379"/>
                </a:cubicBezTo>
                <a:cubicBezTo>
                  <a:pt x="213133" y="3335623"/>
                  <a:pt x="214367" y="3335623"/>
                  <a:pt x="214367" y="3331868"/>
                </a:cubicBezTo>
                <a:cubicBezTo>
                  <a:pt x="216835" y="3328112"/>
                  <a:pt x="218069" y="3331868"/>
                  <a:pt x="218069" y="3335623"/>
                </a:cubicBezTo>
                <a:cubicBezTo>
                  <a:pt x="218069" y="3346891"/>
                  <a:pt x="218069" y="3354403"/>
                  <a:pt x="220537" y="3358159"/>
                </a:cubicBezTo>
                <a:cubicBezTo>
                  <a:pt x="224239" y="3369426"/>
                  <a:pt x="226707" y="3365670"/>
                  <a:pt x="229175" y="3365670"/>
                </a:cubicBezTo>
                <a:cubicBezTo>
                  <a:pt x="229175" y="3354403"/>
                  <a:pt x="230409" y="3343135"/>
                  <a:pt x="230409" y="3328112"/>
                </a:cubicBezTo>
                <a:cubicBezTo>
                  <a:pt x="231643" y="3335623"/>
                  <a:pt x="231643" y="3339379"/>
                  <a:pt x="231643" y="3343135"/>
                </a:cubicBezTo>
                <a:cubicBezTo>
                  <a:pt x="231643" y="3354403"/>
                  <a:pt x="232877" y="3365670"/>
                  <a:pt x="231643" y="3376938"/>
                </a:cubicBezTo>
                <a:cubicBezTo>
                  <a:pt x="230409" y="3391961"/>
                  <a:pt x="234111" y="3395717"/>
                  <a:pt x="235345" y="3410741"/>
                </a:cubicBezTo>
                <a:cubicBezTo>
                  <a:pt x="236579" y="3425764"/>
                  <a:pt x="237813" y="3425764"/>
                  <a:pt x="242749" y="3418252"/>
                </a:cubicBezTo>
                <a:cubicBezTo>
                  <a:pt x="246451" y="3414496"/>
                  <a:pt x="247685" y="3406985"/>
                  <a:pt x="246451" y="3399473"/>
                </a:cubicBezTo>
                <a:cubicBezTo>
                  <a:pt x="243983" y="3388205"/>
                  <a:pt x="245217" y="3376938"/>
                  <a:pt x="245217" y="3369426"/>
                </a:cubicBezTo>
                <a:cubicBezTo>
                  <a:pt x="243983" y="3346891"/>
                  <a:pt x="246451" y="3328112"/>
                  <a:pt x="242749" y="3305577"/>
                </a:cubicBezTo>
                <a:cubicBezTo>
                  <a:pt x="242749" y="3305577"/>
                  <a:pt x="242749" y="3301821"/>
                  <a:pt x="243983" y="3298065"/>
                </a:cubicBezTo>
                <a:cubicBezTo>
                  <a:pt x="246451" y="3279286"/>
                  <a:pt x="246451" y="3264262"/>
                  <a:pt x="246451" y="3245483"/>
                </a:cubicBezTo>
                <a:cubicBezTo>
                  <a:pt x="247685" y="3219192"/>
                  <a:pt x="250153" y="3192901"/>
                  <a:pt x="248919" y="3166610"/>
                </a:cubicBezTo>
                <a:cubicBezTo>
                  <a:pt x="248919" y="3166610"/>
                  <a:pt x="248919" y="3162854"/>
                  <a:pt x="248919" y="3162854"/>
                </a:cubicBezTo>
                <a:cubicBezTo>
                  <a:pt x="250153" y="3162854"/>
                  <a:pt x="250153" y="3162854"/>
                  <a:pt x="250153" y="3162854"/>
                </a:cubicBezTo>
                <a:cubicBezTo>
                  <a:pt x="251387" y="3162854"/>
                  <a:pt x="252621" y="3162854"/>
                  <a:pt x="252621" y="3166610"/>
                </a:cubicBezTo>
                <a:cubicBezTo>
                  <a:pt x="252621" y="3170366"/>
                  <a:pt x="252621" y="3174122"/>
                  <a:pt x="252621" y="3177877"/>
                </a:cubicBezTo>
                <a:cubicBezTo>
                  <a:pt x="252621" y="3200413"/>
                  <a:pt x="252621" y="3222948"/>
                  <a:pt x="252621" y="3245483"/>
                </a:cubicBezTo>
                <a:cubicBezTo>
                  <a:pt x="252621" y="3249239"/>
                  <a:pt x="252621" y="3256750"/>
                  <a:pt x="255089" y="3256750"/>
                </a:cubicBezTo>
                <a:cubicBezTo>
                  <a:pt x="260025" y="3252995"/>
                  <a:pt x="260025" y="3268018"/>
                  <a:pt x="260025" y="3275530"/>
                </a:cubicBezTo>
                <a:cubicBezTo>
                  <a:pt x="260025" y="3290553"/>
                  <a:pt x="260025" y="3305577"/>
                  <a:pt x="260025" y="3320600"/>
                </a:cubicBezTo>
                <a:cubicBezTo>
                  <a:pt x="260025" y="3331868"/>
                  <a:pt x="261259" y="3343135"/>
                  <a:pt x="262493" y="3354403"/>
                </a:cubicBezTo>
                <a:cubicBezTo>
                  <a:pt x="264961" y="3350647"/>
                  <a:pt x="266195" y="3343135"/>
                  <a:pt x="266195" y="3335623"/>
                </a:cubicBezTo>
                <a:cubicBezTo>
                  <a:pt x="266195" y="3305577"/>
                  <a:pt x="263727" y="3275530"/>
                  <a:pt x="267429" y="3245483"/>
                </a:cubicBezTo>
                <a:cubicBezTo>
                  <a:pt x="267429" y="3196657"/>
                  <a:pt x="267429" y="3147831"/>
                  <a:pt x="267429" y="3102760"/>
                </a:cubicBezTo>
                <a:cubicBezTo>
                  <a:pt x="267429" y="3095248"/>
                  <a:pt x="263727" y="3091493"/>
                  <a:pt x="266195" y="3083981"/>
                </a:cubicBezTo>
                <a:cubicBezTo>
                  <a:pt x="269897" y="3072713"/>
                  <a:pt x="267429" y="3057690"/>
                  <a:pt x="267429" y="3046422"/>
                </a:cubicBezTo>
                <a:cubicBezTo>
                  <a:pt x="267429" y="3035155"/>
                  <a:pt x="268663" y="3020131"/>
                  <a:pt x="266195" y="3008864"/>
                </a:cubicBezTo>
                <a:cubicBezTo>
                  <a:pt x="264961" y="3001352"/>
                  <a:pt x="266195" y="2990084"/>
                  <a:pt x="266195" y="2982573"/>
                </a:cubicBezTo>
                <a:cubicBezTo>
                  <a:pt x="268663" y="2963793"/>
                  <a:pt x="269897" y="2941258"/>
                  <a:pt x="269897" y="2918723"/>
                </a:cubicBezTo>
                <a:lnTo>
                  <a:pt x="267926" y="2906723"/>
                </a:lnTo>
                <a:lnTo>
                  <a:pt x="271947" y="2916475"/>
                </a:lnTo>
                <a:cubicBezTo>
                  <a:pt x="278437" y="2925278"/>
                  <a:pt x="282191" y="2935739"/>
                  <a:pt x="280720" y="2947547"/>
                </a:cubicBezTo>
                <a:cubicBezTo>
                  <a:pt x="276817" y="2989032"/>
                  <a:pt x="282120" y="3027667"/>
                  <a:pt x="284932" y="3065992"/>
                </a:cubicBezTo>
                <a:cubicBezTo>
                  <a:pt x="288235" y="3100380"/>
                  <a:pt x="290293" y="3134613"/>
                  <a:pt x="282145" y="3169574"/>
                </a:cubicBezTo>
                <a:cubicBezTo>
                  <a:pt x="279184" y="3183195"/>
                  <a:pt x="280694" y="3191378"/>
                  <a:pt x="286183" y="3198058"/>
                </a:cubicBezTo>
                <a:cubicBezTo>
                  <a:pt x="292673" y="3206861"/>
                  <a:pt x="300162" y="3217787"/>
                  <a:pt x="295711" y="3233221"/>
                </a:cubicBezTo>
                <a:cubicBezTo>
                  <a:pt x="286564" y="3266059"/>
                  <a:pt x="291847" y="3294698"/>
                  <a:pt x="303845" y="3320176"/>
                </a:cubicBezTo>
                <a:cubicBezTo>
                  <a:pt x="320598" y="3358238"/>
                  <a:pt x="322675" y="3402467"/>
                  <a:pt x="308077" y="3448616"/>
                </a:cubicBezTo>
                <a:cubicBezTo>
                  <a:pt x="303380" y="3466019"/>
                  <a:pt x="305135" y="3472233"/>
                  <a:pt x="316340" y="3473629"/>
                </a:cubicBezTo>
                <a:cubicBezTo>
                  <a:pt x="320075" y="3474094"/>
                  <a:pt x="323810" y="3474560"/>
                  <a:pt x="326055" y="3476838"/>
                </a:cubicBezTo>
                <a:cubicBezTo>
                  <a:pt x="349014" y="3505680"/>
                  <a:pt x="370727" y="3534367"/>
                  <a:pt x="370333" y="3588281"/>
                </a:cubicBezTo>
                <a:cubicBezTo>
                  <a:pt x="370108" y="3600245"/>
                  <a:pt x="374088" y="3598742"/>
                  <a:pt x="379558" y="3595426"/>
                </a:cubicBezTo>
                <a:cubicBezTo>
                  <a:pt x="382293" y="3593768"/>
                  <a:pt x="385274" y="3590142"/>
                  <a:pt x="388254" y="3586516"/>
                </a:cubicBezTo>
                <a:cubicBezTo>
                  <a:pt x="394215" y="3579264"/>
                  <a:pt x="398930" y="3571856"/>
                  <a:pt x="405420" y="3580659"/>
                </a:cubicBezTo>
                <a:cubicBezTo>
                  <a:pt x="412154" y="3587494"/>
                  <a:pt x="405949" y="3596714"/>
                  <a:pt x="403478" y="3606400"/>
                </a:cubicBezTo>
                <a:cubicBezTo>
                  <a:pt x="397291" y="3625616"/>
                  <a:pt x="390860" y="3646800"/>
                  <a:pt x="396369" y="3663475"/>
                </a:cubicBezTo>
                <a:cubicBezTo>
                  <a:pt x="402633" y="3684242"/>
                  <a:pt x="397672" y="3693617"/>
                  <a:pt x="385996" y="3706153"/>
                </a:cubicBezTo>
                <a:cubicBezTo>
                  <a:pt x="383015" y="3709779"/>
                  <a:pt x="380035" y="3713406"/>
                  <a:pt x="378055" y="3719155"/>
                </a:cubicBezTo>
                <a:cubicBezTo>
                  <a:pt x="373584" y="3724594"/>
                  <a:pt x="371604" y="3730343"/>
                  <a:pt x="375603" y="3738836"/>
                </a:cubicBezTo>
                <a:cubicBezTo>
                  <a:pt x="378603" y="3745205"/>
                  <a:pt x="383583" y="3745826"/>
                  <a:pt x="388054" y="3740387"/>
                </a:cubicBezTo>
                <a:cubicBezTo>
                  <a:pt x="393769" y="3735103"/>
                  <a:pt x="398994" y="3733755"/>
                  <a:pt x="403710" y="3726348"/>
                </a:cubicBezTo>
                <a:cubicBezTo>
                  <a:pt x="405445" y="3722566"/>
                  <a:pt x="407180" y="3718785"/>
                  <a:pt x="410670" y="3721219"/>
                </a:cubicBezTo>
                <a:cubicBezTo>
                  <a:pt x="412915" y="3723497"/>
                  <a:pt x="410935" y="3729246"/>
                  <a:pt x="410444" y="3733182"/>
                </a:cubicBezTo>
                <a:cubicBezTo>
                  <a:pt x="409709" y="3739087"/>
                  <a:pt x="409219" y="3743023"/>
                  <a:pt x="406238" y="3746649"/>
                </a:cubicBezTo>
                <a:cubicBezTo>
                  <a:pt x="403258" y="3750275"/>
                  <a:pt x="402768" y="3754211"/>
                  <a:pt x="404768" y="3758458"/>
                </a:cubicBezTo>
                <a:cubicBezTo>
                  <a:pt x="415766" y="3781813"/>
                  <a:pt x="418804" y="3808173"/>
                  <a:pt x="413882" y="3837540"/>
                </a:cubicBezTo>
                <a:cubicBezTo>
                  <a:pt x="410921" y="3851162"/>
                  <a:pt x="409205" y="3864938"/>
                  <a:pt x="408735" y="3878870"/>
                </a:cubicBezTo>
                <a:cubicBezTo>
                  <a:pt x="407754" y="3886743"/>
                  <a:pt x="406283" y="3898551"/>
                  <a:pt x="412018" y="3903263"/>
                </a:cubicBezTo>
                <a:cubicBezTo>
                  <a:pt x="416753" y="3905851"/>
                  <a:pt x="421714" y="3896476"/>
                  <a:pt x="426184" y="3891037"/>
                </a:cubicBezTo>
                <a:cubicBezTo>
                  <a:pt x="429164" y="3887411"/>
                  <a:pt x="430900" y="3883630"/>
                  <a:pt x="433880" y="3880003"/>
                </a:cubicBezTo>
                <a:cubicBezTo>
                  <a:pt x="436860" y="3876377"/>
                  <a:pt x="440576" y="3866847"/>
                  <a:pt x="445066" y="3871404"/>
                </a:cubicBezTo>
                <a:cubicBezTo>
                  <a:pt x="449801" y="3873992"/>
                  <a:pt x="448575" y="3883832"/>
                  <a:pt x="446349" y="3891550"/>
                </a:cubicBezTo>
                <a:cubicBezTo>
                  <a:pt x="444143" y="3909263"/>
                  <a:pt x="444917" y="3923350"/>
                  <a:pt x="447691" y="3941683"/>
                </a:cubicBezTo>
                <a:cubicBezTo>
                  <a:pt x="455238" y="3982596"/>
                  <a:pt x="446317" y="4003470"/>
                  <a:pt x="419455" y="4016113"/>
                </a:cubicBezTo>
                <a:cubicBezTo>
                  <a:pt x="408760" y="4020777"/>
                  <a:pt x="402554" y="4029997"/>
                  <a:pt x="401838" y="4045897"/>
                </a:cubicBezTo>
                <a:cubicBezTo>
                  <a:pt x="425493" y="4048843"/>
                  <a:pt x="447903" y="4051635"/>
                  <a:pt x="471559" y="4054581"/>
                </a:cubicBezTo>
                <a:cubicBezTo>
                  <a:pt x="476236" y="4027183"/>
                  <a:pt x="483196" y="4022054"/>
                  <a:pt x="493421" y="4031322"/>
                </a:cubicBezTo>
                <a:cubicBezTo>
                  <a:pt x="496911" y="4033755"/>
                  <a:pt x="498420" y="4041938"/>
                  <a:pt x="502645" y="4038467"/>
                </a:cubicBezTo>
                <a:cubicBezTo>
                  <a:pt x="507116" y="4033028"/>
                  <a:pt x="506851" y="4025000"/>
                  <a:pt x="506342" y="4018941"/>
                </a:cubicBezTo>
                <a:cubicBezTo>
                  <a:pt x="507077" y="4013036"/>
                  <a:pt x="506322" y="4008945"/>
                  <a:pt x="505568" y="4004854"/>
                </a:cubicBezTo>
                <a:cubicBezTo>
                  <a:pt x="504549" y="3992735"/>
                  <a:pt x="506529" y="3986986"/>
                  <a:pt x="515489" y="3986103"/>
                </a:cubicBezTo>
                <a:cubicBezTo>
                  <a:pt x="520714" y="3984755"/>
                  <a:pt x="528920" y="3979781"/>
                  <a:pt x="526411" y="3969476"/>
                </a:cubicBezTo>
                <a:cubicBezTo>
                  <a:pt x="524391" y="3955234"/>
                  <a:pt x="526107" y="3941457"/>
                  <a:pt x="526578" y="3927525"/>
                </a:cubicBezTo>
                <a:cubicBezTo>
                  <a:pt x="526804" y="3915561"/>
                  <a:pt x="526030" y="3901475"/>
                  <a:pt x="530236" y="3888008"/>
                </a:cubicBezTo>
                <a:cubicBezTo>
                  <a:pt x="534197" y="3876509"/>
                  <a:pt x="538403" y="3863043"/>
                  <a:pt x="549627" y="3874434"/>
                </a:cubicBezTo>
                <a:cubicBezTo>
                  <a:pt x="552872" y="3878836"/>
                  <a:pt x="555853" y="3875209"/>
                  <a:pt x="558078" y="3867492"/>
                </a:cubicBezTo>
                <a:cubicBezTo>
                  <a:pt x="561755" y="3837970"/>
                  <a:pt x="558001" y="3827510"/>
                  <a:pt x="539571" y="3823215"/>
                </a:cubicBezTo>
                <a:cubicBezTo>
                  <a:pt x="533346" y="3822440"/>
                  <a:pt x="528611" y="3819852"/>
                  <a:pt x="527101" y="3811669"/>
                </a:cubicBezTo>
                <a:cubicBezTo>
                  <a:pt x="525082" y="3797427"/>
                  <a:pt x="524308" y="3783340"/>
                  <a:pt x="528759" y="3767905"/>
                </a:cubicBezTo>
                <a:cubicBezTo>
                  <a:pt x="529250" y="3763969"/>
                  <a:pt x="534475" y="3762621"/>
                  <a:pt x="536720" y="3764900"/>
                </a:cubicBezTo>
                <a:cubicBezTo>
                  <a:pt x="540455" y="3765365"/>
                  <a:pt x="545435" y="3765985"/>
                  <a:pt x="548415" y="3762359"/>
                </a:cubicBezTo>
                <a:cubicBezTo>
                  <a:pt x="552886" y="3756920"/>
                  <a:pt x="562581" y="3750133"/>
                  <a:pt x="555846" y="3743298"/>
                </a:cubicBezTo>
                <a:cubicBezTo>
                  <a:pt x="544112" y="3725848"/>
                  <a:pt x="546564" y="3706167"/>
                  <a:pt x="549260" y="3684517"/>
                </a:cubicBezTo>
                <a:cubicBezTo>
                  <a:pt x="549486" y="3672554"/>
                  <a:pt x="549712" y="3660590"/>
                  <a:pt x="544713" y="3649974"/>
                </a:cubicBezTo>
                <a:cubicBezTo>
                  <a:pt x="526960" y="3609788"/>
                  <a:pt x="531882" y="3580422"/>
                  <a:pt x="562704" y="3556280"/>
                </a:cubicBezTo>
                <a:cubicBezTo>
                  <a:pt x="571155" y="3549338"/>
                  <a:pt x="574871" y="3539807"/>
                  <a:pt x="568626" y="3529036"/>
                </a:cubicBezTo>
                <a:cubicBezTo>
                  <a:pt x="556628" y="3503558"/>
                  <a:pt x="555325" y="3473416"/>
                  <a:pt x="558002" y="3441772"/>
                </a:cubicBezTo>
                <a:cubicBezTo>
                  <a:pt x="558718" y="3425872"/>
                  <a:pt x="561924" y="3410282"/>
                  <a:pt x="562885" y="3392414"/>
                </a:cubicBezTo>
                <a:cubicBezTo>
                  <a:pt x="564073" y="3362582"/>
                  <a:pt x="567259" y="3336997"/>
                  <a:pt x="591140" y="3327979"/>
                </a:cubicBezTo>
                <a:cubicBezTo>
                  <a:pt x="582425" y="3326894"/>
                  <a:pt x="575955" y="3328087"/>
                  <a:pt x="569220" y="3321252"/>
                </a:cubicBezTo>
                <a:cubicBezTo>
                  <a:pt x="559996" y="3314107"/>
                  <a:pt x="557977" y="3299865"/>
                  <a:pt x="559693" y="3286088"/>
                </a:cubicBezTo>
                <a:cubicBezTo>
                  <a:pt x="562899" y="3270498"/>
                  <a:pt x="570388" y="3281424"/>
                  <a:pt x="575613" y="3280077"/>
                </a:cubicBezTo>
                <a:cubicBezTo>
                  <a:pt x="583329" y="3279039"/>
                  <a:pt x="589289" y="3271787"/>
                  <a:pt x="587025" y="3259513"/>
                </a:cubicBezTo>
                <a:cubicBezTo>
                  <a:pt x="584006" y="3243148"/>
                  <a:pt x="585722" y="3229371"/>
                  <a:pt x="589173" y="3211813"/>
                </a:cubicBezTo>
                <a:cubicBezTo>
                  <a:pt x="595605" y="3190629"/>
                  <a:pt x="598301" y="3168980"/>
                  <a:pt x="590793" y="3148058"/>
                </a:cubicBezTo>
                <a:cubicBezTo>
                  <a:pt x="586038" y="3135474"/>
                  <a:pt x="588754" y="3123821"/>
                  <a:pt x="596205" y="3114755"/>
                </a:cubicBezTo>
                <a:cubicBezTo>
                  <a:pt x="600675" y="3109316"/>
                  <a:pt x="605146" y="3103877"/>
                  <a:pt x="608126" y="3100251"/>
                </a:cubicBezTo>
                <a:cubicBezTo>
                  <a:pt x="614332" y="3091031"/>
                  <a:pt x="623782" y="3086212"/>
                  <a:pt x="622763" y="3074093"/>
                </a:cubicBezTo>
                <a:cubicBezTo>
                  <a:pt x="621744" y="3061975"/>
                  <a:pt x="612784" y="3062857"/>
                  <a:pt x="606559" y="3062082"/>
                </a:cubicBezTo>
                <a:cubicBezTo>
                  <a:pt x="600334" y="3061306"/>
                  <a:pt x="603804" y="3053744"/>
                  <a:pt x="603295" y="3047685"/>
                </a:cubicBezTo>
                <a:cubicBezTo>
                  <a:pt x="604030" y="3041780"/>
                  <a:pt x="604765" y="3035876"/>
                  <a:pt x="609500" y="3038464"/>
                </a:cubicBezTo>
                <a:cubicBezTo>
                  <a:pt x="622705" y="3044107"/>
                  <a:pt x="627911" y="3032763"/>
                  <a:pt x="631362" y="3015205"/>
                </a:cubicBezTo>
                <a:lnTo>
                  <a:pt x="631708" y="3014443"/>
                </a:lnTo>
                <a:lnTo>
                  <a:pt x="643055" y="3039061"/>
                </a:lnTo>
                <a:cubicBezTo>
                  <a:pt x="654445" y="3050326"/>
                  <a:pt x="658241" y="3065345"/>
                  <a:pt x="646852" y="3076609"/>
                </a:cubicBezTo>
                <a:cubicBezTo>
                  <a:pt x="635462" y="3091628"/>
                  <a:pt x="631666" y="3110401"/>
                  <a:pt x="635462" y="3129175"/>
                </a:cubicBezTo>
                <a:cubicBezTo>
                  <a:pt x="635462" y="3136684"/>
                  <a:pt x="635462" y="3147948"/>
                  <a:pt x="635462" y="3159213"/>
                </a:cubicBezTo>
                <a:cubicBezTo>
                  <a:pt x="635462" y="3166722"/>
                  <a:pt x="635462" y="3170477"/>
                  <a:pt x="639259" y="3174232"/>
                </a:cubicBezTo>
                <a:cubicBezTo>
                  <a:pt x="650648" y="3185496"/>
                  <a:pt x="646852" y="3200515"/>
                  <a:pt x="646852" y="3215534"/>
                </a:cubicBezTo>
                <a:cubicBezTo>
                  <a:pt x="646852" y="3219288"/>
                  <a:pt x="643055" y="3226798"/>
                  <a:pt x="650648" y="3230552"/>
                </a:cubicBezTo>
                <a:lnTo>
                  <a:pt x="656780" y="3236030"/>
                </a:lnTo>
                <a:lnTo>
                  <a:pt x="656972" y="3256233"/>
                </a:lnTo>
                <a:cubicBezTo>
                  <a:pt x="658755" y="3277441"/>
                  <a:pt x="662529" y="3297897"/>
                  <a:pt x="669538" y="3317758"/>
                </a:cubicBezTo>
                <a:cubicBezTo>
                  <a:pt x="678046" y="3340803"/>
                  <a:pt x="691025" y="3358408"/>
                  <a:pt x="705495" y="3374201"/>
                </a:cubicBezTo>
                <a:cubicBezTo>
                  <a:pt x="688838" y="3386117"/>
                  <a:pt x="686368" y="3395802"/>
                  <a:pt x="696366" y="3417034"/>
                </a:cubicBezTo>
                <a:cubicBezTo>
                  <a:pt x="699366" y="3423404"/>
                  <a:pt x="705101" y="3428115"/>
                  <a:pt x="711571" y="3426922"/>
                </a:cubicBezTo>
                <a:cubicBezTo>
                  <a:pt x="723021" y="3426350"/>
                  <a:pt x="725040" y="3440592"/>
                  <a:pt x="724569" y="3454524"/>
                </a:cubicBezTo>
                <a:cubicBezTo>
                  <a:pt x="725343" y="3468611"/>
                  <a:pt x="718383" y="3473740"/>
                  <a:pt x="711422" y="3478869"/>
                </a:cubicBezTo>
                <a:cubicBezTo>
                  <a:pt x="704707" y="3482029"/>
                  <a:pt x="697237" y="3481099"/>
                  <a:pt x="688296" y="3491977"/>
                </a:cubicBezTo>
                <a:cubicBezTo>
                  <a:pt x="703972" y="3487934"/>
                  <a:pt x="706236" y="3500208"/>
                  <a:pt x="706765" y="3516263"/>
                </a:cubicBezTo>
                <a:cubicBezTo>
                  <a:pt x="706294" y="3530195"/>
                  <a:pt x="710558" y="3546715"/>
                  <a:pt x="718273" y="3545677"/>
                </a:cubicBezTo>
                <a:cubicBezTo>
                  <a:pt x="732458" y="3543447"/>
                  <a:pt x="746399" y="3543184"/>
                  <a:pt x="759320" y="3530803"/>
                </a:cubicBezTo>
                <a:cubicBezTo>
                  <a:pt x="766526" y="3523706"/>
                  <a:pt x="768751" y="3515989"/>
                  <a:pt x="769222" y="3502057"/>
                </a:cubicBezTo>
                <a:cubicBezTo>
                  <a:pt x="767958" y="3491906"/>
                  <a:pt x="765958" y="3487660"/>
                  <a:pt x="758243" y="3488698"/>
                </a:cubicBezTo>
                <a:cubicBezTo>
                  <a:pt x="753263" y="3488077"/>
                  <a:pt x="751508" y="3481863"/>
                  <a:pt x="752243" y="3475959"/>
                </a:cubicBezTo>
                <a:cubicBezTo>
                  <a:pt x="756430" y="3452496"/>
                  <a:pt x="750676" y="3437789"/>
                  <a:pt x="743677" y="3422927"/>
                </a:cubicBezTo>
                <a:cubicBezTo>
                  <a:pt x="737923" y="3408220"/>
                  <a:pt x="737394" y="3392165"/>
                  <a:pt x="747825" y="3379473"/>
                </a:cubicBezTo>
                <a:cubicBezTo>
                  <a:pt x="755276" y="3370408"/>
                  <a:pt x="753276" y="3366162"/>
                  <a:pt x="745561" y="3367200"/>
                </a:cubicBezTo>
                <a:cubicBezTo>
                  <a:pt x="740581" y="3366579"/>
                  <a:pt x="739826" y="3362488"/>
                  <a:pt x="738317" y="3354305"/>
                </a:cubicBezTo>
                <a:cubicBezTo>
                  <a:pt x="736665" y="3337111"/>
                  <a:pt x="736943" y="3319658"/>
                  <a:pt x="739088" y="3302437"/>
                </a:cubicBezTo>
                <a:lnTo>
                  <a:pt x="744695" y="3278803"/>
                </a:lnTo>
                <a:lnTo>
                  <a:pt x="745085" y="3278894"/>
                </a:lnTo>
                <a:cubicBezTo>
                  <a:pt x="754102" y="3283118"/>
                  <a:pt x="760746" y="3290628"/>
                  <a:pt x="760746" y="3305647"/>
                </a:cubicBezTo>
                <a:cubicBezTo>
                  <a:pt x="760746" y="3316911"/>
                  <a:pt x="772135" y="3328175"/>
                  <a:pt x="783525" y="3328175"/>
                </a:cubicBezTo>
                <a:cubicBezTo>
                  <a:pt x="794914" y="3331930"/>
                  <a:pt x="802507" y="3335685"/>
                  <a:pt x="813896" y="3343194"/>
                </a:cubicBezTo>
                <a:cubicBezTo>
                  <a:pt x="817693" y="3343194"/>
                  <a:pt x="821489" y="3343194"/>
                  <a:pt x="821489" y="3343194"/>
                </a:cubicBezTo>
                <a:cubicBezTo>
                  <a:pt x="840471" y="3324420"/>
                  <a:pt x="859454" y="3309402"/>
                  <a:pt x="859454" y="3286873"/>
                </a:cubicBezTo>
                <a:lnTo>
                  <a:pt x="859454" y="3241913"/>
                </a:lnTo>
                <a:lnTo>
                  <a:pt x="859954" y="3240544"/>
                </a:lnTo>
                <a:lnTo>
                  <a:pt x="859454" y="3239909"/>
                </a:lnTo>
                <a:lnTo>
                  <a:pt x="859454" y="3199498"/>
                </a:lnTo>
                <a:lnTo>
                  <a:pt x="863451" y="3182019"/>
                </a:lnTo>
                <a:lnTo>
                  <a:pt x="872145" y="3112219"/>
                </a:lnTo>
                <a:lnTo>
                  <a:pt x="872267" y="3114156"/>
                </a:lnTo>
                <a:cubicBezTo>
                  <a:pt x="873691" y="3121665"/>
                  <a:pt x="876538" y="3129175"/>
                  <a:pt x="882233" y="3136684"/>
                </a:cubicBezTo>
                <a:cubicBezTo>
                  <a:pt x="916401" y="3170477"/>
                  <a:pt x="927790" y="3215534"/>
                  <a:pt x="931587" y="3264345"/>
                </a:cubicBezTo>
                <a:cubicBezTo>
                  <a:pt x="931587" y="3286873"/>
                  <a:pt x="927790" y="3313156"/>
                  <a:pt x="935383" y="3339439"/>
                </a:cubicBezTo>
                <a:cubicBezTo>
                  <a:pt x="942976" y="3354458"/>
                  <a:pt x="939180" y="3373232"/>
                  <a:pt x="935383" y="3388251"/>
                </a:cubicBezTo>
                <a:cubicBezTo>
                  <a:pt x="935383" y="3403270"/>
                  <a:pt x="946773" y="3418289"/>
                  <a:pt x="942976" y="3433307"/>
                </a:cubicBezTo>
                <a:cubicBezTo>
                  <a:pt x="942976" y="3440817"/>
                  <a:pt x="935383" y="3455836"/>
                  <a:pt x="950569" y="3452081"/>
                </a:cubicBezTo>
                <a:cubicBezTo>
                  <a:pt x="961958" y="3452081"/>
                  <a:pt x="954365" y="3440817"/>
                  <a:pt x="958162" y="3433307"/>
                </a:cubicBezTo>
                <a:cubicBezTo>
                  <a:pt x="961958" y="3388251"/>
                  <a:pt x="950569" y="3346949"/>
                  <a:pt x="950569" y="3301892"/>
                </a:cubicBezTo>
                <a:cubicBezTo>
                  <a:pt x="950569" y="3279364"/>
                  <a:pt x="969551" y="3268100"/>
                  <a:pt x="973348" y="3245571"/>
                </a:cubicBezTo>
                <a:cubicBezTo>
                  <a:pt x="973348" y="3245571"/>
                  <a:pt x="977144" y="3245571"/>
                  <a:pt x="980941" y="3245571"/>
                </a:cubicBezTo>
                <a:cubicBezTo>
                  <a:pt x="984737" y="3245571"/>
                  <a:pt x="992330" y="3241817"/>
                  <a:pt x="996127" y="3249326"/>
                </a:cubicBezTo>
                <a:cubicBezTo>
                  <a:pt x="996127" y="3260590"/>
                  <a:pt x="996127" y="3271854"/>
                  <a:pt x="996127" y="3283119"/>
                </a:cubicBezTo>
                <a:cubicBezTo>
                  <a:pt x="996127" y="3294383"/>
                  <a:pt x="1003719" y="3298137"/>
                  <a:pt x="1003719" y="3305647"/>
                </a:cubicBezTo>
                <a:cubicBezTo>
                  <a:pt x="1003719" y="3309402"/>
                  <a:pt x="1007516" y="3309402"/>
                  <a:pt x="1011313" y="3309402"/>
                </a:cubicBezTo>
                <a:cubicBezTo>
                  <a:pt x="1015109" y="3309402"/>
                  <a:pt x="1015109" y="3305647"/>
                  <a:pt x="1015109" y="3301892"/>
                </a:cubicBezTo>
                <a:cubicBezTo>
                  <a:pt x="1015109" y="3290628"/>
                  <a:pt x="1015109" y="3279364"/>
                  <a:pt x="1015109" y="3268100"/>
                </a:cubicBezTo>
                <a:cubicBezTo>
                  <a:pt x="1015109" y="3264345"/>
                  <a:pt x="1015109" y="3256835"/>
                  <a:pt x="1022702" y="3256835"/>
                </a:cubicBezTo>
                <a:cubicBezTo>
                  <a:pt x="1026498" y="3256835"/>
                  <a:pt x="1026498" y="3264345"/>
                  <a:pt x="1030295" y="3264345"/>
                </a:cubicBezTo>
                <a:cubicBezTo>
                  <a:pt x="1041684" y="3279364"/>
                  <a:pt x="1049277" y="3294383"/>
                  <a:pt x="1049277" y="3309402"/>
                </a:cubicBezTo>
                <a:cubicBezTo>
                  <a:pt x="1049277" y="3335685"/>
                  <a:pt x="1068260" y="3354458"/>
                  <a:pt x="1064463" y="3380741"/>
                </a:cubicBezTo>
                <a:cubicBezTo>
                  <a:pt x="1064463" y="3380741"/>
                  <a:pt x="1068260" y="3380741"/>
                  <a:pt x="1068260" y="3380741"/>
                </a:cubicBezTo>
                <a:cubicBezTo>
                  <a:pt x="1072056" y="3380741"/>
                  <a:pt x="1072056" y="3380741"/>
                  <a:pt x="1075852" y="3380741"/>
                </a:cubicBezTo>
                <a:cubicBezTo>
                  <a:pt x="1075852" y="3376987"/>
                  <a:pt x="1075852" y="3369477"/>
                  <a:pt x="1075852" y="3365722"/>
                </a:cubicBezTo>
                <a:cubicBezTo>
                  <a:pt x="1077751" y="3358213"/>
                  <a:pt x="1079649" y="3354458"/>
                  <a:pt x="1082971" y="3353050"/>
                </a:cubicBezTo>
                <a:lnTo>
                  <a:pt x="1091227" y="3353792"/>
                </a:lnTo>
                <a:lnTo>
                  <a:pt x="1092842" y="3370483"/>
                </a:lnTo>
                <a:cubicBezTo>
                  <a:pt x="1100751" y="3469401"/>
                  <a:pt x="1100944" y="3569357"/>
                  <a:pt x="1112833" y="3666773"/>
                </a:cubicBezTo>
                <a:cubicBezTo>
                  <a:pt x="1113097" y="3674801"/>
                  <a:pt x="1111626" y="3686609"/>
                  <a:pt x="1117851" y="3687385"/>
                </a:cubicBezTo>
                <a:cubicBezTo>
                  <a:pt x="1123831" y="3690128"/>
                  <a:pt x="1127547" y="3680598"/>
                  <a:pt x="1132017" y="3675159"/>
                </a:cubicBezTo>
                <a:cubicBezTo>
                  <a:pt x="1135243" y="3669565"/>
                  <a:pt x="1138713" y="3662002"/>
                  <a:pt x="1143203" y="3666559"/>
                </a:cubicBezTo>
                <a:cubicBezTo>
                  <a:pt x="1149183" y="3669302"/>
                  <a:pt x="1150693" y="3677485"/>
                  <a:pt x="1150957" y="3685512"/>
                </a:cubicBezTo>
                <a:cubicBezTo>
                  <a:pt x="1150222" y="3691417"/>
                  <a:pt x="1149486" y="3697321"/>
                  <a:pt x="1148751" y="3703225"/>
                </a:cubicBezTo>
                <a:cubicBezTo>
                  <a:pt x="1146564" y="3730934"/>
                  <a:pt x="1154563" y="3747919"/>
                  <a:pt x="1171993" y="3750090"/>
                </a:cubicBezTo>
                <a:cubicBezTo>
                  <a:pt x="1178218" y="3750866"/>
                  <a:pt x="1184443" y="3751641"/>
                  <a:pt x="1191159" y="3748480"/>
                </a:cubicBezTo>
                <a:cubicBezTo>
                  <a:pt x="1198874" y="3747443"/>
                  <a:pt x="1201628" y="3755780"/>
                  <a:pt x="1197667" y="3767279"/>
                </a:cubicBezTo>
                <a:cubicBezTo>
                  <a:pt x="1191236" y="3788463"/>
                  <a:pt x="1180050" y="3797063"/>
                  <a:pt x="1162865" y="3792923"/>
                </a:cubicBezTo>
                <a:cubicBezTo>
                  <a:pt x="1171109" y="3807941"/>
                  <a:pt x="1178599" y="3818867"/>
                  <a:pt x="1187823" y="3826012"/>
                </a:cubicBezTo>
                <a:cubicBezTo>
                  <a:pt x="1197048" y="3833157"/>
                  <a:pt x="1220194" y="3830044"/>
                  <a:pt x="1229380" y="3817197"/>
                </a:cubicBezTo>
                <a:cubicBezTo>
                  <a:pt x="1240301" y="3800570"/>
                  <a:pt x="1236282" y="3782082"/>
                  <a:pt x="1233018" y="3767684"/>
                </a:cubicBezTo>
                <a:cubicBezTo>
                  <a:pt x="1227999" y="3747073"/>
                  <a:pt x="1225716" y="3724804"/>
                  <a:pt x="1228658" y="3701186"/>
                </a:cubicBezTo>
                <a:cubicBezTo>
                  <a:pt x="1230373" y="3687409"/>
                  <a:pt x="1232335" y="3671665"/>
                  <a:pt x="1234296" y="3655920"/>
                </a:cubicBezTo>
                <a:cubicBezTo>
                  <a:pt x="1240363" y="3607208"/>
                  <a:pt x="1242790" y="3559169"/>
                  <a:pt x="1233708" y="3515035"/>
                </a:cubicBezTo>
                <a:lnTo>
                  <a:pt x="1229435" y="3501219"/>
                </a:lnTo>
                <a:lnTo>
                  <a:pt x="1228660" y="3494322"/>
                </a:lnTo>
                <a:cubicBezTo>
                  <a:pt x="1230558" y="3486812"/>
                  <a:pt x="1235304" y="3480241"/>
                  <a:pt x="1242897" y="3474609"/>
                </a:cubicBezTo>
                <a:cubicBezTo>
                  <a:pt x="1250490" y="3470855"/>
                  <a:pt x="1258083" y="3478364"/>
                  <a:pt x="1265676" y="3470855"/>
                </a:cubicBezTo>
                <a:cubicBezTo>
                  <a:pt x="1265676" y="3459591"/>
                  <a:pt x="1265676" y="3448326"/>
                  <a:pt x="1265676" y="3437062"/>
                </a:cubicBezTo>
                <a:cubicBezTo>
                  <a:pt x="1269472" y="3429553"/>
                  <a:pt x="1261879" y="3418289"/>
                  <a:pt x="1269472" y="3407024"/>
                </a:cubicBezTo>
                <a:cubicBezTo>
                  <a:pt x="1280861" y="3395760"/>
                  <a:pt x="1265676" y="3392006"/>
                  <a:pt x="1265676" y="3380741"/>
                </a:cubicBezTo>
                <a:lnTo>
                  <a:pt x="1264081" y="3340138"/>
                </a:lnTo>
                <a:lnTo>
                  <a:pt x="1272744" y="3326935"/>
                </a:lnTo>
                <a:cubicBezTo>
                  <a:pt x="1275724" y="3323309"/>
                  <a:pt x="1279195" y="3315747"/>
                  <a:pt x="1282930" y="3316212"/>
                </a:cubicBezTo>
                <a:cubicBezTo>
                  <a:pt x="1296625" y="3317918"/>
                  <a:pt x="1307624" y="3341273"/>
                  <a:pt x="1302682" y="3360644"/>
                </a:cubicBezTo>
                <a:cubicBezTo>
                  <a:pt x="1292799" y="3399386"/>
                  <a:pt x="1291877" y="3437245"/>
                  <a:pt x="1298424" y="3476034"/>
                </a:cubicBezTo>
                <a:cubicBezTo>
                  <a:pt x="1299198" y="3490121"/>
                  <a:pt x="1299972" y="3504208"/>
                  <a:pt x="1292276" y="3515242"/>
                </a:cubicBezTo>
                <a:cubicBezTo>
                  <a:pt x="1287316" y="3524617"/>
                  <a:pt x="1288071" y="3528708"/>
                  <a:pt x="1295296" y="3531607"/>
                </a:cubicBezTo>
                <a:cubicBezTo>
                  <a:pt x="1305010" y="3534815"/>
                  <a:pt x="1310010" y="3545431"/>
                  <a:pt x="1310539" y="3561486"/>
                </a:cubicBezTo>
                <a:cubicBezTo>
                  <a:pt x="1312312" y="3577696"/>
                  <a:pt x="1313842" y="3595875"/>
                  <a:pt x="1315370" y="3614053"/>
                </a:cubicBezTo>
                <a:cubicBezTo>
                  <a:pt x="1315899" y="3630108"/>
                  <a:pt x="1322634" y="3636943"/>
                  <a:pt x="1332839" y="3636215"/>
                </a:cubicBezTo>
                <a:cubicBezTo>
                  <a:pt x="1334084" y="3636370"/>
                  <a:pt x="1336574" y="3636680"/>
                  <a:pt x="1339309" y="3635022"/>
                </a:cubicBezTo>
                <a:cubicBezTo>
                  <a:pt x="1345534" y="3635798"/>
                  <a:pt x="1349779" y="3642322"/>
                  <a:pt x="1348553" y="3652163"/>
                </a:cubicBezTo>
                <a:cubicBezTo>
                  <a:pt x="1348818" y="3660191"/>
                  <a:pt x="1342593" y="3659415"/>
                  <a:pt x="1337613" y="3658795"/>
                </a:cubicBezTo>
                <a:cubicBezTo>
                  <a:pt x="1332387" y="3660143"/>
                  <a:pt x="1327407" y="3659523"/>
                  <a:pt x="1324691" y="3671176"/>
                </a:cubicBezTo>
                <a:cubicBezTo>
                  <a:pt x="1322485" y="3688889"/>
                  <a:pt x="1332974" y="3706185"/>
                  <a:pt x="1344670" y="3703644"/>
                </a:cubicBezTo>
                <a:cubicBezTo>
                  <a:pt x="1348405" y="3704110"/>
                  <a:pt x="1351385" y="3700483"/>
                  <a:pt x="1354630" y="3704885"/>
                </a:cubicBezTo>
                <a:cubicBezTo>
                  <a:pt x="1353894" y="3710789"/>
                  <a:pt x="1350159" y="3710324"/>
                  <a:pt x="1348424" y="3714105"/>
                </a:cubicBezTo>
                <a:cubicBezTo>
                  <a:pt x="1339728" y="3723015"/>
                  <a:pt x="1338748" y="3730888"/>
                  <a:pt x="1346482" y="3739846"/>
                </a:cubicBezTo>
                <a:cubicBezTo>
                  <a:pt x="1358952" y="3751392"/>
                  <a:pt x="1366951" y="3768377"/>
                  <a:pt x="1373705" y="3785208"/>
                </a:cubicBezTo>
                <a:cubicBezTo>
                  <a:pt x="1382704" y="3804316"/>
                  <a:pt x="1393192" y="3821612"/>
                  <a:pt x="1410378" y="3825751"/>
                </a:cubicBezTo>
                <a:cubicBezTo>
                  <a:pt x="1416358" y="3828495"/>
                  <a:pt x="1423337" y="3833361"/>
                  <a:pt x="1424602" y="3843512"/>
                </a:cubicBezTo>
                <a:cubicBezTo>
                  <a:pt x="1432149" y="3884425"/>
                  <a:pt x="1460559" y="3899955"/>
                  <a:pt x="1470841" y="3939210"/>
                </a:cubicBezTo>
                <a:cubicBezTo>
                  <a:pt x="1474595" y="3949671"/>
                  <a:pt x="1481066" y="3948478"/>
                  <a:pt x="1487781" y="3945317"/>
                </a:cubicBezTo>
                <a:cubicBezTo>
                  <a:pt x="1494741" y="3940188"/>
                  <a:pt x="1492232" y="3929883"/>
                  <a:pt x="1489233" y="3923513"/>
                </a:cubicBezTo>
                <a:cubicBezTo>
                  <a:pt x="1484478" y="3910929"/>
                  <a:pt x="1487194" y="3899276"/>
                  <a:pt x="1493645" y="3888087"/>
                </a:cubicBezTo>
                <a:cubicBezTo>
                  <a:pt x="1501586" y="3875086"/>
                  <a:pt x="1506037" y="3859651"/>
                  <a:pt x="1508244" y="3841938"/>
                </a:cubicBezTo>
                <a:cubicBezTo>
                  <a:pt x="1510675" y="3812261"/>
                  <a:pt x="1498941" y="3794811"/>
                  <a:pt x="1480531" y="3800512"/>
                </a:cubicBezTo>
                <a:cubicBezTo>
                  <a:pt x="1476551" y="3802015"/>
                  <a:pt x="1471325" y="3803363"/>
                  <a:pt x="1467590" y="3802898"/>
                </a:cubicBezTo>
                <a:cubicBezTo>
                  <a:pt x="1466345" y="3802743"/>
                  <a:pt x="1464855" y="3804556"/>
                  <a:pt x="1464855" y="3804556"/>
                </a:cubicBezTo>
                <a:cubicBezTo>
                  <a:pt x="1465100" y="3802588"/>
                  <a:pt x="1465100" y="3802588"/>
                  <a:pt x="1466590" y="3800774"/>
                </a:cubicBezTo>
                <a:cubicBezTo>
                  <a:pt x="1467571" y="3792902"/>
                  <a:pt x="1468306" y="3786998"/>
                  <a:pt x="1468042" y="3778970"/>
                </a:cubicBezTo>
                <a:cubicBezTo>
                  <a:pt x="1466474" y="3740801"/>
                  <a:pt x="1471680" y="3729457"/>
                  <a:pt x="1496807" y="3720595"/>
                </a:cubicBezTo>
                <a:cubicBezTo>
                  <a:pt x="1508502" y="3718055"/>
                  <a:pt x="1512463" y="3706556"/>
                  <a:pt x="1512179" y="3688533"/>
                </a:cubicBezTo>
                <a:cubicBezTo>
                  <a:pt x="1512650" y="3674601"/>
                  <a:pt x="1508650" y="3666108"/>
                  <a:pt x="1500916" y="3657150"/>
                </a:cubicBezTo>
                <a:cubicBezTo>
                  <a:pt x="1478712" y="3632399"/>
                  <a:pt x="1466694" y="3596926"/>
                  <a:pt x="1466107" y="3550884"/>
                </a:cubicBezTo>
                <a:cubicBezTo>
                  <a:pt x="1463295" y="3512559"/>
                  <a:pt x="1463295" y="3512559"/>
                  <a:pt x="1487215" y="3523533"/>
                </a:cubicBezTo>
                <a:cubicBezTo>
                  <a:pt x="1500420" y="3529175"/>
                  <a:pt x="1507135" y="3526014"/>
                  <a:pt x="1514321" y="3508922"/>
                </a:cubicBezTo>
                <a:cubicBezTo>
                  <a:pt x="1496381" y="3500691"/>
                  <a:pt x="1493382" y="3494322"/>
                  <a:pt x="1495814" y="3464645"/>
                </a:cubicBezTo>
                <a:lnTo>
                  <a:pt x="1497542" y="3451858"/>
                </a:lnTo>
                <a:lnTo>
                  <a:pt x="1503296" y="3452080"/>
                </a:lnTo>
                <a:cubicBezTo>
                  <a:pt x="1514686" y="3452080"/>
                  <a:pt x="1507093" y="3440816"/>
                  <a:pt x="1510889" y="3433306"/>
                </a:cubicBezTo>
                <a:lnTo>
                  <a:pt x="1508924" y="3378893"/>
                </a:lnTo>
                <a:lnTo>
                  <a:pt x="1530236" y="3370999"/>
                </a:lnTo>
                <a:cubicBezTo>
                  <a:pt x="1538951" y="3372084"/>
                  <a:pt x="1547666" y="3373170"/>
                  <a:pt x="1553362" y="3357890"/>
                </a:cubicBezTo>
                <a:cubicBezTo>
                  <a:pt x="1554852" y="3356077"/>
                  <a:pt x="1558078" y="3350483"/>
                  <a:pt x="1554343" y="3350018"/>
                </a:cubicBezTo>
                <a:cubicBezTo>
                  <a:pt x="1544628" y="3346809"/>
                  <a:pt x="1545099" y="3332877"/>
                  <a:pt x="1542835" y="3320603"/>
                </a:cubicBezTo>
                <a:cubicBezTo>
                  <a:pt x="1540816" y="3306362"/>
                  <a:pt x="1535571" y="3297714"/>
                  <a:pt x="1525366" y="3298441"/>
                </a:cubicBezTo>
                <a:cubicBezTo>
                  <a:pt x="1519641" y="3298727"/>
                  <a:pt x="1514844" y="3296631"/>
                  <a:pt x="1511102" y="3292417"/>
                </a:cubicBezTo>
                <a:lnTo>
                  <a:pt x="1508675" y="3286693"/>
                </a:lnTo>
                <a:lnTo>
                  <a:pt x="1513262" y="3273731"/>
                </a:lnTo>
                <a:cubicBezTo>
                  <a:pt x="1518482" y="3265282"/>
                  <a:pt x="1524177" y="3256834"/>
                  <a:pt x="1526075" y="3245570"/>
                </a:cubicBezTo>
                <a:cubicBezTo>
                  <a:pt x="1526075" y="3245570"/>
                  <a:pt x="1529872" y="3245570"/>
                  <a:pt x="1533668" y="3245570"/>
                </a:cubicBezTo>
                <a:cubicBezTo>
                  <a:pt x="1537464" y="3245570"/>
                  <a:pt x="1545057" y="3241816"/>
                  <a:pt x="1548854" y="3249325"/>
                </a:cubicBezTo>
                <a:cubicBezTo>
                  <a:pt x="1548854" y="3260589"/>
                  <a:pt x="1548854" y="3271853"/>
                  <a:pt x="1548854" y="3283118"/>
                </a:cubicBezTo>
                <a:cubicBezTo>
                  <a:pt x="1548854" y="3294382"/>
                  <a:pt x="1556447" y="3298136"/>
                  <a:pt x="1556447" y="3305646"/>
                </a:cubicBezTo>
                <a:cubicBezTo>
                  <a:pt x="1556447" y="3309401"/>
                  <a:pt x="1560243" y="3309401"/>
                  <a:pt x="1564040" y="3309401"/>
                </a:cubicBezTo>
                <a:cubicBezTo>
                  <a:pt x="1567836" y="3309401"/>
                  <a:pt x="1567836" y="3305646"/>
                  <a:pt x="1567836" y="3301891"/>
                </a:cubicBezTo>
                <a:cubicBezTo>
                  <a:pt x="1567836" y="3290627"/>
                  <a:pt x="1567836" y="3279363"/>
                  <a:pt x="1567836" y="3268099"/>
                </a:cubicBezTo>
                <a:cubicBezTo>
                  <a:pt x="1567836" y="3264344"/>
                  <a:pt x="1567836" y="3256834"/>
                  <a:pt x="1575429" y="3256834"/>
                </a:cubicBezTo>
                <a:cubicBezTo>
                  <a:pt x="1579226" y="3256834"/>
                  <a:pt x="1579226" y="3264344"/>
                  <a:pt x="1583022" y="3264344"/>
                </a:cubicBezTo>
                <a:cubicBezTo>
                  <a:pt x="1594412" y="3279363"/>
                  <a:pt x="1602004" y="3294382"/>
                  <a:pt x="1602004" y="3309401"/>
                </a:cubicBezTo>
                <a:cubicBezTo>
                  <a:pt x="1602004" y="3335684"/>
                  <a:pt x="1620987" y="3354457"/>
                  <a:pt x="1617190" y="3380740"/>
                </a:cubicBezTo>
                <a:cubicBezTo>
                  <a:pt x="1617190" y="3380740"/>
                  <a:pt x="1620987" y="3380740"/>
                  <a:pt x="1620987" y="3380740"/>
                </a:cubicBezTo>
                <a:cubicBezTo>
                  <a:pt x="1624783" y="3380740"/>
                  <a:pt x="1624783" y="3380740"/>
                  <a:pt x="1628580" y="3380740"/>
                </a:cubicBezTo>
                <a:cubicBezTo>
                  <a:pt x="1628580" y="3376986"/>
                  <a:pt x="1628580" y="3369476"/>
                  <a:pt x="1628580" y="3365721"/>
                </a:cubicBezTo>
                <a:cubicBezTo>
                  <a:pt x="1632376" y="3350703"/>
                  <a:pt x="1636172" y="3350703"/>
                  <a:pt x="1651358" y="3354457"/>
                </a:cubicBezTo>
                <a:cubicBezTo>
                  <a:pt x="1655155" y="3358212"/>
                  <a:pt x="1658951" y="3358212"/>
                  <a:pt x="1662748" y="3350703"/>
                </a:cubicBezTo>
                <a:cubicBezTo>
                  <a:pt x="1666544" y="3339438"/>
                  <a:pt x="1666544" y="3328174"/>
                  <a:pt x="1674137" y="3316910"/>
                </a:cubicBezTo>
                <a:cubicBezTo>
                  <a:pt x="1674137" y="3328174"/>
                  <a:pt x="1674137" y="3335684"/>
                  <a:pt x="1674137" y="3343193"/>
                </a:cubicBezTo>
                <a:cubicBezTo>
                  <a:pt x="1674137" y="3350703"/>
                  <a:pt x="1681730" y="3350703"/>
                  <a:pt x="1685527" y="3346948"/>
                </a:cubicBezTo>
                <a:cubicBezTo>
                  <a:pt x="1689323" y="3346948"/>
                  <a:pt x="1689323" y="3339438"/>
                  <a:pt x="1693120" y="3346948"/>
                </a:cubicBezTo>
                <a:cubicBezTo>
                  <a:pt x="1693120" y="3346948"/>
                  <a:pt x="1696916" y="3350703"/>
                  <a:pt x="1693120" y="3350703"/>
                </a:cubicBezTo>
                <a:cubicBezTo>
                  <a:pt x="1685527" y="3361967"/>
                  <a:pt x="1689323" y="3376986"/>
                  <a:pt x="1689323" y="3388250"/>
                </a:cubicBezTo>
                <a:cubicBezTo>
                  <a:pt x="1689323" y="3392005"/>
                  <a:pt x="1689323" y="3395759"/>
                  <a:pt x="1693120" y="3395759"/>
                </a:cubicBezTo>
                <a:cubicBezTo>
                  <a:pt x="1696916" y="3395759"/>
                  <a:pt x="1696916" y="3395759"/>
                  <a:pt x="1700713" y="3392005"/>
                </a:cubicBezTo>
                <a:cubicBezTo>
                  <a:pt x="1708305" y="3384495"/>
                  <a:pt x="1708305" y="3373231"/>
                  <a:pt x="1715898" y="3369476"/>
                </a:cubicBezTo>
                <a:cubicBezTo>
                  <a:pt x="1723491" y="3365721"/>
                  <a:pt x="1727288" y="3358212"/>
                  <a:pt x="1734881" y="3365721"/>
                </a:cubicBezTo>
                <a:cubicBezTo>
                  <a:pt x="1738677" y="3369476"/>
                  <a:pt x="1746270" y="3369476"/>
                  <a:pt x="1746270" y="3373231"/>
                </a:cubicBezTo>
                <a:cubicBezTo>
                  <a:pt x="1746270" y="3380740"/>
                  <a:pt x="1750067" y="3388250"/>
                  <a:pt x="1746270" y="3392005"/>
                </a:cubicBezTo>
                <a:cubicBezTo>
                  <a:pt x="1738677" y="3407023"/>
                  <a:pt x="1734881" y="3422042"/>
                  <a:pt x="1731084" y="3437061"/>
                </a:cubicBezTo>
                <a:cubicBezTo>
                  <a:pt x="1723491" y="3448325"/>
                  <a:pt x="1727288" y="3448325"/>
                  <a:pt x="1738677" y="3455835"/>
                </a:cubicBezTo>
                <a:cubicBezTo>
                  <a:pt x="1746270" y="3455835"/>
                  <a:pt x="1757660" y="3459590"/>
                  <a:pt x="1761456" y="3467099"/>
                </a:cubicBezTo>
                <a:cubicBezTo>
                  <a:pt x="1761456" y="3478363"/>
                  <a:pt x="1769049" y="3485873"/>
                  <a:pt x="1769049" y="3500892"/>
                </a:cubicBezTo>
                <a:cubicBezTo>
                  <a:pt x="1765252" y="3508401"/>
                  <a:pt x="1769049" y="3519665"/>
                  <a:pt x="1765252" y="3530929"/>
                </a:cubicBezTo>
                <a:cubicBezTo>
                  <a:pt x="1765252" y="3538439"/>
                  <a:pt x="1772845" y="3538439"/>
                  <a:pt x="1776642" y="3538439"/>
                </a:cubicBezTo>
                <a:cubicBezTo>
                  <a:pt x="1784235" y="3538439"/>
                  <a:pt x="1788031" y="3534684"/>
                  <a:pt x="1788031" y="3530929"/>
                </a:cubicBezTo>
                <a:cubicBezTo>
                  <a:pt x="1788031" y="3523420"/>
                  <a:pt x="1784235" y="3523420"/>
                  <a:pt x="1784235" y="3519665"/>
                </a:cubicBezTo>
                <a:cubicBezTo>
                  <a:pt x="1776642" y="3500892"/>
                  <a:pt x="1780438" y="3485873"/>
                  <a:pt x="1795624" y="3474608"/>
                </a:cubicBezTo>
                <a:cubicBezTo>
                  <a:pt x="1803217" y="3470854"/>
                  <a:pt x="1810810" y="3478363"/>
                  <a:pt x="1818403" y="3470854"/>
                </a:cubicBezTo>
                <a:cubicBezTo>
                  <a:pt x="1818403" y="3459590"/>
                  <a:pt x="1818403" y="3448325"/>
                  <a:pt x="1818403" y="3437061"/>
                </a:cubicBezTo>
                <a:cubicBezTo>
                  <a:pt x="1822199" y="3429552"/>
                  <a:pt x="1814606" y="3418288"/>
                  <a:pt x="1822199" y="3407023"/>
                </a:cubicBezTo>
                <a:cubicBezTo>
                  <a:pt x="1833589" y="3395759"/>
                  <a:pt x="1818403" y="3392005"/>
                  <a:pt x="1818403" y="3380740"/>
                </a:cubicBezTo>
                <a:cubicBezTo>
                  <a:pt x="1822199" y="3346948"/>
                  <a:pt x="1810810" y="3316910"/>
                  <a:pt x="1814606" y="3286872"/>
                </a:cubicBezTo>
                <a:cubicBezTo>
                  <a:pt x="1814606" y="3271853"/>
                  <a:pt x="1814606" y="3260589"/>
                  <a:pt x="1814606" y="3245570"/>
                </a:cubicBezTo>
                <a:cubicBezTo>
                  <a:pt x="1814606" y="3223042"/>
                  <a:pt x="1814606" y="3204268"/>
                  <a:pt x="1795624" y="3181740"/>
                </a:cubicBezTo>
                <a:cubicBezTo>
                  <a:pt x="1799420" y="3177985"/>
                  <a:pt x="1807013" y="3177985"/>
                  <a:pt x="1807013" y="3174231"/>
                </a:cubicBezTo>
                <a:cubicBezTo>
                  <a:pt x="1825996" y="3159212"/>
                  <a:pt x="1825996" y="3155457"/>
                  <a:pt x="1810810" y="3132929"/>
                </a:cubicBezTo>
                <a:cubicBezTo>
                  <a:pt x="1803217" y="3125419"/>
                  <a:pt x="1795624" y="3114155"/>
                  <a:pt x="1795624" y="3102891"/>
                </a:cubicBezTo>
                <a:cubicBezTo>
                  <a:pt x="1791828" y="3091627"/>
                  <a:pt x="1784235" y="3084117"/>
                  <a:pt x="1788031" y="3076608"/>
                </a:cubicBezTo>
                <a:lnTo>
                  <a:pt x="1788470" y="3075261"/>
                </a:lnTo>
                <a:lnTo>
                  <a:pt x="1790123" y="3075806"/>
                </a:lnTo>
                <a:cubicBezTo>
                  <a:pt x="1792495" y="3075336"/>
                  <a:pt x="1794394" y="3073459"/>
                  <a:pt x="1794394" y="3069704"/>
                </a:cubicBezTo>
                <a:lnTo>
                  <a:pt x="1794394" y="3057100"/>
                </a:lnTo>
                <a:lnTo>
                  <a:pt x="1796909" y="3049390"/>
                </a:lnTo>
                <a:lnTo>
                  <a:pt x="1801512" y="3060317"/>
                </a:lnTo>
                <a:cubicBezTo>
                  <a:pt x="1802936" y="3065949"/>
                  <a:pt x="1803885" y="3071581"/>
                  <a:pt x="1805783" y="3077214"/>
                </a:cubicBezTo>
                <a:cubicBezTo>
                  <a:pt x="1809580" y="3084723"/>
                  <a:pt x="1813376" y="3084723"/>
                  <a:pt x="1817172" y="3080968"/>
                </a:cubicBezTo>
                <a:lnTo>
                  <a:pt x="1826373" y="3080141"/>
                </a:lnTo>
                <a:lnTo>
                  <a:pt x="1827025" y="3121845"/>
                </a:lnTo>
                <a:cubicBezTo>
                  <a:pt x="1827025" y="3121845"/>
                  <a:pt x="1827025" y="3125601"/>
                  <a:pt x="1827025" y="3129357"/>
                </a:cubicBezTo>
                <a:cubicBezTo>
                  <a:pt x="1827025" y="3136869"/>
                  <a:pt x="1825791" y="3148136"/>
                  <a:pt x="1828259" y="3151892"/>
                </a:cubicBezTo>
                <a:cubicBezTo>
                  <a:pt x="1828259" y="3166916"/>
                  <a:pt x="1830727" y="3181939"/>
                  <a:pt x="1830727" y="3196963"/>
                </a:cubicBezTo>
                <a:cubicBezTo>
                  <a:pt x="1830727" y="3204474"/>
                  <a:pt x="1830727" y="3208230"/>
                  <a:pt x="1831961" y="3215742"/>
                </a:cubicBezTo>
                <a:cubicBezTo>
                  <a:pt x="1833195" y="3223254"/>
                  <a:pt x="1831961" y="3230765"/>
                  <a:pt x="1831961" y="3242033"/>
                </a:cubicBezTo>
                <a:cubicBezTo>
                  <a:pt x="1831961" y="3249545"/>
                  <a:pt x="1834429" y="3257056"/>
                  <a:pt x="1834429" y="3268324"/>
                </a:cubicBezTo>
                <a:cubicBezTo>
                  <a:pt x="1834429" y="3272080"/>
                  <a:pt x="1833195" y="3275836"/>
                  <a:pt x="1831961" y="3283347"/>
                </a:cubicBezTo>
                <a:cubicBezTo>
                  <a:pt x="1831961" y="3290859"/>
                  <a:pt x="1835663" y="3287103"/>
                  <a:pt x="1835663" y="3290859"/>
                </a:cubicBezTo>
                <a:cubicBezTo>
                  <a:pt x="1835663" y="3294615"/>
                  <a:pt x="1835663" y="3294615"/>
                  <a:pt x="1835663" y="3298371"/>
                </a:cubicBezTo>
                <a:cubicBezTo>
                  <a:pt x="1835663" y="3317150"/>
                  <a:pt x="1836897" y="3339685"/>
                  <a:pt x="1838131" y="3358465"/>
                </a:cubicBezTo>
                <a:cubicBezTo>
                  <a:pt x="1838131" y="3373488"/>
                  <a:pt x="1839365" y="3388511"/>
                  <a:pt x="1840600" y="3403535"/>
                </a:cubicBezTo>
                <a:cubicBezTo>
                  <a:pt x="1841834" y="3426070"/>
                  <a:pt x="1841834" y="3426070"/>
                  <a:pt x="1840600" y="3448605"/>
                </a:cubicBezTo>
                <a:cubicBezTo>
                  <a:pt x="1839365" y="3456117"/>
                  <a:pt x="1838131" y="3463629"/>
                  <a:pt x="1843068" y="3463629"/>
                </a:cubicBezTo>
                <a:cubicBezTo>
                  <a:pt x="1845536" y="3463629"/>
                  <a:pt x="1846770" y="3474896"/>
                  <a:pt x="1845536" y="3482408"/>
                </a:cubicBezTo>
                <a:cubicBezTo>
                  <a:pt x="1841834" y="3497431"/>
                  <a:pt x="1844302" y="3508699"/>
                  <a:pt x="1844302" y="3523722"/>
                </a:cubicBezTo>
                <a:cubicBezTo>
                  <a:pt x="1843068" y="3531234"/>
                  <a:pt x="1848003" y="3546257"/>
                  <a:pt x="1850472" y="3542502"/>
                </a:cubicBezTo>
                <a:cubicBezTo>
                  <a:pt x="1856641" y="3542502"/>
                  <a:pt x="1860344" y="3546257"/>
                  <a:pt x="1860344" y="3557525"/>
                </a:cubicBezTo>
                <a:cubicBezTo>
                  <a:pt x="1860344" y="3572548"/>
                  <a:pt x="1862812" y="3583816"/>
                  <a:pt x="1862812" y="3598839"/>
                </a:cubicBezTo>
                <a:cubicBezTo>
                  <a:pt x="1862812" y="3613863"/>
                  <a:pt x="1861578" y="3628886"/>
                  <a:pt x="1862812" y="3647666"/>
                </a:cubicBezTo>
                <a:cubicBezTo>
                  <a:pt x="1864046" y="3662690"/>
                  <a:pt x="1864046" y="3677713"/>
                  <a:pt x="1862812" y="3692736"/>
                </a:cubicBezTo>
                <a:cubicBezTo>
                  <a:pt x="1861578" y="3704004"/>
                  <a:pt x="1865280" y="3707760"/>
                  <a:pt x="1867748" y="3711516"/>
                </a:cubicBezTo>
                <a:cubicBezTo>
                  <a:pt x="1871450" y="3722783"/>
                  <a:pt x="1873918" y="3719027"/>
                  <a:pt x="1873918" y="3704004"/>
                </a:cubicBezTo>
                <a:cubicBezTo>
                  <a:pt x="1873918" y="3700248"/>
                  <a:pt x="1873918" y="3692736"/>
                  <a:pt x="1873918" y="3685225"/>
                </a:cubicBezTo>
                <a:cubicBezTo>
                  <a:pt x="1875152" y="3677713"/>
                  <a:pt x="1875152" y="3666445"/>
                  <a:pt x="1877620" y="3666445"/>
                </a:cubicBezTo>
                <a:cubicBezTo>
                  <a:pt x="1883790" y="3666445"/>
                  <a:pt x="1883790" y="3655178"/>
                  <a:pt x="1883790" y="3643910"/>
                </a:cubicBezTo>
                <a:cubicBezTo>
                  <a:pt x="1883790" y="3628886"/>
                  <a:pt x="1883790" y="3617619"/>
                  <a:pt x="1887492" y="3610107"/>
                </a:cubicBezTo>
                <a:cubicBezTo>
                  <a:pt x="1889960" y="3602595"/>
                  <a:pt x="1889960" y="3587572"/>
                  <a:pt x="1887492" y="3576304"/>
                </a:cubicBezTo>
                <a:cubicBezTo>
                  <a:pt x="1883790" y="3561281"/>
                  <a:pt x="1886258" y="3542502"/>
                  <a:pt x="1886258" y="3523722"/>
                </a:cubicBezTo>
                <a:cubicBezTo>
                  <a:pt x="1886258" y="3519966"/>
                  <a:pt x="1887492" y="3519966"/>
                  <a:pt x="1887492" y="3516211"/>
                </a:cubicBezTo>
                <a:cubicBezTo>
                  <a:pt x="1889960" y="3512455"/>
                  <a:pt x="1891194" y="3516211"/>
                  <a:pt x="1891194" y="3519966"/>
                </a:cubicBezTo>
                <a:cubicBezTo>
                  <a:pt x="1891194" y="3531234"/>
                  <a:pt x="1891194" y="3538746"/>
                  <a:pt x="1893662" y="3542502"/>
                </a:cubicBezTo>
                <a:cubicBezTo>
                  <a:pt x="1897364" y="3553769"/>
                  <a:pt x="1899832" y="3550013"/>
                  <a:pt x="1902300" y="3550013"/>
                </a:cubicBezTo>
                <a:cubicBezTo>
                  <a:pt x="1902300" y="3538746"/>
                  <a:pt x="1903534" y="3527478"/>
                  <a:pt x="1903534" y="3512455"/>
                </a:cubicBezTo>
                <a:cubicBezTo>
                  <a:pt x="1904768" y="3519966"/>
                  <a:pt x="1904768" y="3523722"/>
                  <a:pt x="1904768" y="3527478"/>
                </a:cubicBezTo>
                <a:cubicBezTo>
                  <a:pt x="1904768" y="3538746"/>
                  <a:pt x="1906002" y="3550013"/>
                  <a:pt x="1904768" y="3561281"/>
                </a:cubicBezTo>
                <a:cubicBezTo>
                  <a:pt x="1903534" y="3576304"/>
                  <a:pt x="1907236" y="3580060"/>
                  <a:pt x="1908470" y="3595084"/>
                </a:cubicBezTo>
                <a:cubicBezTo>
                  <a:pt x="1909704" y="3610107"/>
                  <a:pt x="1910938" y="3610107"/>
                  <a:pt x="1915874" y="3602595"/>
                </a:cubicBezTo>
                <a:cubicBezTo>
                  <a:pt x="1919576" y="3598839"/>
                  <a:pt x="1920810" y="3591328"/>
                  <a:pt x="1919576" y="3583816"/>
                </a:cubicBezTo>
                <a:cubicBezTo>
                  <a:pt x="1917108" y="3572548"/>
                  <a:pt x="1918342" y="3561281"/>
                  <a:pt x="1918342" y="3553769"/>
                </a:cubicBezTo>
                <a:cubicBezTo>
                  <a:pt x="1917108" y="3531234"/>
                  <a:pt x="1919576" y="3512455"/>
                  <a:pt x="1915874" y="3489920"/>
                </a:cubicBezTo>
                <a:cubicBezTo>
                  <a:pt x="1915874" y="3489920"/>
                  <a:pt x="1915874" y="3486164"/>
                  <a:pt x="1917108" y="3482408"/>
                </a:cubicBezTo>
                <a:cubicBezTo>
                  <a:pt x="1919576" y="3463629"/>
                  <a:pt x="1919576" y="3448605"/>
                  <a:pt x="1919576" y="3429826"/>
                </a:cubicBezTo>
                <a:cubicBezTo>
                  <a:pt x="1920810" y="3403535"/>
                  <a:pt x="1923278" y="3377244"/>
                  <a:pt x="1922044" y="3350953"/>
                </a:cubicBezTo>
                <a:cubicBezTo>
                  <a:pt x="1922044" y="3350953"/>
                  <a:pt x="1922044" y="3347197"/>
                  <a:pt x="1922044" y="3347197"/>
                </a:cubicBezTo>
                <a:cubicBezTo>
                  <a:pt x="1923278" y="3347197"/>
                  <a:pt x="1923278" y="3347197"/>
                  <a:pt x="1923278" y="3347197"/>
                </a:cubicBezTo>
                <a:cubicBezTo>
                  <a:pt x="1924512" y="3347197"/>
                  <a:pt x="1925746" y="3347197"/>
                  <a:pt x="1925746" y="3350953"/>
                </a:cubicBezTo>
                <a:cubicBezTo>
                  <a:pt x="1925746" y="3354709"/>
                  <a:pt x="1925746" y="3358465"/>
                  <a:pt x="1925746" y="3362220"/>
                </a:cubicBezTo>
                <a:cubicBezTo>
                  <a:pt x="1925746" y="3384756"/>
                  <a:pt x="1925746" y="3407291"/>
                  <a:pt x="1925746" y="3429826"/>
                </a:cubicBezTo>
                <a:cubicBezTo>
                  <a:pt x="1925746" y="3433582"/>
                  <a:pt x="1925746" y="3441093"/>
                  <a:pt x="1928214" y="3441093"/>
                </a:cubicBezTo>
                <a:cubicBezTo>
                  <a:pt x="1933150" y="3437338"/>
                  <a:pt x="1933150" y="3452361"/>
                  <a:pt x="1933150" y="3459873"/>
                </a:cubicBezTo>
                <a:cubicBezTo>
                  <a:pt x="1933150" y="3474896"/>
                  <a:pt x="1933150" y="3489920"/>
                  <a:pt x="1933150" y="3504943"/>
                </a:cubicBezTo>
                <a:cubicBezTo>
                  <a:pt x="1933150" y="3516211"/>
                  <a:pt x="1934384" y="3527478"/>
                  <a:pt x="1935618" y="3538746"/>
                </a:cubicBezTo>
                <a:cubicBezTo>
                  <a:pt x="1938086" y="3534990"/>
                  <a:pt x="1939320" y="3527478"/>
                  <a:pt x="1939320" y="3519966"/>
                </a:cubicBezTo>
                <a:cubicBezTo>
                  <a:pt x="1939320" y="3489920"/>
                  <a:pt x="1936852" y="3459873"/>
                  <a:pt x="1940554" y="3429826"/>
                </a:cubicBezTo>
                <a:cubicBezTo>
                  <a:pt x="1940554" y="3381000"/>
                  <a:pt x="1940554" y="3332174"/>
                  <a:pt x="1940554" y="3287103"/>
                </a:cubicBezTo>
                <a:cubicBezTo>
                  <a:pt x="1940554" y="3279591"/>
                  <a:pt x="1936852" y="3275836"/>
                  <a:pt x="1939320" y="3268324"/>
                </a:cubicBezTo>
                <a:lnTo>
                  <a:pt x="1940455" y="3257693"/>
                </a:lnTo>
                <a:lnTo>
                  <a:pt x="1942657" y="3266403"/>
                </a:lnTo>
                <a:cubicBezTo>
                  <a:pt x="1954046" y="3277667"/>
                  <a:pt x="1950250" y="3292686"/>
                  <a:pt x="1950250" y="3307705"/>
                </a:cubicBezTo>
                <a:cubicBezTo>
                  <a:pt x="1950250" y="3311459"/>
                  <a:pt x="1946453" y="3318969"/>
                  <a:pt x="1954046" y="3322723"/>
                </a:cubicBezTo>
                <a:cubicBezTo>
                  <a:pt x="1973029" y="3341497"/>
                  <a:pt x="1992011" y="3360271"/>
                  <a:pt x="2018586" y="3364025"/>
                </a:cubicBezTo>
                <a:cubicBezTo>
                  <a:pt x="2037568" y="3367780"/>
                  <a:pt x="2064144" y="3367780"/>
                  <a:pt x="2064144" y="3397818"/>
                </a:cubicBezTo>
                <a:cubicBezTo>
                  <a:pt x="2064144" y="3409082"/>
                  <a:pt x="2075533" y="3420346"/>
                  <a:pt x="2086923" y="3420346"/>
                </a:cubicBezTo>
                <a:cubicBezTo>
                  <a:pt x="2098312" y="3424101"/>
                  <a:pt x="2105905" y="3427856"/>
                  <a:pt x="2117294" y="3435365"/>
                </a:cubicBezTo>
                <a:cubicBezTo>
                  <a:pt x="2121091" y="3435365"/>
                  <a:pt x="2124887" y="3435365"/>
                  <a:pt x="2124887" y="3435365"/>
                </a:cubicBezTo>
                <a:cubicBezTo>
                  <a:pt x="2143869" y="3416591"/>
                  <a:pt x="2162852" y="3401573"/>
                  <a:pt x="2162852" y="3379044"/>
                </a:cubicBezTo>
                <a:lnTo>
                  <a:pt x="2162852" y="3232597"/>
                </a:lnTo>
                <a:lnTo>
                  <a:pt x="2172218" y="3223332"/>
                </a:lnTo>
                <a:lnTo>
                  <a:pt x="2176628" y="3208503"/>
                </a:lnTo>
                <a:lnTo>
                  <a:pt x="2180760" y="3217845"/>
                </a:lnTo>
                <a:lnTo>
                  <a:pt x="2180760" y="3278715"/>
                </a:lnTo>
                <a:cubicBezTo>
                  <a:pt x="2180760" y="3286225"/>
                  <a:pt x="2188353" y="3289979"/>
                  <a:pt x="2192149" y="3289979"/>
                </a:cubicBezTo>
                <a:cubicBezTo>
                  <a:pt x="2199743" y="3289979"/>
                  <a:pt x="2203539" y="3286225"/>
                  <a:pt x="2203539" y="3278715"/>
                </a:cubicBezTo>
                <a:cubicBezTo>
                  <a:pt x="2203539" y="3273083"/>
                  <a:pt x="2202590" y="3266512"/>
                  <a:pt x="2202115" y="3260410"/>
                </a:cubicBezTo>
                <a:lnTo>
                  <a:pt x="2202994" y="3250841"/>
                </a:lnTo>
                <a:lnTo>
                  <a:pt x="2207223" y="3256194"/>
                </a:lnTo>
                <a:cubicBezTo>
                  <a:pt x="2213155" y="3265933"/>
                  <a:pt x="2217901" y="3276259"/>
                  <a:pt x="2221696" y="3287053"/>
                </a:cubicBezTo>
                <a:lnTo>
                  <a:pt x="2222521" y="3291363"/>
                </a:lnTo>
                <a:lnTo>
                  <a:pt x="2222521" y="3293734"/>
                </a:lnTo>
                <a:cubicBezTo>
                  <a:pt x="2222521" y="3297489"/>
                  <a:pt x="2221572" y="3301243"/>
                  <a:pt x="2221572" y="3304059"/>
                </a:cubicBezTo>
                <a:lnTo>
                  <a:pt x="2225738" y="3308180"/>
                </a:lnTo>
                <a:lnTo>
                  <a:pt x="2234984" y="3356516"/>
                </a:lnTo>
                <a:cubicBezTo>
                  <a:pt x="2234984" y="3379044"/>
                  <a:pt x="2231188" y="3405327"/>
                  <a:pt x="2238781" y="3431610"/>
                </a:cubicBezTo>
                <a:cubicBezTo>
                  <a:pt x="2246374" y="3446629"/>
                  <a:pt x="2242578" y="3465403"/>
                  <a:pt x="2238781" y="3480422"/>
                </a:cubicBezTo>
                <a:cubicBezTo>
                  <a:pt x="2238781" y="3495441"/>
                  <a:pt x="2250170" y="3510460"/>
                  <a:pt x="2246374" y="3525478"/>
                </a:cubicBezTo>
                <a:cubicBezTo>
                  <a:pt x="2246374" y="3532988"/>
                  <a:pt x="2238781" y="3548007"/>
                  <a:pt x="2253966" y="3544252"/>
                </a:cubicBezTo>
                <a:cubicBezTo>
                  <a:pt x="2265356" y="3544252"/>
                  <a:pt x="2257764" y="3532988"/>
                  <a:pt x="2261560" y="3525478"/>
                </a:cubicBezTo>
                <a:cubicBezTo>
                  <a:pt x="2265356" y="3480422"/>
                  <a:pt x="2253966" y="3439120"/>
                  <a:pt x="2253966" y="3394063"/>
                </a:cubicBezTo>
                <a:cubicBezTo>
                  <a:pt x="2253966" y="3371535"/>
                  <a:pt x="2272949" y="3360271"/>
                  <a:pt x="2276746" y="3337742"/>
                </a:cubicBezTo>
                <a:cubicBezTo>
                  <a:pt x="2276746" y="3337742"/>
                  <a:pt x="2280542" y="3337742"/>
                  <a:pt x="2284338" y="3337742"/>
                </a:cubicBezTo>
                <a:cubicBezTo>
                  <a:pt x="2288135" y="3337742"/>
                  <a:pt x="2295728" y="3333988"/>
                  <a:pt x="2299524" y="3341497"/>
                </a:cubicBezTo>
                <a:cubicBezTo>
                  <a:pt x="2299524" y="3352761"/>
                  <a:pt x="2299524" y="3364025"/>
                  <a:pt x="2299524" y="3375290"/>
                </a:cubicBezTo>
                <a:cubicBezTo>
                  <a:pt x="2299524" y="3386554"/>
                  <a:pt x="2307117" y="3390308"/>
                  <a:pt x="2307117" y="3397818"/>
                </a:cubicBezTo>
                <a:cubicBezTo>
                  <a:pt x="2307117" y="3401573"/>
                  <a:pt x="2310914" y="3401573"/>
                  <a:pt x="2314710" y="3401573"/>
                </a:cubicBezTo>
                <a:cubicBezTo>
                  <a:pt x="2318506" y="3401573"/>
                  <a:pt x="2318506" y="3397818"/>
                  <a:pt x="2318506" y="3394063"/>
                </a:cubicBezTo>
                <a:cubicBezTo>
                  <a:pt x="2318506" y="3382799"/>
                  <a:pt x="2318506" y="3371535"/>
                  <a:pt x="2318506" y="3360271"/>
                </a:cubicBezTo>
                <a:cubicBezTo>
                  <a:pt x="2318506" y="3356516"/>
                  <a:pt x="2318506" y="3349006"/>
                  <a:pt x="2326100" y="3349006"/>
                </a:cubicBezTo>
                <a:cubicBezTo>
                  <a:pt x="2329896" y="3349006"/>
                  <a:pt x="2329896" y="3356516"/>
                  <a:pt x="2333692" y="3356516"/>
                </a:cubicBezTo>
                <a:cubicBezTo>
                  <a:pt x="2345082" y="3371535"/>
                  <a:pt x="2352675" y="3386554"/>
                  <a:pt x="2352675" y="3401573"/>
                </a:cubicBezTo>
                <a:cubicBezTo>
                  <a:pt x="2352675" y="3427856"/>
                  <a:pt x="2371658" y="3446629"/>
                  <a:pt x="2367861" y="3472912"/>
                </a:cubicBezTo>
                <a:cubicBezTo>
                  <a:pt x="2367861" y="3472912"/>
                  <a:pt x="2371658" y="3472912"/>
                  <a:pt x="2371658" y="3472912"/>
                </a:cubicBezTo>
                <a:cubicBezTo>
                  <a:pt x="2375454" y="3472912"/>
                  <a:pt x="2375454" y="3472912"/>
                  <a:pt x="2379250" y="3472912"/>
                </a:cubicBezTo>
                <a:cubicBezTo>
                  <a:pt x="2379250" y="3469158"/>
                  <a:pt x="2379250" y="3461648"/>
                  <a:pt x="2379250" y="3457893"/>
                </a:cubicBezTo>
                <a:cubicBezTo>
                  <a:pt x="2383047" y="3442875"/>
                  <a:pt x="2386843" y="3442875"/>
                  <a:pt x="2402029" y="3446629"/>
                </a:cubicBezTo>
                <a:cubicBezTo>
                  <a:pt x="2405826" y="3450384"/>
                  <a:pt x="2409622" y="3450384"/>
                  <a:pt x="2413419" y="3442875"/>
                </a:cubicBezTo>
                <a:cubicBezTo>
                  <a:pt x="2417215" y="3431610"/>
                  <a:pt x="2417215" y="3420346"/>
                  <a:pt x="2424808" y="3409082"/>
                </a:cubicBezTo>
                <a:cubicBezTo>
                  <a:pt x="2424808" y="3420346"/>
                  <a:pt x="2424808" y="3427856"/>
                  <a:pt x="2424808" y="3435365"/>
                </a:cubicBezTo>
                <a:cubicBezTo>
                  <a:pt x="2424808" y="3442875"/>
                  <a:pt x="2432401" y="3442875"/>
                  <a:pt x="2436197" y="3439120"/>
                </a:cubicBezTo>
                <a:cubicBezTo>
                  <a:pt x="2439994" y="3439120"/>
                  <a:pt x="2439994" y="3431610"/>
                  <a:pt x="2443791" y="3439120"/>
                </a:cubicBezTo>
                <a:cubicBezTo>
                  <a:pt x="2443791" y="3439120"/>
                  <a:pt x="2447587" y="3442875"/>
                  <a:pt x="2443791" y="3442875"/>
                </a:cubicBezTo>
                <a:cubicBezTo>
                  <a:pt x="2436197" y="3454139"/>
                  <a:pt x="2439994" y="3469158"/>
                  <a:pt x="2439994" y="3480422"/>
                </a:cubicBezTo>
                <a:cubicBezTo>
                  <a:pt x="2439994" y="3484177"/>
                  <a:pt x="2439994" y="3487931"/>
                  <a:pt x="2443791" y="3487931"/>
                </a:cubicBezTo>
                <a:cubicBezTo>
                  <a:pt x="2447587" y="3487931"/>
                  <a:pt x="2447587" y="3487931"/>
                  <a:pt x="2451383" y="3484177"/>
                </a:cubicBezTo>
                <a:cubicBezTo>
                  <a:pt x="2458976" y="3476667"/>
                  <a:pt x="2458976" y="3465403"/>
                  <a:pt x="2466569" y="3461648"/>
                </a:cubicBezTo>
                <a:cubicBezTo>
                  <a:pt x="2474162" y="3457893"/>
                  <a:pt x="2477959" y="3450384"/>
                  <a:pt x="2485551" y="3457893"/>
                </a:cubicBezTo>
                <a:cubicBezTo>
                  <a:pt x="2489348" y="3461648"/>
                  <a:pt x="2496941" y="3461648"/>
                  <a:pt x="2496941" y="3465403"/>
                </a:cubicBezTo>
                <a:cubicBezTo>
                  <a:pt x="2496941" y="3472912"/>
                  <a:pt x="2500737" y="3480422"/>
                  <a:pt x="2496941" y="3484177"/>
                </a:cubicBezTo>
                <a:cubicBezTo>
                  <a:pt x="2489348" y="3499195"/>
                  <a:pt x="2485551" y="3514214"/>
                  <a:pt x="2481755" y="3529233"/>
                </a:cubicBezTo>
                <a:cubicBezTo>
                  <a:pt x="2474162" y="3540497"/>
                  <a:pt x="2477959" y="3540497"/>
                  <a:pt x="2489348" y="3548007"/>
                </a:cubicBezTo>
                <a:cubicBezTo>
                  <a:pt x="2496941" y="3548007"/>
                  <a:pt x="2508330" y="3551762"/>
                  <a:pt x="2512126" y="3559271"/>
                </a:cubicBezTo>
                <a:cubicBezTo>
                  <a:pt x="2512126" y="3570535"/>
                  <a:pt x="2519720" y="3578045"/>
                  <a:pt x="2519720" y="3593064"/>
                </a:cubicBezTo>
                <a:cubicBezTo>
                  <a:pt x="2515923" y="3600573"/>
                  <a:pt x="2519720" y="3611837"/>
                  <a:pt x="2515923" y="3623101"/>
                </a:cubicBezTo>
                <a:cubicBezTo>
                  <a:pt x="2515923" y="3630611"/>
                  <a:pt x="2523516" y="3630611"/>
                  <a:pt x="2527312" y="3630611"/>
                </a:cubicBezTo>
                <a:cubicBezTo>
                  <a:pt x="2534906" y="3630611"/>
                  <a:pt x="2538702" y="3626856"/>
                  <a:pt x="2538702" y="3623101"/>
                </a:cubicBezTo>
                <a:cubicBezTo>
                  <a:pt x="2538702" y="3615592"/>
                  <a:pt x="2534906" y="3615592"/>
                  <a:pt x="2534906" y="3611837"/>
                </a:cubicBezTo>
                <a:cubicBezTo>
                  <a:pt x="2527312" y="3593064"/>
                  <a:pt x="2531109" y="3578045"/>
                  <a:pt x="2546295" y="3566780"/>
                </a:cubicBezTo>
                <a:cubicBezTo>
                  <a:pt x="2553888" y="3563026"/>
                  <a:pt x="2561481" y="3570535"/>
                  <a:pt x="2569074" y="3563026"/>
                </a:cubicBezTo>
                <a:cubicBezTo>
                  <a:pt x="2569074" y="3551762"/>
                  <a:pt x="2569074" y="3540497"/>
                  <a:pt x="2569074" y="3529233"/>
                </a:cubicBezTo>
                <a:cubicBezTo>
                  <a:pt x="2572870" y="3521724"/>
                  <a:pt x="2565277" y="3510460"/>
                  <a:pt x="2572870" y="3499195"/>
                </a:cubicBezTo>
                <a:cubicBezTo>
                  <a:pt x="2584260" y="3487931"/>
                  <a:pt x="2569074" y="3484177"/>
                  <a:pt x="2569074" y="3472912"/>
                </a:cubicBezTo>
                <a:cubicBezTo>
                  <a:pt x="2572870" y="3439120"/>
                  <a:pt x="2561481" y="3409082"/>
                  <a:pt x="2565277" y="3379044"/>
                </a:cubicBezTo>
                <a:cubicBezTo>
                  <a:pt x="2565277" y="3364025"/>
                  <a:pt x="2565277" y="3352761"/>
                  <a:pt x="2565277" y="3337742"/>
                </a:cubicBezTo>
                <a:cubicBezTo>
                  <a:pt x="2565277" y="3315214"/>
                  <a:pt x="2565277" y="3296440"/>
                  <a:pt x="2546295" y="3273912"/>
                </a:cubicBezTo>
                <a:cubicBezTo>
                  <a:pt x="2550091" y="3270157"/>
                  <a:pt x="2557684" y="3270157"/>
                  <a:pt x="2557684" y="3266403"/>
                </a:cubicBezTo>
                <a:cubicBezTo>
                  <a:pt x="2576667" y="3251384"/>
                  <a:pt x="2576667" y="3247629"/>
                  <a:pt x="2561481" y="3225101"/>
                </a:cubicBezTo>
                <a:lnTo>
                  <a:pt x="2554490" y="3215987"/>
                </a:lnTo>
                <a:lnTo>
                  <a:pt x="2571797" y="3188602"/>
                </a:lnTo>
                <a:cubicBezTo>
                  <a:pt x="2571797" y="3184847"/>
                  <a:pt x="2571797" y="3177338"/>
                  <a:pt x="2571797" y="3169828"/>
                </a:cubicBezTo>
                <a:cubicBezTo>
                  <a:pt x="2571797" y="3158564"/>
                  <a:pt x="2571797" y="3143545"/>
                  <a:pt x="2571797" y="3132281"/>
                </a:cubicBezTo>
                <a:lnTo>
                  <a:pt x="2571797" y="3113424"/>
                </a:lnTo>
                <a:lnTo>
                  <a:pt x="2582361" y="3102602"/>
                </a:lnTo>
                <a:lnTo>
                  <a:pt x="2583219" y="3095181"/>
                </a:lnTo>
                <a:lnTo>
                  <a:pt x="2584609" y="3113507"/>
                </a:lnTo>
                <a:cubicBezTo>
                  <a:pt x="2584134" y="3120078"/>
                  <a:pt x="2583185" y="3126649"/>
                  <a:pt x="2583185" y="3132281"/>
                </a:cubicBezTo>
                <a:cubicBezTo>
                  <a:pt x="2586982" y="3136036"/>
                  <a:pt x="2583185" y="3139790"/>
                  <a:pt x="2586982" y="3143545"/>
                </a:cubicBezTo>
                <a:cubicBezTo>
                  <a:pt x="2590778" y="3143545"/>
                  <a:pt x="2594575" y="3143545"/>
                  <a:pt x="2594575" y="3143545"/>
                </a:cubicBezTo>
                <a:cubicBezTo>
                  <a:pt x="2598371" y="3124772"/>
                  <a:pt x="2613557" y="3132281"/>
                  <a:pt x="2624946" y="3132281"/>
                </a:cubicBezTo>
                <a:lnTo>
                  <a:pt x="2624946" y="3127972"/>
                </a:lnTo>
                <a:lnTo>
                  <a:pt x="2628291" y="3135251"/>
                </a:lnTo>
                <a:cubicBezTo>
                  <a:pt x="2632563" y="3139475"/>
                  <a:pt x="2638257" y="3142291"/>
                  <a:pt x="2643952" y="3142291"/>
                </a:cubicBezTo>
                <a:lnTo>
                  <a:pt x="2645877" y="3143243"/>
                </a:lnTo>
                <a:lnTo>
                  <a:pt x="2643929" y="3154809"/>
                </a:lnTo>
                <a:cubicBezTo>
                  <a:pt x="2643929" y="3158564"/>
                  <a:pt x="2643929" y="3162319"/>
                  <a:pt x="2651521" y="3166073"/>
                </a:cubicBezTo>
                <a:cubicBezTo>
                  <a:pt x="2655317" y="3166073"/>
                  <a:pt x="2655317" y="3158564"/>
                  <a:pt x="2659115" y="3158564"/>
                </a:cubicBezTo>
                <a:lnTo>
                  <a:pt x="2662156" y="3151293"/>
                </a:lnTo>
                <a:lnTo>
                  <a:pt x="2670503" y="3155421"/>
                </a:lnTo>
                <a:lnTo>
                  <a:pt x="2670503" y="3159311"/>
                </a:lnTo>
                <a:lnTo>
                  <a:pt x="2667600" y="3177075"/>
                </a:lnTo>
                <a:cubicBezTo>
                  <a:pt x="2666220" y="3182493"/>
                  <a:pt x="2663909" y="3186778"/>
                  <a:pt x="2659051" y="3188383"/>
                </a:cubicBezTo>
                <a:cubicBezTo>
                  <a:pt x="2655317" y="3188848"/>
                  <a:pt x="2658543" y="3194442"/>
                  <a:pt x="2660032" y="3196255"/>
                </a:cubicBezTo>
                <a:cubicBezTo>
                  <a:pt x="2662881" y="3203895"/>
                  <a:pt x="2666483" y="3207443"/>
                  <a:pt x="2670463" y="3208946"/>
                </a:cubicBezTo>
                <a:lnTo>
                  <a:pt x="2672879" y="3209026"/>
                </a:lnTo>
                <a:lnTo>
                  <a:pt x="2678097" y="3237413"/>
                </a:lnTo>
                <a:cubicBezTo>
                  <a:pt x="2678097" y="3244923"/>
                  <a:pt x="2685689" y="3248677"/>
                  <a:pt x="2693282" y="3248677"/>
                </a:cubicBezTo>
                <a:cubicBezTo>
                  <a:pt x="2700875" y="3248677"/>
                  <a:pt x="2704672" y="3241168"/>
                  <a:pt x="2704672" y="3229904"/>
                </a:cubicBezTo>
                <a:lnTo>
                  <a:pt x="2703772" y="3216999"/>
                </a:lnTo>
                <a:lnTo>
                  <a:pt x="2704863" y="3217403"/>
                </a:lnTo>
                <a:cubicBezTo>
                  <a:pt x="2711076" y="3222875"/>
                  <a:pt x="2716226" y="3231228"/>
                  <a:pt x="2720186" y="3242726"/>
                </a:cubicBezTo>
                <a:cubicBezTo>
                  <a:pt x="2720432" y="3244694"/>
                  <a:pt x="2720677" y="3246662"/>
                  <a:pt x="2719432" y="3246817"/>
                </a:cubicBezTo>
                <a:cubicBezTo>
                  <a:pt x="2708698" y="3262145"/>
                  <a:pt x="2715129" y="3283329"/>
                  <a:pt x="2717581" y="3303010"/>
                </a:cubicBezTo>
                <a:cubicBezTo>
                  <a:pt x="2720013" y="3332687"/>
                  <a:pt x="2717013" y="3339056"/>
                  <a:pt x="2699073" y="3347287"/>
                </a:cubicBezTo>
                <a:cubicBezTo>
                  <a:pt x="2706260" y="3364379"/>
                  <a:pt x="2712975" y="3367540"/>
                  <a:pt x="2726180" y="3361898"/>
                </a:cubicBezTo>
                <a:cubicBezTo>
                  <a:pt x="2750099" y="3350924"/>
                  <a:pt x="2750099" y="3350924"/>
                  <a:pt x="2747287" y="3389249"/>
                </a:cubicBezTo>
                <a:cubicBezTo>
                  <a:pt x="2746701" y="3435291"/>
                  <a:pt x="2734683" y="3470764"/>
                  <a:pt x="2712479" y="3495515"/>
                </a:cubicBezTo>
                <a:cubicBezTo>
                  <a:pt x="2704745" y="3504473"/>
                  <a:pt x="2700745" y="3512966"/>
                  <a:pt x="2701215" y="3526897"/>
                </a:cubicBezTo>
                <a:cubicBezTo>
                  <a:pt x="2700932" y="3544921"/>
                  <a:pt x="2704893" y="3556419"/>
                  <a:pt x="2716588" y="3558960"/>
                </a:cubicBezTo>
                <a:cubicBezTo>
                  <a:pt x="2741714" y="3567822"/>
                  <a:pt x="2746920" y="3579165"/>
                  <a:pt x="2745352" y="3617335"/>
                </a:cubicBezTo>
                <a:cubicBezTo>
                  <a:pt x="2745088" y="3625362"/>
                  <a:pt x="2745823" y="3631267"/>
                  <a:pt x="2746804" y="3639139"/>
                </a:cubicBezTo>
                <a:cubicBezTo>
                  <a:pt x="2748294" y="3640952"/>
                  <a:pt x="2748294" y="3640952"/>
                  <a:pt x="2748540" y="3642920"/>
                </a:cubicBezTo>
                <a:cubicBezTo>
                  <a:pt x="2748540" y="3642920"/>
                  <a:pt x="2747049" y="3641107"/>
                  <a:pt x="2745804" y="3641262"/>
                </a:cubicBezTo>
                <a:cubicBezTo>
                  <a:pt x="2742069" y="3641727"/>
                  <a:pt x="2736844" y="3640380"/>
                  <a:pt x="2732864" y="3638877"/>
                </a:cubicBezTo>
                <a:cubicBezTo>
                  <a:pt x="2714453" y="3633175"/>
                  <a:pt x="2702719" y="3650626"/>
                  <a:pt x="2705151" y="3680303"/>
                </a:cubicBezTo>
                <a:cubicBezTo>
                  <a:pt x="2707357" y="3698016"/>
                  <a:pt x="2711808" y="3713451"/>
                  <a:pt x="2719749" y="3726452"/>
                </a:cubicBezTo>
                <a:cubicBezTo>
                  <a:pt x="2726201" y="3737641"/>
                  <a:pt x="2728916" y="3749294"/>
                  <a:pt x="2724162" y="3761878"/>
                </a:cubicBezTo>
                <a:cubicBezTo>
                  <a:pt x="2721162" y="3768248"/>
                  <a:pt x="2718653" y="3778553"/>
                  <a:pt x="2725614" y="3783682"/>
                </a:cubicBezTo>
                <a:cubicBezTo>
                  <a:pt x="2732329" y="3786843"/>
                  <a:pt x="2738798" y="3788036"/>
                  <a:pt x="2742554" y="3777575"/>
                </a:cubicBezTo>
                <a:cubicBezTo>
                  <a:pt x="2752836" y="3738320"/>
                  <a:pt x="2781245" y="3722790"/>
                  <a:pt x="2788793" y="3681877"/>
                </a:cubicBezTo>
                <a:cubicBezTo>
                  <a:pt x="2790057" y="3671726"/>
                  <a:pt x="2797037" y="3666860"/>
                  <a:pt x="2803017" y="3664116"/>
                </a:cubicBezTo>
                <a:cubicBezTo>
                  <a:pt x="2820202" y="3659977"/>
                  <a:pt x="2830691" y="3642681"/>
                  <a:pt x="2839690" y="3623572"/>
                </a:cubicBezTo>
                <a:cubicBezTo>
                  <a:pt x="2846444" y="3606742"/>
                  <a:pt x="2854443" y="3589756"/>
                  <a:pt x="2866912" y="3578210"/>
                </a:cubicBezTo>
                <a:cubicBezTo>
                  <a:pt x="2874647" y="3569252"/>
                  <a:pt x="2873666" y="3561380"/>
                  <a:pt x="2864970" y="3552470"/>
                </a:cubicBezTo>
                <a:cubicBezTo>
                  <a:pt x="2863235" y="3548688"/>
                  <a:pt x="2859500" y="3549154"/>
                  <a:pt x="2858765" y="3543249"/>
                </a:cubicBezTo>
                <a:cubicBezTo>
                  <a:pt x="2862010" y="3538848"/>
                  <a:pt x="2864989" y="3542474"/>
                  <a:pt x="2868725" y="3542009"/>
                </a:cubicBezTo>
                <a:cubicBezTo>
                  <a:pt x="2880420" y="3544549"/>
                  <a:pt x="2890909" y="3527254"/>
                  <a:pt x="2888703" y="3509541"/>
                </a:cubicBezTo>
                <a:cubicBezTo>
                  <a:pt x="2885987" y="3497887"/>
                  <a:pt x="2881007" y="3498508"/>
                  <a:pt x="2875782" y="3497160"/>
                </a:cubicBezTo>
                <a:cubicBezTo>
                  <a:pt x="2870802" y="3497780"/>
                  <a:pt x="2864577" y="3498555"/>
                  <a:pt x="2864841" y="3490528"/>
                </a:cubicBezTo>
                <a:cubicBezTo>
                  <a:pt x="2863616" y="3480687"/>
                  <a:pt x="2867860" y="3474163"/>
                  <a:pt x="2874085" y="3473387"/>
                </a:cubicBezTo>
                <a:cubicBezTo>
                  <a:pt x="2876820" y="3475045"/>
                  <a:pt x="2879311" y="3474735"/>
                  <a:pt x="2880556" y="3474580"/>
                </a:cubicBezTo>
                <a:cubicBezTo>
                  <a:pt x="2890761" y="3475308"/>
                  <a:pt x="2897496" y="3468473"/>
                  <a:pt x="2898024" y="3452418"/>
                </a:cubicBezTo>
                <a:cubicBezTo>
                  <a:pt x="2899553" y="3434240"/>
                  <a:pt x="2901082" y="3416061"/>
                  <a:pt x="2902856" y="3399851"/>
                </a:cubicBezTo>
                <a:cubicBezTo>
                  <a:pt x="2903385" y="3383796"/>
                  <a:pt x="2908384" y="3373180"/>
                  <a:pt x="2918099" y="3369972"/>
                </a:cubicBezTo>
                <a:cubicBezTo>
                  <a:pt x="2925324" y="3367073"/>
                  <a:pt x="2926079" y="3362982"/>
                  <a:pt x="2921118" y="3353607"/>
                </a:cubicBezTo>
                <a:cubicBezTo>
                  <a:pt x="2913422" y="3342573"/>
                  <a:pt x="2914196" y="3328486"/>
                  <a:pt x="2914970" y="3314399"/>
                </a:cubicBezTo>
                <a:cubicBezTo>
                  <a:pt x="2921518" y="3275610"/>
                  <a:pt x="2920595" y="3237751"/>
                  <a:pt x="2910713" y="3199009"/>
                </a:cubicBezTo>
                <a:cubicBezTo>
                  <a:pt x="2908242" y="3189323"/>
                  <a:pt x="2909756" y="3178642"/>
                  <a:pt x="2913600" y="3170168"/>
                </a:cubicBezTo>
                <a:lnTo>
                  <a:pt x="2920246" y="3164024"/>
                </a:lnTo>
                <a:lnTo>
                  <a:pt x="2924120" y="3176318"/>
                </a:lnTo>
                <a:cubicBezTo>
                  <a:pt x="2925365" y="3182185"/>
                  <a:pt x="2925840" y="3188286"/>
                  <a:pt x="2924890" y="3194857"/>
                </a:cubicBezTo>
                <a:cubicBezTo>
                  <a:pt x="2924890" y="3194857"/>
                  <a:pt x="2928687" y="3194857"/>
                  <a:pt x="2928687" y="3194857"/>
                </a:cubicBezTo>
                <a:cubicBezTo>
                  <a:pt x="2932484" y="3194857"/>
                  <a:pt x="2932484" y="3194857"/>
                  <a:pt x="2936280" y="3194857"/>
                </a:cubicBezTo>
                <a:cubicBezTo>
                  <a:pt x="2936280" y="3191103"/>
                  <a:pt x="2936280" y="3183593"/>
                  <a:pt x="2936280" y="3179838"/>
                </a:cubicBezTo>
                <a:lnTo>
                  <a:pt x="2942695" y="3168417"/>
                </a:lnTo>
                <a:lnTo>
                  <a:pt x="2957622" y="3191167"/>
                </a:lnTo>
                <a:cubicBezTo>
                  <a:pt x="2960933" y="3201248"/>
                  <a:pt x="2961720" y="3212642"/>
                  <a:pt x="2959455" y="3224916"/>
                </a:cubicBezTo>
                <a:cubicBezTo>
                  <a:pt x="2957700" y="3231130"/>
                  <a:pt x="2958191" y="3235066"/>
                  <a:pt x="2962416" y="3238537"/>
                </a:cubicBezTo>
                <a:cubicBezTo>
                  <a:pt x="2965396" y="3242164"/>
                  <a:pt x="2968886" y="3239730"/>
                  <a:pt x="2970886" y="3235484"/>
                </a:cubicBezTo>
                <a:cubicBezTo>
                  <a:pt x="2972131" y="3235329"/>
                  <a:pt x="2971886" y="3233361"/>
                  <a:pt x="2973131" y="3233206"/>
                </a:cubicBezTo>
                <a:cubicBezTo>
                  <a:pt x="2976376" y="3228804"/>
                  <a:pt x="2975659" y="3212904"/>
                  <a:pt x="2983356" y="3223937"/>
                </a:cubicBezTo>
                <a:cubicBezTo>
                  <a:pt x="2990806" y="3233003"/>
                  <a:pt x="2986807" y="3241495"/>
                  <a:pt x="2981317" y="3248175"/>
                </a:cubicBezTo>
                <a:cubicBezTo>
                  <a:pt x="2980317" y="3250298"/>
                  <a:pt x="2978073" y="3252577"/>
                  <a:pt x="2975828" y="3254855"/>
                </a:cubicBezTo>
                <a:cubicBezTo>
                  <a:pt x="2973582" y="3257133"/>
                  <a:pt x="2971583" y="3261379"/>
                  <a:pt x="2972318" y="3267284"/>
                </a:cubicBezTo>
                <a:cubicBezTo>
                  <a:pt x="2974299" y="3273033"/>
                  <a:pt x="2977544" y="3268631"/>
                  <a:pt x="2980279" y="3270289"/>
                </a:cubicBezTo>
                <a:cubicBezTo>
                  <a:pt x="2996444" y="3278269"/>
                  <a:pt x="3001650" y="3289613"/>
                  <a:pt x="2992897" y="3310689"/>
                </a:cubicBezTo>
                <a:cubicBezTo>
                  <a:pt x="2969390" y="3365582"/>
                  <a:pt x="2971009" y="3429337"/>
                  <a:pt x="2979099" y="3494284"/>
                </a:cubicBezTo>
                <a:cubicBezTo>
                  <a:pt x="2981060" y="3510029"/>
                  <a:pt x="2983021" y="3525774"/>
                  <a:pt x="2984737" y="3539551"/>
                </a:cubicBezTo>
                <a:cubicBezTo>
                  <a:pt x="2987678" y="3563168"/>
                  <a:pt x="2985395" y="3585437"/>
                  <a:pt x="2980376" y="3606049"/>
                </a:cubicBezTo>
                <a:cubicBezTo>
                  <a:pt x="2977112" y="3620446"/>
                  <a:pt x="2973093" y="3638934"/>
                  <a:pt x="2984015" y="3655562"/>
                </a:cubicBezTo>
                <a:cubicBezTo>
                  <a:pt x="2993201" y="3668409"/>
                  <a:pt x="3016346" y="3671522"/>
                  <a:pt x="3025571" y="3664377"/>
                </a:cubicBezTo>
                <a:cubicBezTo>
                  <a:pt x="3034795" y="3657232"/>
                  <a:pt x="3042285" y="3646306"/>
                  <a:pt x="3050530" y="3631288"/>
                </a:cubicBezTo>
                <a:cubicBezTo>
                  <a:pt x="3033344" y="3635427"/>
                  <a:pt x="3022159" y="3626827"/>
                  <a:pt x="3015727" y="3605643"/>
                </a:cubicBezTo>
                <a:cubicBezTo>
                  <a:pt x="3011766" y="3594145"/>
                  <a:pt x="3014521" y="3585807"/>
                  <a:pt x="3022236" y="3586845"/>
                </a:cubicBezTo>
                <a:cubicBezTo>
                  <a:pt x="3028951" y="3590006"/>
                  <a:pt x="3035176" y="3589230"/>
                  <a:pt x="3041401" y="3588455"/>
                </a:cubicBezTo>
                <a:cubicBezTo>
                  <a:pt x="3058831" y="3586284"/>
                  <a:pt x="3066831" y="3569298"/>
                  <a:pt x="3064644" y="3541590"/>
                </a:cubicBezTo>
                <a:cubicBezTo>
                  <a:pt x="3063908" y="3535685"/>
                  <a:pt x="3063173" y="3529781"/>
                  <a:pt x="3062438" y="3523877"/>
                </a:cubicBezTo>
                <a:cubicBezTo>
                  <a:pt x="3062702" y="3515849"/>
                  <a:pt x="3064212" y="3507667"/>
                  <a:pt x="3070191" y="3504923"/>
                </a:cubicBezTo>
                <a:cubicBezTo>
                  <a:pt x="3074681" y="3500367"/>
                  <a:pt x="3078152" y="3507929"/>
                  <a:pt x="3081378" y="3513523"/>
                </a:cubicBezTo>
                <a:cubicBezTo>
                  <a:pt x="3085848" y="3518962"/>
                  <a:pt x="3089563" y="3528493"/>
                  <a:pt x="3095543" y="3525749"/>
                </a:cubicBezTo>
                <a:cubicBezTo>
                  <a:pt x="3101768" y="3524974"/>
                  <a:pt x="3100298" y="3513165"/>
                  <a:pt x="3100562" y="3505138"/>
                </a:cubicBezTo>
                <a:lnTo>
                  <a:pt x="3105396" y="3443032"/>
                </a:lnTo>
                <a:lnTo>
                  <a:pt x="3112025" y="3446374"/>
                </a:lnTo>
                <a:cubicBezTo>
                  <a:pt x="3116373" y="3448252"/>
                  <a:pt x="3120719" y="3449191"/>
                  <a:pt x="3125066" y="3447313"/>
                </a:cubicBezTo>
                <a:cubicBezTo>
                  <a:pt x="3125066" y="3447313"/>
                  <a:pt x="3127963" y="3447313"/>
                  <a:pt x="3130861" y="3451069"/>
                </a:cubicBezTo>
                <a:cubicBezTo>
                  <a:pt x="3116371" y="3466092"/>
                  <a:pt x="3122168" y="3484871"/>
                  <a:pt x="3122168" y="3503651"/>
                </a:cubicBezTo>
                <a:cubicBezTo>
                  <a:pt x="3119270" y="3511162"/>
                  <a:pt x="3122168" y="3518674"/>
                  <a:pt x="3122168" y="3529941"/>
                </a:cubicBezTo>
                <a:cubicBezTo>
                  <a:pt x="3125066" y="3529941"/>
                  <a:pt x="3125066" y="3533697"/>
                  <a:pt x="3125066" y="3533697"/>
                </a:cubicBezTo>
                <a:cubicBezTo>
                  <a:pt x="3119270" y="3541209"/>
                  <a:pt x="3122168" y="3552477"/>
                  <a:pt x="3116371" y="3559989"/>
                </a:cubicBezTo>
                <a:cubicBezTo>
                  <a:pt x="3113474" y="3575012"/>
                  <a:pt x="3119270" y="3590035"/>
                  <a:pt x="3130861" y="3593791"/>
                </a:cubicBezTo>
                <a:cubicBezTo>
                  <a:pt x="3133759" y="3593791"/>
                  <a:pt x="3136657" y="3597547"/>
                  <a:pt x="3136657" y="3601303"/>
                </a:cubicBezTo>
                <a:cubicBezTo>
                  <a:pt x="3139555" y="3605059"/>
                  <a:pt x="3139555" y="3608815"/>
                  <a:pt x="3133759" y="3608815"/>
                </a:cubicBezTo>
                <a:cubicBezTo>
                  <a:pt x="3133759" y="3623838"/>
                  <a:pt x="3142453" y="3631349"/>
                  <a:pt x="3145351" y="3642617"/>
                </a:cubicBezTo>
                <a:cubicBezTo>
                  <a:pt x="3151146" y="3642617"/>
                  <a:pt x="3154043" y="3646373"/>
                  <a:pt x="3151146" y="3653885"/>
                </a:cubicBezTo>
                <a:cubicBezTo>
                  <a:pt x="3151146" y="3668909"/>
                  <a:pt x="3159840" y="3683931"/>
                  <a:pt x="3156942" y="3698955"/>
                </a:cubicBezTo>
                <a:cubicBezTo>
                  <a:pt x="3156942" y="3702711"/>
                  <a:pt x="3159840" y="3702711"/>
                  <a:pt x="3162738" y="3702711"/>
                </a:cubicBezTo>
                <a:cubicBezTo>
                  <a:pt x="3162738" y="3702711"/>
                  <a:pt x="3165634" y="3702711"/>
                  <a:pt x="3165634" y="3698955"/>
                </a:cubicBezTo>
                <a:cubicBezTo>
                  <a:pt x="3165634" y="3691443"/>
                  <a:pt x="3165634" y="3687687"/>
                  <a:pt x="3165634" y="3683931"/>
                </a:cubicBezTo>
                <a:cubicBezTo>
                  <a:pt x="3165634" y="3680176"/>
                  <a:pt x="3165634" y="3676420"/>
                  <a:pt x="3168533" y="3672664"/>
                </a:cubicBezTo>
                <a:cubicBezTo>
                  <a:pt x="3177227" y="3668909"/>
                  <a:pt x="3180125" y="3657641"/>
                  <a:pt x="3180125" y="3646373"/>
                </a:cubicBezTo>
                <a:cubicBezTo>
                  <a:pt x="3180125" y="3638861"/>
                  <a:pt x="3180125" y="3631349"/>
                  <a:pt x="3180125" y="3620082"/>
                </a:cubicBezTo>
                <a:cubicBezTo>
                  <a:pt x="3171432" y="3620082"/>
                  <a:pt x="3177227" y="3608815"/>
                  <a:pt x="3174329" y="3605059"/>
                </a:cubicBezTo>
                <a:cubicBezTo>
                  <a:pt x="3174329" y="3582523"/>
                  <a:pt x="3174329" y="3556233"/>
                  <a:pt x="3174329" y="3533697"/>
                </a:cubicBezTo>
                <a:cubicBezTo>
                  <a:pt x="3171432" y="3533697"/>
                  <a:pt x="3168533" y="3529941"/>
                  <a:pt x="3171432" y="3526185"/>
                </a:cubicBezTo>
                <a:cubicBezTo>
                  <a:pt x="3171432" y="3522430"/>
                  <a:pt x="3171432" y="3522430"/>
                  <a:pt x="3174329" y="3522430"/>
                </a:cubicBezTo>
                <a:cubicBezTo>
                  <a:pt x="3177227" y="3522430"/>
                  <a:pt x="3180125" y="3522430"/>
                  <a:pt x="3183023" y="3522430"/>
                </a:cubicBezTo>
                <a:cubicBezTo>
                  <a:pt x="3180125" y="3492383"/>
                  <a:pt x="3188818" y="3466092"/>
                  <a:pt x="3188818" y="3436045"/>
                </a:cubicBezTo>
                <a:cubicBezTo>
                  <a:pt x="3183023" y="3428533"/>
                  <a:pt x="3183023" y="3421021"/>
                  <a:pt x="3188818" y="3413510"/>
                </a:cubicBezTo>
                <a:cubicBezTo>
                  <a:pt x="3188818" y="3383463"/>
                  <a:pt x="3188818" y="3349661"/>
                  <a:pt x="3188818" y="3319613"/>
                </a:cubicBezTo>
                <a:cubicBezTo>
                  <a:pt x="3185920" y="3319613"/>
                  <a:pt x="3183023" y="3319613"/>
                  <a:pt x="3183023" y="3319613"/>
                </a:cubicBezTo>
                <a:cubicBezTo>
                  <a:pt x="3183023" y="3300834"/>
                  <a:pt x="3183023" y="3285811"/>
                  <a:pt x="3183023" y="3270787"/>
                </a:cubicBezTo>
                <a:cubicBezTo>
                  <a:pt x="3183023" y="3270787"/>
                  <a:pt x="3185920" y="3267031"/>
                  <a:pt x="3188818" y="3267031"/>
                </a:cubicBezTo>
                <a:cubicBezTo>
                  <a:pt x="3188818" y="3263275"/>
                  <a:pt x="3185920" y="3252008"/>
                  <a:pt x="3188818" y="3252008"/>
                </a:cubicBezTo>
                <a:cubicBezTo>
                  <a:pt x="3197512" y="3248252"/>
                  <a:pt x="3197512" y="3240741"/>
                  <a:pt x="3197512" y="3236985"/>
                </a:cubicBezTo>
                <a:cubicBezTo>
                  <a:pt x="3191716" y="3221961"/>
                  <a:pt x="3191716" y="3210693"/>
                  <a:pt x="3194614" y="3195670"/>
                </a:cubicBezTo>
                <a:cubicBezTo>
                  <a:pt x="3197512" y="3191915"/>
                  <a:pt x="3197512" y="3184403"/>
                  <a:pt x="3194614" y="3180647"/>
                </a:cubicBezTo>
                <a:cubicBezTo>
                  <a:pt x="3188818" y="3169379"/>
                  <a:pt x="3191716" y="3158111"/>
                  <a:pt x="3194614" y="3146844"/>
                </a:cubicBezTo>
                <a:cubicBezTo>
                  <a:pt x="3206205" y="3143088"/>
                  <a:pt x="3200411" y="3131821"/>
                  <a:pt x="3200411" y="3124309"/>
                </a:cubicBezTo>
                <a:cubicBezTo>
                  <a:pt x="3203307" y="3105529"/>
                  <a:pt x="3200411" y="3090506"/>
                  <a:pt x="3200411" y="3075483"/>
                </a:cubicBezTo>
                <a:lnTo>
                  <a:pt x="3200411" y="3052831"/>
                </a:lnTo>
                <a:lnTo>
                  <a:pt x="3207678" y="3053355"/>
                </a:lnTo>
                <a:cubicBezTo>
                  <a:pt x="3207678" y="3053355"/>
                  <a:pt x="3210576" y="3053355"/>
                  <a:pt x="3213473" y="3057111"/>
                </a:cubicBezTo>
                <a:cubicBezTo>
                  <a:pt x="3198984" y="3072134"/>
                  <a:pt x="3204780" y="3090913"/>
                  <a:pt x="3204780" y="3109693"/>
                </a:cubicBezTo>
                <a:cubicBezTo>
                  <a:pt x="3201882" y="3117204"/>
                  <a:pt x="3204780" y="3124716"/>
                  <a:pt x="3204780" y="3135983"/>
                </a:cubicBezTo>
                <a:cubicBezTo>
                  <a:pt x="3207678" y="3135983"/>
                  <a:pt x="3207678" y="3139739"/>
                  <a:pt x="3207678" y="3139739"/>
                </a:cubicBezTo>
                <a:cubicBezTo>
                  <a:pt x="3201882" y="3147251"/>
                  <a:pt x="3204780" y="3158519"/>
                  <a:pt x="3198984" y="3166031"/>
                </a:cubicBezTo>
                <a:cubicBezTo>
                  <a:pt x="3196085" y="3181054"/>
                  <a:pt x="3201882" y="3196077"/>
                  <a:pt x="3213473" y="3199833"/>
                </a:cubicBezTo>
                <a:cubicBezTo>
                  <a:pt x="3216371" y="3199833"/>
                  <a:pt x="3219269" y="3203589"/>
                  <a:pt x="3219269" y="3207345"/>
                </a:cubicBezTo>
                <a:cubicBezTo>
                  <a:pt x="3222167" y="3211101"/>
                  <a:pt x="3222167" y="3214857"/>
                  <a:pt x="3216371" y="3214857"/>
                </a:cubicBezTo>
                <a:cubicBezTo>
                  <a:pt x="3216371" y="3229880"/>
                  <a:pt x="3225064" y="3237391"/>
                  <a:pt x="3227962" y="3248659"/>
                </a:cubicBezTo>
                <a:cubicBezTo>
                  <a:pt x="3233758" y="3248659"/>
                  <a:pt x="3236656" y="3252415"/>
                  <a:pt x="3233758" y="3259927"/>
                </a:cubicBezTo>
                <a:cubicBezTo>
                  <a:pt x="3233758" y="3274951"/>
                  <a:pt x="3242453" y="3289973"/>
                  <a:pt x="3239553" y="3304997"/>
                </a:cubicBezTo>
                <a:cubicBezTo>
                  <a:pt x="3239553" y="3308753"/>
                  <a:pt x="3242453" y="3308753"/>
                  <a:pt x="3245350" y="3308753"/>
                </a:cubicBezTo>
                <a:cubicBezTo>
                  <a:pt x="3245350" y="3308753"/>
                  <a:pt x="3248247" y="3308753"/>
                  <a:pt x="3248247" y="3304997"/>
                </a:cubicBezTo>
                <a:cubicBezTo>
                  <a:pt x="3248247" y="3297485"/>
                  <a:pt x="3248247" y="3293729"/>
                  <a:pt x="3248247" y="3289973"/>
                </a:cubicBezTo>
                <a:cubicBezTo>
                  <a:pt x="3248247" y="3286218"/>
                  <a:pt x="3248247" y="3282462"/>
                  <a:pt x="3251145" y="3278706"/>
                </a:cubicBezTo>
                <a:cubicBezTo>
                  <a:pt x="3259839" y="3274951"/>
                  <a:pt x="3262736" y="3263683"/>
                  <a:pt x="3262736" y="3252415"/>
                </a:cubicBezTo>
                <a:cubicBezTo>
                  <a:pt x="3262736" y="3244903"/>
                  <a:pt x="3262736" y="3237391"/>
                  <a:pt x="3262736" y="3226124"/>
                </a:cubicBezTo>
                <a:cubicBezTo>
                  <a:pt x="3254043" y="3226124"/>
                  <a:pt x="3259839" y="3214857"/>
                  <a:pt x="3256941" y="3211101"/>
                </a:cubicBezTo>
                <a:cubicBezTo>
                  <a:pt x="3256941" y="3188565"/>
                  <a:pt x="3256941" y="3162275"/>
                  <a:pt x="3256941" y="3139739"/>
                </a:cubicBezTo>
                <a:cubicBezTo>
                  <a:pt x="3254043" y="3139739"/>
                  <a:pt x="3251145" y="3135983"/>
                  <a:pt x="3254043" y="3132227"/>
                </a:cubicBezTo>
                <a:cubicBezTo>
                  <a:pt x="3254043" y="3128472"/>
                  <a:pt x="3254043" y="3128472"/>
                  <a:pt x="3256941" y="3128472"/>
                </a:cubicBezTo>
                <a:cubicBezTo>
                  <a:pt x="3259839" y="3128472"/>
                  <a:pt x="3262736" y="3128472"/>
                  <a:pt x="3265635" y="3128472"/>
                </a:cubicBezTo>
                <a:cubicBezTo>
                  <a:pt x="3262736" y="3098425"/>
                  <a:pt x="3271430" y="3072134"/>
                  <a:pt x="3271430" y="3042087"/>
                </a:cubicBezTo>
                <a:cubicBezTo>
                  <a:pt x="3265635" y="3034575"/>
                  <a:pt x="3265635" y="3027063"/>
                  <a:pt x="3271430" y="3019552"/>
                </a:cubicBezTo>
                <a:cubicBezTo>
                  <a:pt x="3271430" y="2989505"/>
                  <a:pt x="3271430" y="2955703"/>
                  <a:pt x="3271430" y="2925655"/>
                </a:cubicBezTo>
                <a:cubicBezTo>
                  <a:pt x="3268532" y="2925655"/>
                  <a:pt x="3265635" y="2925655"/>
                  <a:pt x="3265635" y="2925655"/>
                </a:cubicBezTo>
                <a:cubicBezTo>
                  <a:pt x="3265635" y="2906876"/>
                  <a:pt x="3265635" y="2891853"/>
                  <a:pt x="3265635" y="2876829"/>
                </a:cubicBezTo>
                <a:cubicBezTo>
                  <a:pt x="3265635" y="2876829"/>
                  <a:pt x="3268532" y="2873073"/>
                  <a:pt x="3271430" y="2873073"/>
                </a:cubicBezTo>
                <a:cubicBezTo>
                  <a:pt x="3271430" y="2871195"/>
                  <a:pt x="3270706" y="2867439"/>
                  <a:pt x="3270344" y="2864153"/>
                </a:cubicBezTo>
                <a:lnTo>
                  <a:pt x="3270952" y="2860738"/>
                </a:lnTo>
                <a:lnTo>
                  <a:pt x="3272386" y="2877383"/>
                </a:lnTo>
                <a:cubicBezTo>
                  <a:pt x="3276239" y="2899919"/>
                  <a:pt x="3272386" y="2926209"/>
                  <a:pt x="3272386" y="2952501"/>
                </a:cubicBezTo>
                <a:cubicBezTo>
                  <a:pt x="3272386" y="2978792"/>
                  <a:pt x="3272386" y="3001326"/>
                  <a:pt x="3276239" y="3027617"/>
                </a:cubicBezTo>
                <a:cubicBezTo>
                  <a:pt x="3280092" y="3053909"/>
                  <a:pt x="3280092" y="3080200"/>
                  <a:pt x="3280092" y="3106491"/>
                </a:cubicBezTo>
                <a:cubicBezTo>
                  <a:pt x="3280092" y="3106491"/>
                  <a:pt x="3280092" y="3110247"/>
                  <a:pt x="3280092" y="3114003"/>
                </a:cubicBezTo>
                <a:cubicBezTo>
                  <a:pt x="3280092" y="3121514"/>
                  <a:pt x="3276239" y="3132782"/>
                  <a:pt x="3283946" y="3136538"/>
                </a:cubicBezTo>
                <a:cubicBezTo>
                  <a:pt x="3283946" y="3151561"/>
                  <a:pt x="3291653" y="3166585"/>
                  <a:pt x="3291653" y="3181608"/>
                </a:cubicBezTo>
                <a:cubicBezTo>
                  <a:pt x="3291653" y="3189120"/>
                  <a:pt x="3291653" y="3192876"/>
                  <a:pt x="3295506" y="3200387"/>
                </a:cubicBezTo>
                <a:cubicBezTo>
                  <a:pt x="3299359" y="3207899"/>
                  <a:pt x="3295506" y="3215411"/>
                  <a:pt x="3295506" y="3226678"/>
                </a:cubicBezTo>
                <a:cubicBezTo>
                  <a:pt x="3295506" y="3234190"/>
                  <a:pt x="3303213" y="3241701"/>
                  <a:pt x="3303213" y="3252969"/>
                </a:cubicBezTo>
                <a:cubicBezTo>
                  <a:pt x="3303213" y="3256725"/>
                  <a:pt x="3299359" y="3260481"/>
                  <a:pt x="3295506" y="3267993"/>
                </a:cubicBezTo>
                <a:cubicBezTo>
                  <a:pt x="3295506" y="3275504"/>
                  <a:pt x="3307067" y="3271749"/>
                  <a:pt x="3307067" y="3275504"/>
                </a:cubicBezTo>
                <a:cubicBezTo>
                  <a:pt x="3307067" y="3279260"/>
                  <a:pt x="3307067" y="3279260"/>
                  <a:pt x="3307067" y="3283016"/>
                </a:cubicBezTo>
                <a:cubicBezTo>
                  <a:pt x="3307067" y="3301795"/>
                  <a:pt x="3310919" y="3324330"/>
                  <a:pt x="3314772" y="3343110"/>
                </a:cubicBezTo>
                <a:cubicBezTo>
                  <a:pt x="3314772" y="3358133"/>
                  <a:pt x="3318627" y="3373157"/>
                  <a:pt x="3322480" y="3388180"/>
                </a:cubicBezTo>
                <a:cubicBezTo>
                  <a:pt x="3326334" y="3410715"/>
                  <a:pt x="3326334" y="3410715"/>
                  <a:pt x="3322480" y="3433250"/>
                </a:cubicBezTo>
                <a:cubicBezTo>
                  <a:pt x="3318627" y="3440762"/>
                  <a:pt x="3314772" y="3448274"/>
                  <a:pt x="3330187" y="3448274"/>
                </a:cubicBezTo>
                <a:cubicBezTo>
                  <a:pt x="3337894" y="3448274"/>
                  <a:pt x="3341747" y="3459541"/>
                  <a:pt x="3337894" y="3467053"/>
                </a:cubicBezTo>
                <a:cubicBezTo>
                  <a:pt x="3326334" y="3482076"/>
                  <a:pt x="3334039" y="3493344"/>
                  <a:pt x="3334039" y="3508368"/>
                </a:cubicBezTo>
                <a:cubicBezTo>
                  <a:pt x="3330187" y="3515879"/>
                  <a:pt x="3345601" y="3530903"/>
                  <a:pt x="3353307" y="3527147"/>
                </a:cubicBezTo>
                <a:cubicBezTo>
                  <a:pt x="3372574" y="3527147"/>
                  <a:pt x="3384134" y="3530903"/>
                  <a:pt x="3384134" y="3542170"/>
                </a:cubicBezTo>
                <a:cubicBezTo>
                  <a:pt x="3384134" y="3557194"/>
                  <a:pt x="3391842" y="3568461"/>
                  <a:pt x="3391842" y="3583485"/>
                </a:cubicBezTo>
                <a:cubicBezTo>
                  <a:pt x="3391842" y="3598508"/>
                  <a:pt x="3387987" y="3613532"/>
                  <a:pt x="3391842" y="3632311"/>
                </a:cubicBezTo>
                <a:cubicBezTo>
                  <a:pt x="3395696" y="3647334"/>
                  <a:pt x="3395696" y="3662358"/>
                  <a:pt x="3391842" y="3677381"/>
                </a:cubicBezTo>
                <a:cubicBezTo>
                  <a:pt x="3387987" y="3688649"/>
                  <a:pt x="3399549" y="3692405"/>
                  <a:pt x="3407254" y="3696160"/>
                </a:cubicBezTo>
                <a:cubicBezTo>
                  <a:pt x="3418816" y="3707428"/>
                  <a:pt x="3426521" y="3703672"/>
                  <a:pt x="3426521" y="3688649"/>
                </a:cubicBezTo>
                <a:cubicBezTo>
                  <a:pt x="3426521" y="3684893"/>
                  <a:pt x="3426521" y="3677381"/>
                  <a:pt x="3426521" y="3669870"/>
                </a:cubicBezTo>
                <a:cubicBezTo>
                  <a:pt x="3430375" y="3662358"/>
                  <a:pt x="3430375" y="3651090"/>
                  <a:pt x="3438082" y="3651090"/>
                </a:cubicBezTo>
                <a:cubicBezTo>
                  <a:pt x="3457349" y="3651090"/>
                  <a:pt x="3457349" y="3639822"/>
                  <a:pt x="3457349" y="3628555"/>
                </a:cubicBezTo>
                <a:cubicBezTo>
                  <a:pt x="3457349" y="3613532"/>
                  <a:pt x="3457349" y="3602264"/>
                  <a:pt x="3468909" y="3594752"/>
                </a:cubicBezTo>
                <a:cubicBezTo>
                  <a:pt x="3476616" y="3587241"/>
                  <a:pt x="3476616" y="3572217"/>
                  <a:pt x="3468909" y="3560949"/>
                </a:cubicBezTo>
                <a:cubicBezTo>
                  <a:pt x="3457349" y="3545926"/>
                  <a:pt x="3465056" y="3527147"/>
                  <a:pt x="3465056" y="3508368"/>
                </a:cubicBezTo>
                <a:cubicBezTo>
                  <a:pt x="3465056" y="3504612"/>
                  <a:pt x="3468909" y="3504612"/>
                  <a:pt x="3468909" y="3500856"/>
                </a:cubicBezTo>
                <a:cubicBezTo>
                  <a:pt x="3476616" y="3497100"/>
                  <a:pt x="3480470" y="3500856"/>
                  <a:pt x="3480470" y="3504612"/>
                </a:cubicBezTo>
                <a:cubicBezTo>
                  <a:pt x="3480470" y="3515879"/>
                  <a:pt x="3480470" y="3523391"/>
                  <a:pt x="3488176" y="3527147"/>
                </a:cubicBezTo>
                <a:cubicBezTo>
                  <a:pt x="3499737" y="3538414"/>
                  <a:pt x="3507443" y="3534658"/>
                  <a:pt x="3515150" y="3534658"/>
                </a:cubicBezTo>
                <a:cubicBezTo>
                  <a:pt x="3515150" y="3523391"/>
                  <a:pt x="3519004" y="3512124"/>
                  <a:pt x="3519004" y="3497100"/>
                </a:cubicBezTo>
                <a:cubicBezTo>
                  <a:pt x="3522857" y="3504612"/>
                  <a:pt x="3522857" y="3508368"/>
                  <a:pt x="3522857" y="3512124"/>
                </a:cubicBezTo>
                <a:cubicBezTo>
                  <a:pt x="3522857" y="3523391"/>
                  <a:pt x="3526711" y="3534658"/>
                  <a:pt x="3522857" y="3545926"/>
                </a:cubicBezTo>
                <a:cubicBezTo>
                  <a:pt x="3519004" y="3560949"/>
                  <a:pt x="3530564" y="3564706"/>
                  <a:pt x="3534417" y="3579729"/>
                </a:cubicBezTo>
                <a:cubicBezTo>
                  <a:pt x="3538271" y="3594752"/>
                  <a:pt x="3542124" y="3594752"/>
                  <a:pt x="3557538" y="3587241"/>
                </a:cubicBezTo>
                <a:cubicBezTo>
                  <a:pt x="3569098" y="3583485"/>
                  <a:pt x="3572952" y="3575973"/>
                  <a:pt x="3569098" y="3568461"/>
                </a:cubicBezTo>
                <a:cubicBezTo>
                  <a:pt x="3561391" y="3557194"/>
                  <a:pt x="3565245" y="3545926"/>
                  <a:pt x="3565245" y="3538414"/>
                </a:cubicBezTo>
                <a:cubicBezTo>
                  <a:pt x="3561391" y="3515879"/>
                  <a:pt x="3569098" y="3497100"/>
                  <a:pt x="3557538" y="3474565"/>
                </a:cubicBezTo>
                <a:cubicBezTo>
                  <a:pt x="3557538" y="3474565"/>
                  <a:pt x="3557538" y="3470809"/>
                  <a:pt x="3561391" y="3467053"/>
                </a:cubicBezTo>
                <a:cubicBezTo>
                  <a:pt x="3569098" y="3448274"/>
                  <a:pt x="3569098" y="3433250"/>
                  <a:pt x="3569098" y="3414471"/>
                </a:cubicBezTo>
                <a:cubicBezTo>
                  <a:pt x="3572952" y="3388180"/>
                  <a:pt x="3580658" y="3361889"/>
                  <a:pt x="3576805" y="3335598"/>
                </a:cubicBezTo>
                <a:cubicBezTo>
                  <a:pt x="3576805" y="3335598"/>
                  <a:pt x="3576805" y="3331842"/>
                  <a:pt x="3576805" y="3331842"/>
                </a:cubicBezTo>
                <a:cubicBezTo>
                  <a:pt x="3580658" y="3331842"/>
                  <a:pt x="3580658" y="3331842"/>
                  <a:pt x="3580658" y="3331842"/>
                </a:cubicBezTo>
                <a:cubicBezTo>
                  <a:pt x="3584512" y="3331842"/>
                  <a:pt x="3588365" y="3331842"/>
                  <a:pt x="3588365" y="3335598"/>
                </a:cubicBezTo>
                <a:cubicBezTo>
                  <a:pt x="3588365" y="3339354"/>
                  <a:pt x="3588365" y="3343110"/>
                  <a:pt x="3588365" y="3346866"/>
                </a:cubicBezTo>
                <a:cubicBezTo>
                  <a:pt x="3588365" y="3369401"/>
                  <a:pt x="3588365" y="3391936"/>
                  <a:pt x="3588365" y="3414471"/>
                </a:cubicBezTo>
                <a:cubicBezTo>
                  <a:pt x="3588365" y="3418227"/>
                  <a:pt x="3588365" y="3425739"/>
                  <a:pt x="3596072" y="3425739"/>
                </a:cubicBezTo>
                <a:cubicBezTo>
                  <a:pt x="3611486" y="3421983"/>
                  <a:pt x="3611486" y="3437006"/>
                  <a:pt x="3611486" y="3444518"/>
                </a:cubicBezTo>
                <a:cubicBezTo>
                  <a:pt x="3611486" y="3459541"/>
                  <a:pt x="3611486" y="3474565"/>
                  <a:pt x="3611486" y="3489588"/>
                </a:cubicBezTo>
                <a:cubicBezTo>
                  <a:pt x="3611486" y="3500856"/>
                  <a:pt x="3615339" y="3512124"/>
                  <a:pt x="3619193" y="3523391"/>
                </a:cubicBezTo>
                <a:cubicBezTo>
                  <a:pt x="3626899" y="3519635"/>
                  <a:pt x="3630753" y="3512124"/>
                  <a:pt x="3630753" y="3504612"/>
                </a:cubicBezTo>
                <a:cubicBezTo>
                  <a:pt x="3630753" y="3474565"/>
                  <a:pt x="3623046" y="3444518"/>
                  <a:pt x="3634606" y="3414471"/>
                </a:cubicBezTo>
                <a:cubicBezTo>
                  <a:pt x="3634606" y="3365645"/>
                  <a:pt x="3634606" y="3316819"/>
                  <a:pt x="3634606" y="3271749"/>
                </a:cubicBezTo>
                <a:cubicBezTo>
                  <a:pt x="3634606" y="3264237"/>
                  <a:pt x="3623046" y="3260481"/>
                  <a:pt x="3630753" y="3252969"/>
                </a:cubicBezTo>
                <a:cubicBezTo>
                  <a:pt x="3642313" y="3241701"/>
                  <a:pt x="3634606" y="3226678"/>
                  <a:pt x="3634606" y="3215411"/>
                </a:cubicBezTo>
                <a:lnTo>
                  <a:pt x="3634916" y="3209370"/>
                </a:lnTo>
                <a:lnTo>
                  <a:pt x="3635847" y="3215583"/>
                </a:lnTo>
                <a:cubicBezTo>
                  <a:pt x="3637507" y="3220100"/>
                  <a:pt x="3640355" y="3224324"/>
                  <a:pt x="3645100" y="3228079"/>
                </a:cubicBezTo>
                <a:lnTo>
                  <a:pt x="3648932" y="3219551"/>
                </a:lnTo>
                <a:lnTo>
                  <a:pt x="3650508" y="3230779"/>
                </a:lnTo>
                <a:cubicBezTo>
                  <a:pt x="3651469" y="3248647"/>
                  <a:pt x="3654676" y="3264237"/>
                  <a:pt x="3655392" y="3280137"/>
                </a:cubicBezTo>
                <a:cubicBezTo>
                  <a:pt x="3658069" y="3311781"/>
                  <a:pt x="3656766" y="3341923"/>
                  <a:pt x="3644767" y="3367401"/>
                </a:cubicBezTo>
                <a:cubicBezTo>
                  <a:pt x="3638523" y="3378172"/>
                  <a:pt x="3642239" y="3387703"/>
                  <a:pt x="3650689" y="3394645"/>
                </a:cubicBezTo>
                <a:cubicBezTo>
                  <a:pt x="3681511" y="3418787"/>
                  <a:pt x="3686434" y="3448153"/>
                  <a:pt x="3668681" y="3488339"/>
                </a:cubicBezTo>
                <a:cubicBezTo>
                  <a:pt x="3663682" y="3498954"/>
                  <a:pt x="3663907" y="3510918"/>
                  <a:pt x="3664133" y="3522882"/>
                </a:cubicBezTo>
                <a:cubicBezTo>
                  <a:pt x="3666830" y="3544531"/>
                  <a:pt x="3669281" y="3564212"/>
                  <a:pt x="3657547" y="3581663"/>
                </a:cubicBezTo>
                <a:cubicBezTo>
                  <a:pt x="3650812" y="3588498"/>
                  <a:pt x="3660508" y="3595285"/>
                  <a:pt x="3664979" y="3600724"/>
                </a:cubicBezTo>
                <a:cubicBezTo>
                  <a:pt x="3667959" y="3604350"/>
                  <a:pt x="3672939" y="3603729"/>
                  <a:pt x="3676674" y="3603264"/>
                </a:cubicBezTo>
                <a:cubicBezTo>
                  <a:pt x="3678919" y="3600986"/>
                  <a:pt x="3684144" y="3602334"/>
                  <a:pt x="3684634" y="3606270"/>
                </a:cubicBezTo>
                <a:cubicBezTo>
                  <a:pt x="3689085" y="3621705"/>
                  <a:pt x="3688311" y="3635792"/>
                  <a:pt x="3686292" y="3650034"/>
                </a:cubicBezTo>
                <a:cubicBezTo>
                  <a:pt x="3684783" y="3658217"/>
                  <a:pt x="3680048" y="3660805"/>
                  <a:pt x="3673823" y="3661580"/>
                </a:cubicBezTo>
                <a:cubicBezTo>
                  <a:pt x="3655393" y="3665875"/>
                  <a:pt x="3651638" y="3676335"/>
                  <a:pt x="3655316" y="3705857"/>
                </a:cubicBezTo>
                <a:cubicBezTo>
                  <a:pt x="3657541" y="3713574"/>
                  <a:pt x="3660521" y="3717201"/>
                  <a:pt x="3663766" y="3712799"/>
                </a:cubicBezTo>
                <a:cubicBezTo>
                  <a:pt x="3674991" y="3701408"/>
                  <a:pt x="3679197" y="3714874"/>
                  <a:pt x="3683157" y="3726373"/>
                </a:cubicBezTo>
                <a:cubicBezTo>
                  <a:pt x="3687363" y="3739840"/>
                  <a:pt x="3686589" y="3753926"/>
                  <a:pt x="3686815" y="3765890"/>
                </a:cubicBezTo>
                <a:cubicBezTo>
                  <a:pt x="3687286" y="3779822"/>
                  <a:pt x="3689002" y="3793599"/>
                  <a:pt x="3686983" y="3807841"/>
                </a:cubicBezTo>
                <a:cubicBezTo>
                  <a:pt x="3684474" y="3818146"/>
                  <a:pt x="3692679" y="3823120"/>
                  <a:pt x="3697904" y="3824468"/>
                </a:cubicBezTo>
                <a:cubicBezTo>
                  <a:pt x="3706865" y="3825351"/>
                  <a:pt x="3708845" y="3831100"/>
                  <a:pt x="3707826" y="3843219"/>
                </a:cubicBezTo>
                <a:cubicBezTo>
                  <a:pt x="3707071" y="3847310"/>
                  <a:pt x="3706316" y="3851401"/>
                  <a:pt x="3707052" y="3857306"/>
                </a:cubicBezTo>
                <a:cubicBezTo>
                  <a:pt x="3706542" y="3863365"/>
                  <a:pt x="3706278" y="3871393"/>
                  <a:pt x="3710748" y="3876832"/>
                </a:cubicBezTo>
                <a:cubicBezTo>
                  <a:pt x="3714974" y="3880303"/>
                  <a:pt x="3716483" y="3872120"/>
                  <a:pt x="3719973" y="3869687"/>
                </a:cubicBezTo>
                <a:cubicBezTo>
                  <a:pt x="3730197" y="3860419"/>
                  <a:pt x="3737158" y="3865548"/>
                  <a:pt x="3741835" y="3892946"/>
                </a:cubicBezTo>
                <a:cubicBezTo>
                  <a:pt x="3765490" y="3890000"/>
                  <a:pt x="3787900" y="3887208"/>
                  <a:pt x="3811556" y="3884262"/>
                </a:cubicBezTo>
                <a:cubicBezTo>
                  <a:pt x="3810840" y="3868362"/>
                  <a:pt x="3804634" y="3859142"/>
                  <a:pt x="3793938" y="3854478"/>
                </a:cubicBezTo>
                <a:cubicBezTo>
                  <a:pt x="3767077" y="3841835"/>
                  <a:pt x="3758155" y="3820961"/>
                  <a:pt x="3765703" y="3780048"/>
                </a:cubicBezTo>
                <a:cubicBezTo>
                  <a:pt x="3768477" y="3761715"/>
                  <a:pt x="3769251" y="3747628"/>
                  <a:pt x="3767044" y="3729915"/>
                </a:cubicBezTo>
                <a:cubicBezTo>
                  <a:pt x="3764819" y="3722197"/>
                  <a:pt x="3763593" y="3712357"/>
                  <a:pt x="3768328" y="3709769"/>
                </a:cubicBezTo>
                <a:cubicBezTo>
                  <a:pt x="3772818" y="3705212"/>
                  <a:pt x="3776534" y="3714742"/>
                  <a:pt x="3779514" y="3718368"/>
                </a:cubicBezTo>
                <a:cubicBezTo>
                  <a:pt x="3782494" y="3721995"/>
                  <a:pt x="3784229" y="3725776"/>
                  <a:pt x="3787210" y="3729402"/>
                </a:cubicBezTo>
                <a:cubicBezTo>
                  <a:pt x="3791680" y="3734841"/>
                  <a:pt x="3796641" y="3744216"/>
                  <a:pt x="3801376" y="3741628"/>
                </a:cubicBezTo>
                <a:cubicBezTo>
                  <a:pt x="3807111" y="3736916"/>
                  <a:pt x="3805640" y="3725108"/>
                  <a:pt x="3804659" y="3717235"/>
                </a:cubicBezTo>
                <a:cubicBezTo>
                  <a:pt x="3804188" y="3703303"/>
                  <a:pt x="3802472" y="3689527"/>
                  <a:pt x="3799511" y="3675905"/>
                </a:cubicBezTo>
                <a:cubicBezTo>
                  <a:pt x="3794589" y="3646538"/>
                  <a:pt x="3797628" y="3620177"/>
                  <a:pt x="3808626" y="3596822"/>
                </a:cubicBezTo>
                <a:cubicBezTo>
                  <a:pt x="3810626" y="3592576"/>
                  <a:pt x="3810136" y="3588639"/>
                  <a:pt x="3807155" y="3585013"/>
                </a:cubicBezTo>
                <a:cubicBezTo>
                  <a:pt x="3804175" y="3581387"/>
                  <a:pt x="3803685" y="3577451"/>
                  <a:pt x="3802949" y="3571547"/>
                </a:cubicBezTo>
                <a:cubicBezTo>
                  <a:pt x="3802459" y="3567611"/>
                  <a:pt x="3800479" y="3561861"/>
                  <a:pt x="3802723" y="3559583"/>
                </a:cubicBezTo>
                <a:cubicBezTo>
                  <a:pt x="3806213" y="3557150"/>
                  <a:pt x="3807949" y="3560931"/>
                  <a:pt x="3809684" y="3564712"/>
                </a:cubicBezTo>
                <a:cubicBezTo>
                  <a:pt x="3814400" y="3572119"/>
                  <a:pt x="3819625" y="3573467"/>
                  <a:pt x="3825340" y="3578751"/>
                </a:cubicBezTo>
                <a:cubicBezTo>
                  <a:pt x="3829811" y="3584190"/>
                  <a:pt x="3834791" y="3583570"/>
                  <a:pt x="3837790" y="3577200"/>
                </a:cubicBezTo>
                <a:cubicBezTo>
                  <a:pt x="3841790" y="3568708"/>
                  <a:pt x="3839809" y="3562958"/>
                  <a:pt x="3835339" y="3557519"/>
                </a:cubicBezTo>
                <a:cubicBezTo>
                  <a:pt x="3833358" y="3551770"/>
                  <a:pt x="3830378" y="3548144"/>
                  <a:pt x="3827398" y="3544518"/>
                </a:cubicBezTo>
                <a:cubicBezTo>
                  <a:pt x="3815722" y="3531982"/>
                  <a:pt x="3810761" y="3522606"/>
                  <a:pt x="3817025" y="3501840"/>
                </a:cubicBezTo>
                <a:cubicBezTo>
                  <a:pt x="3822534" y="3485165"/>
                  <a:pt x="3816102" y="3463981"/>
                  <a:pt x="3809916" y="3444765"/>
                </a:cubicBezTo>
                <a:cubicBezTo>
                  <a:pt x="3807445" y="3435079"/>
                  <a:pt x="3801239" y="3425859"/>
                  <a:pt x="3807974" y="3419024"/>
                </a:cubicBezTo>
                <a:cubicBezTo>
                  <a:pt x="3814464" y="3410221"/>
                  <a:pt x="3819179" y="3417629"/>
                  <a:pt x="3825140" y="3424881"/>
                </a:cubicBezTo>
                <a:cubicBezTo>
                  <a:pt x="3828120" y="3428507"/>
                  <a:pt x="3831100" y="3432133"/>
                  <a:pt x="3833835" y="3433791"/>
                </a:cubicBezTo>
                <a:cubicBezTo>
                  <a:pt x="3839306" y="3437107"/>
                  <a:pt x="3843286" y="3438610"/>
                  <a:pt x="3843060" y="3426646"/>
                </a:cubicBezTo>
                <a:cubicBezTo>
                  <a:pt x="3842667" y="3372732"/>
                  <a:pt x="3864380" y="3344045"/>
                  <a:pt x="3887338" y="3315203"/>
                </a:cubicBezTo>
                <a:cubicBezTo>
                  <a:pt x="3889583" y="3312925"/>
                  <a:pt x="3893318" y="3312459"/>
                  <a:pt x="3897054" y="3311994"/>
                </a:cubicBezTo>
                <a:cubicBezTo>
                  <a:pt x="3908259" y="3310598"/>
                  <a:pt x="3910013" y="3304384"/>
                  <a:pt x="3905317" y="3286981"/>
                </a:cubicBezTo>
                <a:lnTo>
                  <a:pt x="3898381" y="3238599"/>
                </a:lnTo>
                <a:lnTo>
                  <a:pt x="3899464" y="3224325"/>
                </a:lnTo>
                <a:cubicBezTo>
                  <a:pt x="3899464" y="3224325"/>
                  <a:pt x="3903260" y="3220570"/>
                  <a:pt x="3907057" y="3220570"/>
                </a:cubicBezTo>
                <a:cubicBezTo>
                  <a:pt x="3907057" y="3224325"/>
                  <a:pt x="3910853" y="3224325"/>
                  <a:pt x="3910853" y="3224325"/>
                </a:cubicBezTo>
                <a:cubicBezTo>
                  <a:pt x="3910853" y="3235589"/>
                  <a:pt x="3910853" y="3250608"/>
                  <a:pt x="3910853" y="3261872"/>
                </a:cubicBezTo>
                <a:cubicBezTo>
                  <a:pt x="3910853" y="3273136"/>
                  <a:pt x="3910853" y="3288155"/>
                  <a:pt x="3910853" y="3299419"/>
                </a:cubicBezTo>
                <a:cubicBezTo>
                  <a:pt x="3910853" y="3306929"/>
                  <a:pt x="3910853" y="3314438"/>
                  <a:pt x="3910853" y="3318193"/>
                </a:cubicBezTo>
                <a:cubicBezTo>
                  <a:pt x="3918446" y="3329457"/>
                  <a:pt x="3926039" y="3336966"/>
                  <a:pt x="3929835" y="3348231"/>
                </a:cubicBezTo>
                <a:cubicBezTo>
                  <a:pt x="3933632" y="3363250"/>
                  <a:pt x="3941225" y="3378268"/>
                  <a:pt x="3945021" y="3393287"/>
                </a:cubicBezTo>
                <a:cubicBezTo>
                  <a:pt x="3945021" y="3404551"/>
                  <a:pt x="3948818" y="3404551"/>
                  <a:pt x="3956411" y="3404551"/>
                </a:cubicBezTo>
                <a:cubicBezTo>
                  <a:pt x="3964004" y="3404551"/>
                  <a:pt x="3964004" y="3400797"/>
                  <a:pt x="3964004" y="3393287"/>
                </a:cubicBezTo>
                <a:cubicBezTo>
                  <a:pt x="3967800" y="3382023"/>
                  <a:pt x="3967800" y="3382023"/>
                  <a:pt x="3975393" y="3389533"/>
                </a:cubicBezTo>
                <a:cubicBezTo>
                  <a:pt x="3982986" y="3393287"/>
                  <a:pt x="3986782" y="3404551"/>
                  <a:pt x="3990579" y="3385778"/>
                </a:cubicBezTo>
                <a:cubicBezTo>
                  <a:pt x="3990579" y="3382023"/>
                  <a:pt x="3998172" y="3385778"/>
                  <a:pt x="4001968" y="3385778"/>
                </a:cubicBezTo>
                <a:cubicBezTo>
                  <a:pt x="4001968" y="3385778"/>
                  <a:pt x="4001968" y="3385778"/>
                  <a:pt x="4001968" y="3389533"/>
                </a:cubicBezTo>
                <a:cubicBezTo>
                  <a:pt x="4017154" y="3400797"/>
                  <a:pt x="4017154" y="3400797"/>
                  <a:pt x="4028543" y="3389533"/>
                </a:cubicBezTo>
                <a:cubicBezTo>
                  <a:pt x="4036136" y="3382023"/>
                  <a:pt x="4039933" y="3367004"/>
                  <a:pt x="4055119" y="3359495"/>
                </a:cubicBezTo>
                <a:cubicBezTo>
                  <a:pt x="4058915" y="3370759"/>
                  <a:pt x="4055119" y="3389533"/>
                  <a:pt x="4066508" y="3397042"/>
                </a:cubicBezTo>
                <a:cubicBezTo>
                  <a:pt x="4066508" y="3397042"/>
                  <a:pt x="4070305" y="3397042"/>
                  <a:pt x="4070305" y="3393287"/>
                </a:cubicBezTo>
                <a:cubicBezTo>
                  <a:pt x="4070305" y="3344476"/>
                  <a:pt x="4070305" y="3295664"/>
                  <a:pt x="4070305" y="3243098"/>
                </a:cubicBezTo>
                <a:cubicBezTo>
                  <a:pt x="4074101" y="3239344"/>
                  <a:pt x="4074101" y="3246853"/>
                  <a:pt x="4074101" y="3239344"/>
                </a:cubicBezTo>
                <a:cubicBezTo>
                  <a:pt x="4074101" y="3246853"/>
                  <a:pt x="4074101" y="3254363"/>
                  <a:pt x="4077897" y="3258117"/>
                </a:cubicBezTo>
                <a:cubicBezTo>
                  <a:pt x="4077897" y="3263749"/>
                  <a:pt x="4078847" y="3270319"/>
                  <a:pt x="4081694" y="3275951"/>
                </a:cubicBezTo>
                <a:lnTo>
                  <a:pt x="4092632" y="3284741"/>
                </a:lnTo>
                <a:lnTo>
                  <a:pt x="4086483" y="3320378"/>
                </a:lnTo>
                <a:cubicBezTo>
                  <a:pt x="4077729" y="3341455"/>
                  <a:pt x="4085896" y="3366420"/>
                  <a:pt x="4104061" y="3370153"/>
                </a:cubicBezTo>
                <a:cubicBezTo>
                  <a:pt x="4110532" y="3371346"/>
                  <a:pt x="4116757" y="3370570"/>
                  <a:pt x="4122737" y="3367827"/>
                </a:cubicBezTo>
                <a:cubicBezTo>
                  <a:pt x="4134942" y="3364308"/>
                  <a:pt x="4137206" y="3352034"/>
                  <a:pt x="4128775" y="3335097"/>
                </a:cubicBezTo>
                <a:lnTo>
                  <a:pt x="4127252" y="3328324"/>
                </a:lnTo>
                <a:lnTo>
                  <a:pt x="4127252" y="3275816"/>
                </a:lnTo>
                <a:lnTo>
                  <a:pt x="4134645" y="3260416"/>
                </a:lnTo>
                <a:cubicBezTo>
                  <a:pt x="4135644" y="3258293"/>
                  <a:pt x="4137889" y="3256014"/>
                  <a:pt x="4140134" y="3253736"/>
                </a:cubicBezTo>
                <a:lnTo>
                  <a:pt x="4150087" y="3245116"/>
                </a:lnTo>
                <a:lnTo>
                  <a:pt x="4153827" y="3254363"/>
                </a:lnTo>
                <a:cubicBezTo>
                  <a:pt x="4153827" y="3269381"/>
                  <a:pt x="4165216" y="3280646"/>
                  <a:pt x="4161420" y="3295664"/>
                </a:cubicBezTo>
                <a:cubicBezTo>
                  <a:pt x="4176606" y="3306929"/>
                  <a:pt x="4161420" y="3325702"/>
                  <a:pt x="4176606" y="3336966"/>
                </a:cubicBezTo>
                <a:cubicBezTo>
                  <a:pt x="4176606" y="3351985"/>
                  <a:pt x="4176606" y="3367004"/>
                  <a:pt x="4176606" y="3382023"/>
                </a:cubicBezTo>
                <a:cubicBezTo>
                  <a:pt x="4176606" y="3393287"/>
                  <a:pt x="4176606" y="3404551"/>
                  <a:pt x="4172809" y="3415816"/>
                </a:cubicBezTo>
                <a:cubicBezTo>
                  <a:pt x="4172809" y="3423325"/>
                  <a:pt x="4180402" y="3427080"/>
                  <a:pt x="4184198" y="3430835"/>
                </a:cubicBezTo>
                <a:cubicBezTo>
                  <a:pt x="4187995" y="3430835"/>
                  <a:pt x="4191791" y="3430835"/>
                  <a:pt x="4195588" y="3427080"/>
                </a:cubicBezTo>
                <a:cubicBezTo>
                  <a:pt x="4195588" y="3419570"/>
                  <a:pt x="4195588" y="3415816"/>
                  <a:pt x="4195588" y="3408306"/>
                </a:cubicBezTo>
                <a:cubicBezTo>
                  <a:pt x="4195588" y="3393287"/>
                  <a:pt x="4199384" y="3374514"/>
                  <a:pt x="4191791" y="3359495"/>
                </a:cubicBezTo>
                <a:cubicBezTo>
                  <a:pt x="4184198" y="3340721"/>
                  <a:pt x="4199384" y="3325702"/>
                  <a:pt x="4195588" y="3310683"/>
                </a:cubicBezTo>
                <a:cubicBezTo>
                  <a:pt x="4191791" y="3306929"/>
                  <a:pt x="4191791" y="3299419"/>
                  <a:pt x="4199384" y="3295664"/>
                </a:cubicBezTo>
                <a:cubicBezTo>
                  <a:pt x="4203181" y="3325702"/>
                  <a:pt x="4210775" y="3359495"/>
                  <a:pt x="4206977" y="3393287"/>
                </a:cubicBezTo>
                <a:cubicBezTo>
                  <a:pt x="4206977" y="3397042"/>
                  <a:pt x="4210775" y="3404551"/>
                  <a:pt x="4206977" y="3408306"/>
                </a:cubicBezTo>
                <a:cubicBezTo>
                  <a:pt x="4203181" y="3415816"/>
                  <a:pt x="4218367" y="3419570"/>
                  <a:pt x="4214570" y="3427080"/>
                </a:cubicBezTo>
                <a:cubicBezTo>
                  <a:pt x="4214570" y="3430835"/>
                  <a:pt x="4222163" y="3430835"/>
                  <a:pt x="4225960" y="3430835"/>
                </a:cubicBezTo>
                <a:cubicBezTo>
                  <a:pt x="4233552" y="3430835"/>
                  <a:pt x="4233552" y="3427080"/>
                  <a:pt x="4233552" y="3423325"/>
                </a:cubicBezTo>
                <a:cubicBezTo>
                  <a:pt x="4233552" y="3404551"/>
                  <a:pt x="4233552" y="3385778"/>
                  <a:pt x="4233552" y="3367004"/>
                </a:cubicBezTo>
                <a:cubicBezTo>
                  <a:pt x="4237349" y="3385778"/>
                  <a:pt x="4248738" y="3404551"/>
                  <a:pt x="4248738" y="3427080"/>
                </a:cubicBezTo>
                <a:cubicBezTo>
                  <a:pt x="4244942" y="3430835"/>
                  <a:pt x="4244942" y="3438344"/>
                  <a:pt x="4256331" y="3438344"/>
                </a:cubicBezTo>
                <a:cubicBezTo>
                  <a:pt x="4263924" y="3438344"/>
                  <a:pt x="4260129" y="3430835"/>
                  <a:pt x="4260129" y="3423325"/>
                </a:cubicBezTo>
                <a:cubicBezTo>
                  <a:pt x="4260129" y="3393287"/>
                  <a:pt x="4260129" y="3363250"/>
                  <a:pt x="4260129" y="3329457"/>
                </a:cubicBezTo>
                <a:cubicBezTo>
                  <a:pt x="4260129" y="3325702"/>
                  <a:pt x="4256331" y="3318193"/>
                  <a:pt x="4267721" y="3314438"/>
                </a:cubicBezTo>
                <a:cubicBezTo>
                  <a:pt x="4267721" y="3321948"/>
                  <a:pt x="4263924" y="3336966"/>
                  <a:pt x="4267721" y="3340721"/>
                </a:cubicBezTo>
                <a:cubicBezTo>
                  <a:pt x="4279110" y="3351985"/>
                  <a:pt x="4271517" y="3363250"/>
                  <a:pt x="4279110" y="3374514"/>
                </a:cubicBezTo>
                <a:cubicBezTo>
                  <a:pt x="4282906" y="3382023"/>
                  <a:pt x="4279110" y="3397042"/>
                  <a:pt x="4279110" y="3408306"/>
                </a:cubicBezTo>
                <a:cubicBezTo>
                  <a:pt x="4279110" y="3415816"/>
                  <a:pt x="4282906" y="3419570"/>
                  <a:pt x="4290499" y="3419570"/>
                </a:cubicBezTo>
                <a:cubicBezTo>
                  <a:pt x="4294296" y="3419570"/>
                  <a:pt x="4301889" y="3415816"/>
                  <a:pt x="4301889" y="3408306"/>
                </a:cubicBezTo>
                <a:cubicBezTo>
                  <a:pt x="4298092" y="3382023"/>
                  <a:pt x="4298092" y="3355740"/>
                  <a:pt x="4301889" y="3329457"/>
                </a:cubicBezTo>
                <a:cubicBezTo>
                  <a:pt x="4301889" y="3318193"/>
                  <a:pt x="4298092" y="3310683"/>
                  <a:pt x="4305685" y="3295664"/>
                </a:cubicBezTo>
                <a:cubicBezTo>
                  <a:pt x="4305685" y="3314438"/>
                  <a:pt x="4309483" y="3325702"/>
                  <a:pt x="4305685" y="3336966"/>
                </a:cubicBezTo>
                <a:cubicBezTo>
                  <a:pt x="4305685" y="3351985"/>
                  <a:pt x="4313278" y="3355740"/>
                  <a:pt x="4320871" y="3363250"/>
                </a:cubicBezTo>
                <a:cubicBezTo>
                  <a:pt x="4324668" y="3367004"/>
                  <a:pt x="4328464" y="3367004"/>
                  <a:pt x="4332261" y="3363250"/>
                </a:cubicBezTo>
                <a:cubicBezTo>
                  <a:pt x="4336057" y="3359495"/>
                  <a:pt x="4339853" y="3355740"/>
                  <a:pt x="4339853" y="3348231"/>
                </a:cubicBezTo>
                <a:cubicBezTo>
                  <a:pt x="4336057" y="3329457"/>
                  <a:pt x="4339853" y="3314438"/>
                  <a:pt x="4347446" y="3299419"/>
                </a:cubicBezTo>
                <a:cubicBezTo>
                  <a:pt x="4355039" y="3276891"/>
                  <a:pt x="4351243" y="3258117"/>
                  <a:pt x="4351243" y="3235589"/>
                </a:cubicBezTo>
                <a:cubicBezTo>
                  <a:pt x="4351243" y="3201796"/>
                  <a:pt x="4351243" y="3168004"/>
                  <a:pt x="4351243" y="3130457"/>
                </a:cubicBezTo>
                <a:cubicBezTo>
                  <a:pt x="4355039" y="3126702"/>
                  <a:pt x="4347446" y="3115438"/>
                  <a:pt x="4355039" y="3111683"/>
                </a:cubicBezTo>
                <a:cubicBezTo>
                  <a:pt x="4358836" y="3115438"/>
                  <a:pt x="4362632" y="3122947"/>
                  <a:pt x="4370225" y="3122947"/>
                </a:cubicBezTo>
                <a:cubicBezTo>
                  <a:pt x="4385411" y="3126702"/>
                  <a:pt x="4385411" y="3137966"/>
                  <a:pt x="4385411" y="3152985"/>
                </a:cubicBezTo>
                <a:cubicBezTo>
                  <a:pt x="4385411" y="3160494"/>
                  <a:pt x="4381615" y="3171759"/>
                  <a:pt x="4393004" y="3183023"/>
                </a:cubicBezTo>
                <a:cubicBezTo>
                  <a:pt x="4389207" y="3201796"/>
                  <a:pt x="4396800" y="3224325"/>
                  <a:pt x="4389207" y="3243098"/>
                </a:cubicBezTo>
                <a:cubicBezTo>
                  <a:pt x="4381615" y="3254363"/>
                  <a:pt x="4385411" y="3265627"/>
                  <a:pt x="4385411" y="3276891"/>
                </a:cubicBezTo>
                <a:cubicBezTo>
                  <a:pt x="4385411" y="3280646"/>
                  <a:pt x="4393004" y="3288155"/>
                  <a:pt x="4400597" y="3288155"/>
                </a:cubicBezTo>
                <a:cubicBezTo>
                  <a:pt x="4408190" y="3284400"/>
                  <a:pt x="4404393" y="3280646"/>
                  <a:pt x="4404393" y="3273136"/>
                </a:cubicBezTo>
                <a:cubicBezTo>
                  <a:pt x="4408190" y="3228079"/>
                  <a:pt x="4404393" y="3183023"/>
                  <a:pt x="4411986" y="3137966"/>
                </a:cubicBezTo>
                <a:lnTo>
                  <a:pt x="4412999" y="3092566"/>
                </a:lnTo>
                <a:lnTo>
                  <a:pt x="4414040" y="3085189"/>
                </a:lnTo>
                <a:cubicBezTo>
                  <a:pt x="4429226" y="3092698"/>
                  <a:pt x="4433023" y="3107717"/>
                  <a:pt x="4440616" y="3115227"/>
                </a:cubicBezTo>
                <a:lnTo>
                  <a:pt x="4443383" y="3117197"/>
                </a:lnTo>
                <a:lnTo>
                  <a:pt x="4443410" y="3117687"/>
                </a:lnTo>
                <a:cubicBezTo>
                  <a:pt x="4443410" y="3125198"/>
                  <a:pt x="4443410" y="3128954"/>
                  <a:pt x="4444644" y="3136466"/>
                </a:cubicBezTo>
                <a:cubicBezTo>
                  <a:pt x="4445878" y="3143978"/>
                  <a:pt x="4444644" y="3151489"/>
                  <a:pt x="4444644" y="3162757"/>
                </a:cubicBezTo>
                <a:cubicBezTo>
                  <a:pt x="4444644" y="3170269"/>
                  <a:pt x="4447112" y="3177780"/>
                  <a:pt x="4447112" y="3189048"/>
                </a:cubicBezTo>
                <a:cubicBezTo>
                  <a:pt x="4447112" y="3192804"/>
                  <a:pt x="4445878" y="3196560"/>
                  <a:pt x="4444644" y="3204071"/>
                </a:cubicBezTo>
                <a:cubicBezTo>
                  <a:pt x="4444644" y="3211583"/>
                  <a:pt x="4448346" y="3207827"/>
                  <a:pt x="4448346" y="3211583"/>
                </a:cubicBezTo>
                <a:cubicBezTo>
                  <a:pt x="4448346" y="3215339"/>
                  <a:pt x="4448346" y="3215339"/>
                  <a:pt x="4448346" y="3219095"/>
                </a:cubicBezTo>
                <a:cubicBezTo>
                  <a:pt x="4448346" y="3237874"/>
                  <a:pt x="4449580" y="3260409"/>
                  <a:pt x="4450814" y="3279189"/>
                </a:cubicBezTo>
                <a:cubicBezTo>
                  <a:pt x="4450814" y="3294212"/>
                  <a:pt x="4452048" y="3309235"/>
                  <a:pt x="4453282" y="3324259"/>
                </a:cubicBezTo>
                <a:cubicBezTo>
                  <a:pt x="4454516" y="3346794"/>
                  <a:pt x="4454516" y="3346794"/>
                  <a:pt x="4453282" y="3369329"/>
                </a:cubicBezTo>
                <a:cubicBezTo>
                  <a:pt x="4452048" y="3376841"/>
                  <a:pt x="4450814" y="3384353"/>
                  <a:pt x="4455750" y="3384353"/>
                </a:cubicBezTo>
                <a:cubicBezTo>
                  <a:pt x="4458218" y="3384353"/>
                  <a:pt x="4459452" y="3395620"/>
                  <a:pt x="4458218" y="3403132"/>
                </a:cubicBezTo>
                <a:cubicBezTo>
                  <a:pt x="4454516" y="3418155"/>
                  <a:pt x="4456984" y="3429423"/>
                  <a:pt x="4456984" y="3444446"/>
                </a:cubicBezTo>
                <a:cubicBezTo>
                  <a:pt x="4455750" y="3451958"/>
                  <a:pt x="4460686" y="3466981"/>
                  <a:pt x="4463155" y="3463226"/>
                </a:cubicBezTo>
                <a:cubicBezTo>
                  <a:pt x="4469325" y="3463226"/>
                  <a:pt x="4473027" y="3466981"/>
                  <a:pt x="4473027" y="3478249"/>
                </a:cubicBezTo>
                <a:cubicBezTo>
                  <a:pt x="4473027" y="3493272"/>
                  <a:pt x="4475495" y="3504540"/>
                  <a:pt x="4475495" y="3519563"/>
                </a:cubicBezTo>
                <a:cubicBezTo>
                  <a:pt x="4475495" y="3534587"/>
                  <a:pt x="4474261" y="3549610"/>
                  <a:pt x="4475495" y="3568390"/>
                </a:cubicBezTo>
                <a:cubicBezTo>
                  <a:pt x="4476729" y="3583413"/>
                  <a:pt x="4476729" y="3598436"/>
                  <a:pt x="4475495" y="3613460"/>
                </a:cubicBezTo>
                <a:cubicBezTo>
                  <a:pt x="4474261" y="3624727"/>
                  <a:pt x="4477963" y="3628483"/>
                  <a:pt x="4480431" y="3632239"/>
                </a:cubicBezTo>
                <a:cubicBezTo>
                  <a:pt x="4484133" y="3643507"/>
                  <a:pt x="4486601" y="3639751"/>
                  <a:pt x="4486601" y="3624727"/>
                </a:cubicBezTo>
                <a:cubicBezTo>
                  <a:pt x="4486601" y="3620972"/>
                  <a:pt x="4486601" y="3613460"/>
                  <a:pt x="4486601" y="3605948"/>
                </a:cubicBezTo>
                <a:cubicBezTo>
                  <a:pt x="4487835" y="3598436"/>
                  <a:pt x="4487835" y="3587169"/>
                  <a:pt x="4490303" y="3587169"/>
                </a:cubicBezTo>
                <a:cubicBezTo>
                  <a:pt x="4496473" y="3587169"/>
                  <a:pt x="4496473" y="3575901"/>
                  <a:pt x="4496473" y="3564634"/>
                </a:cubicBezTo>
                <a:cubicBezTo>
                  <a:pt x="4496473" y="3549610"/>
                  <a:pt x="4496473" y="3538343"/>
                  <a:pt x="4500175" y="3530831"/>
                </a:cubicBezTo>
                <a:cubicBezTo>
                  <a:pt x="4502643" y="3523319"/>
                  <a:pt x="4502643" y="3508296"/>
                  <a:pt x="4500175" y="3497028"/>
                </a:cubicBezTo>
                <a:cubicBezTo>
                  <a:pt x="4496473" y="3482005"/>
                  <a:pt x="4498941" y="3463226"/>
                  <a:pt x="4498941" y="3444446"/>
                </a:cubicBezTo>
                <a:cubicBezTo>
                  <a:pt x="4498941" y="3440690"/>
                  <a:pt x="4500175" y="3440690"/>
                  <a:pt x="4500175" y="3436935"/>
                </a:cubicBezTo>
                <a:cubicBezTo>
                  <a:pt x="4502643" y="3433179"/>
                  <a:pt x="4503877" y="3436935"/>
                  <a:pt x="4503877" y="3440690"/>
                </a:cubicBezTo>
                <a:cubicBezTo>
                  <a:pt x="4503877" y="3451958"/>
                  <a:pt x="4503877" y="3459470"/>
                  <a:pt x="4506345" y="3463226"/>
                </a:cubicBezTo>
                <a:cubicBezTo>
                  <a:pt x="4510047" y="3474493"/>
                  <a:pt x="4512515" y="3470737"/>
                  <a:pt x="4514983" y="3470737"/>
                </a:cubicBezTo>
                <a:cubicBezTo>
                  <a:pt x="4514983" y="3459470"/>
                  <a:pt x="4516217" y="3448202"/>
                  <a:pt x="4516217" y="3433179"/>
                </a:cubicBezTo>
                <a:cubicBezTo>
                  <a:pt x="4517451" y="3440690"/>
                  <a:pt x="4517451" y="3444446"/>
                  <a:pt x="4517451" y="3448202"/>
                </a:cubicBezTo>
                <a:cubicBezTo>
                  <a:pt x="4517451" y="3459470"/>
                  <a:pt x="4518685" y="3470737"/>
                  <a:pt x="4517451" y="3482005"/>
                </a:cubicBezTo>
                <a:cubicBezTo>
                  <a:pt x="4516217" y="3497028"/>
                  <a:pt x="4519919" y="3500784"/>
                  <a:pt x="4521153" y="3515808"/>
                </a:cubicBezTo>
                <a:cubicBezTo>
                  <a:pt x="4522387" y="3530831"/>
                  <a:pt x="4523621" y="3530831"/>
                  <a:pt x="4528557" y="3523319"/>
                </a:cubicBezTo>
                <a:cubicBezTo>
                  <a:pt x="4532259" y="3519563"/>
                  <a:pt x="4533493" y="3512052"/>
                  <a:pt x="4532259" y="3504540"/>
                </a:cubicBezTo>
                <a:cubicBezTo>
                  <a:pt x="4529791" y="3493272"/>
                  <a:pt x="4531026" y="3482005"/>
                  <a:pt x="4531026" y="3474493"/>
                </a:cubicBezTo>
                <a:cubicBezTo>
                  <a:pt x="4529791" y="3451958"/>
                  <a:pt x="4532259" y="3433179"/>
                  <a:pt x="4528557" y="3410644"/>
                </a:cubicBezTo>
                <a:cubicBezTo>
                  <a:pt x="4528557" y="3410644"/>
                  <a:pt x="4528557" y="3406888"/>
                  <a:pt x="4529791" y="3403132"/>
                </a:cubicBezTo>
                <a:cubicBezTo>
                  <a:pt x="4532259" y="3384353"/>
                  <a:pt x="4532259" y="3369329"/>
                  <a:pt x="4532259" y="3350550"/>
                </a:cubicBezTo>
                <a:cubicBezTo>
                  <a:pt x="4533493" y="3324259"/>
                  <a:pt x="4535961" y="3297968"/>
                  <a:pt x="4534727" y="3271677"/>
                </a:cubicBezTo>
                <a:cubicBezTo>
                  <a:pt x="4534727" y="3271677"/>
                  <a:pt x="4534727" y="3267921"/>
                  <a:pt x="4534727" y="3267921"/>
                </a:cubicBezTo>
                <a:cubicBezTo>
                  <a:pt x="4535961" y="3267921"/>
                  <a:pt x="4535961" y="3267921"/>
                  <a:pt x="4535961" y="3267921"/>
                </a:cubicBezTo>
                <a:cubicBezTo>
                  <a:pt x="4537195" y="3267921"/>
                  <a:pt x="4538429" y="3267921"/>
                  <a:pt x="4538429" y="3271677"/>
                </a:cubicBezTo>
                <a:cubicBezTo>
                  <a:pt x="4538429" y="3275433"/>
                  <a:pt x="4538429" y="3279189"/>
                  <a:pt x="4538429" y="3282944"/>
                </a:cubicBezTo>
                <a:cubicBezTo>
                  <a:pt x="4538429" y="3305480"/>
                  <a:pt x="4538429" y="3328015"/>
                  <a:pt x="4538429" y="3350550"/>
                </a:cubicBezTo>
                <a:cubicBezTo>
                  <a:pt x="4538429" y="3354306"/>
                  <a:pt x="4538429" y="3361817"/>
                  <a:pt x="4540897" y="3361817"/>
                </a:cubicBezTo>
                <a:cubicBezTo>
                  <a:pt x="4545833" y="3358062"/>
                  <a:pt x="4545833" y="3373085"/>
                  <a:pt x="4545833" y="3380597"/>
                </a:cubicBezTo>
                <a:cubicBezTo>
                  <a:pt x="4545833" y="3395620"/>
                  <a:pt x="4545833" y="3410644"/>
                  <a:pt x="4545833" y="3425667"/>
                </a:cubicBezTo>
                <a:cubicBezTo>
                  <a:pt x="4545833" y="3436935"/>
                  <a:pt x="4547067" y="3448202"/>
                  <a:pt x="4548301" y="3459470"/>
                </a:cubicBezTo>
                <a:cubicBezTo>
                  <a:pt x="4550769" y="3455714"/>
                  <a:pt x="4552003" y="3448202"/>
                  <a:pt x="4552003" y="3440690"/>
                </a:cubicBezTo>
                <a:cubicBezTo>
                  <a:pt x="4552003" y="3410644"/>
                  <a:pt x="4549535" y="3380597"/>
                  <a:pt x="4553237" y="3350550"/>
                </a:cubicBezTo>
                <a:cubicBezTo>
                  <a:pt x="4553237" y="3301724"/>
                  <a:pt x="4553237" y="3252898"/>
                  <a:pt x="4553237" y="3207827"/>
                </a:cubicBezTo>
                <a:cubicBezTo>
                  <a:pt x="4553237" y="3200315"/>
                  <a:pt x="4549535" y="3196560"/>
                  <a:pt x="4552003" y="3189048"/>
                </a:cubicBezTo>
                <a:cubicBezTo>
                  <a:pt x="4555705" y="3177780"/>
                  <a:pt x="4553237" y="3162757"/>
                  <a:pt x="4553237" y="3151489"/>
                </a:cubicBezTo>
                <a:cubicBezTo>
                  <a:pt x="4553237" y="3140222"/>
                  <a:pt x="4554471" y="3125198"/>
                  <a:pt x="4552003" y="3113931"/>
                </a:cubicBezTo>
                <a:cubicBezTo>
                  <a:pt x="4550769" y="3106419"/>
                  <a:pt x="4552003" y="3095151"/>
                  <a:pt x="4552003" y="3087640"/>
                </a:cubicBezTo>
                <a:lnTo>
                  <a:pt x="4554160" y="3050448"/>
                </a:lnTo>
                <a:lnTo>
                  <a:pt x="4558306" y="3043887"/>
                </a:lnTo>
                <a:cubicBezTo>
                  <a:pt x="4558306" y="3040132"/>
                  <a:pt x="4558306" y="3032623"/>
                  <a:pt x="4558306" y="3025113"/>
                </a:cubicBezTo>
                <a:cubicBezTo>
                  <a:pt x="4558306" y="3013849"/>
                  <a:pt x="4558306" y="2998830"/>
                  <a:pt x="4558306" y="2987566"/>
                </a:cubicBezTo>
                <a:cubicBezTo>
                  <a:pt x="4558306" y="2976302"/>
                  <a:pt x="4558306" y="2961283"/>
                  <a:pt x="4558306" y="2950019"/>
                </a:cubicBezTo>
                <a:cubicBezTo>
                  <a:pt x="4558306" y="2950019"/>
                  <a:pt x="4562103" y="2950019"/>
                  <a:pt x="4562103" y="2946264"/>
                </a:cubicBezTo>
                <a:cubicBezTo>
                  <a:pt x="4565899" y="2946264"/>
                  <a:pt x="4569696" y="2950019"/>
                  <a:pt x="4569696" y="2950019"/>
                </a:cubicBezTo>
                <a:cubicBezTo>
                  <a:pt x="4573492" y="2961283"/>
                  <a:pt x="4569696" y="2976302"/>
                  <a:pt x="4569696" y="2987566"/>
                </a:cubicBezTo>
                <a:cubicBezTo>
                  <a:pt x="4573492" y="2991321"/>
                  <a:pt x="4569696" y="2995075"/>
                  <a:pt x="4573492" y="2998830"/>
                </a:cubicBezTo>
                <a:cubicBezTo>
                  <a:pt x="4577289" y="2998830"/>
                  <a:pt x="4581085" y="2998830"/>
                  <a:pt x="4581085" y="2998830"/>
                </a:cubicBezTo>
                <a:cubicBezTo>
                  <a:pt x="4582983" y="2989443"/>
                  <a:pt x="4587729" y="2986627"/>
                  <a:pt x="4593423" y="2986158"/>
                </a:cubicBezTo>
                <a:lnTo>
                  <a:pt x="4599989" y="2986670"/>
                </a:lnTo>
                <a:lnTo>
                  <a:pt x="4599989" y="3000336"/>
                </a:lnTo>
                <a:cubicBezTo>
                  <a:pt x="4596192" y="3015355"/>
                  <a:pt x="4607581" y="3026619"/>
                  <a:pt x="4607581" y="3045392"/>
                </a:cubicBezTo>
                <a:cubicBezTo>
                  <a:pt x="4603785" y="3056657"/>
                  <a:pt x="4607581" y="3071676"/>
                  <a:pt x="4607581" y="3086694"/>
                </a:cubicBezTo>
                <a:cubicBezTo>
                  <a:pt x="4607581" y="3090449"/>
                  <a:pt x="4607581" y="3090449"/>
                  <a:pt x="4607581" y="3094204"/>
                </a:cubicBezTo>
                <a:cubicBezTo>
                  <a:pt x="4626564" y="3109223"/>
                  <a:pt x="4622767" y="3127996"/>
                  <a:pt x="4615174" y="3146770"/>
                </a:cubicBezTo>
                <a:cubicBezTo>
                  <a:pt x="4607581" y="3161789"/>
                  <a:pt x="4611378" y="3176808"/>
                  <a:pt x="4599989" y="3191827"/>
                </a:cubicBezTo>
                <a:cubicBezTo>
                  <a:pt x="4599989" y="3191827"/>
                  <a:pt x="4599989" y="3195581"/>
                  <a:pt x="4603785" y="3199336"/>
                </a:cubicBezTo>
                <a:cubicBezTo>
                  <a:pt x="4607581" y="3203091"/>
                  <a:pt x="4607581" y="3206846"/>
                  <a:pt x="4607581" y="3210600"/>
                </a:cubicBezTo>
                <a:cubicBezTo>
                  <a:pt x="4603785" y="3248148"/>
                  <a:pt x="4618971" y="3285695"/>
                  <a:pt x="4611378" y="3323242"/>
                </a:cubicBezTo>
                <a:cubicBezTo>
                  <a:pt x="4611378" y="3338261"/>
                  <a:pt x="4622767" y="3345770"/>
                  <a:pt x="4618971" y="3357035"/>
                </a:cubicBezTo>
                <a:cubicBezTo>
                  <a:pt x="4618971" y="3368299"/>
                  <a:pt x="4618971" y="3383318"/>
                  <a:pt x="4618971" y="3394582"/>
                </a:cubicBezTo>
                <a:cubicBezTo>
                  <a:pt x="4622767" y="3417110"/>
                  <a:pt x="4607581" y="3435884"/>
                  <a:pt x="4615174" y="3454657"/>
                </a:cubicBezTo>
                <a:cubicBezTo>
                  <a:pt x="4615174" y="3462167"/>
                  <a:pt x="4615174" y="3465922"/>
                  <a:pt x="4615174" y="3469676"/>
                </a:cubicBezTo>
                <a:cubicBezTo>
                  <a:pt x="4615174" y="3473431"/>
                  <a:pt x="4611378" y="3477186"/>
                  <a:pt x="4618971" y="3480940"/>
                </a:cubicBezTo>
                <a:cubicBezTo>
                  <a:pt x="4622767" y="3480940"/>
                  <a:pt x="4630360" y="3477186"/>
                  <a:pt x="4630360" y="3473431"/>
                </a:cubicBezTo>
                <a:cubicBezTo>
                  <a:pt x="4634157" y="3462167"/>
                  <a:pt x="4645546" y="3450903"/>
                  <a:pt x="4645546" y="3435884"/>
                </a:cubicBezTo>
                <a:cubicBezTo>
                  <a:pt x="4645546" y="3428374"/>
                  <a:pt x="4653139" y="3428374"/>
                  <a:pt x="4656936" y="3420865"/>
                </a:cubicBezTo>
                <a:cubicBezTo>
                  <a:pt x="4668325" y="3439638"/>
                  <a:pt x="4668325" y="3458412"/>
                  <a:pt x="4672121" y="3477186"/>
                </a:cubicBezTo>
                <a:cubicBezTo>
                  <a:pt x="4675918" y="3492205"/>
                  <a:pt x="4683511" y="3503469"/>
                  <a:pt x="4687307" y="3518488"/>
                </a:cubicBezTo>
                <a:cubicBezTo>
                  <a:pt x="4687307" y="3522242"/>
                  <a:pt x="4694900" y="3529752"/>
                  <a:pt x="4702493" y="3525997"/>
                </a:cubicBezTo>
                <a:cubicBezTo>
                  <a:pt x="4710086" y="3522242"/>
                  <a:pt x="4706290" y="3514733"/>
                  <a:pt x="4706290" y="3510978"/>
                </a:cubicBezTo>
                <a:cubicBezTo>
                  <a:pt x="4706290" y="3484695"/>
                  <a:pt x="4706290" y="3462167"/>
                  <a:pt x="4706290" y="3435884"/>
                </a:cubicBezTo>
                <a:cubicBezTo>
                  <a:pt x="4706290" y="3390827"/>
                  <a:pt x="4717679" y="3345770"/>
                  <a:pt x="4740458" y="3304468"/>
                </a:cubicBezTo>
                <a:cubicBezTo>
                  <a:pt x="4748051" y="3289449"/>
                  <a:pt x="4744254" y="3270676"/>
                  <a:pt x="4751847" y="3255657"/>
                </a:cubicBezTo>
                <a:cubicBezTo>
                  <a:pt x="4755644" y="3240638"/>
                  <a:pt x="4751847" y="3221864"/>
                  <a:pt x="4748051" y="3203091"/>
                </a:cubicBezTo>
                <a:cubicBezTo>
                  <a:pt x="4740458" y="3188072"/>
                  <a:pt x="4736661" y="3165544"/>
                  <a:pt x="4736661" y="3146770"/>
                </a:cubicBezTo>
                <a:cubicBezTo>
                  <a:pt x="4740458" y="3116732"/>
                  <a:pt x="4732865" y="3086694"/>
                  <a:pt x="4744254" y="3056657"/>
                </a:cubicBezTo>
                <a:cubicBezTo>
                  <a:pt x="4748051" y="3052902"/>
                  <a:pt x="4748051" y="3049147"/>
                  <a:pt x="4744254" y="3045392"/>
                </a:cubicBezTo>
                <a:lnTo>
                  <a:pt x="4738923" y="3006453"/>
                </a:lnTo>
                <a:lnTo>
                  <a:pt x="4745757" y="3006809"/>
                </a:lnTo>
                <a:cubicBezTo>
                  <a:pt x="4748129" y="3005401"/>
                  <a:pt x="4750027" y="3002585"/>
                  <a:pt x="4751926" y="2998830"/>
                </a:cubicBezTo>
                <a:cubicBezTo>
                  <a:pt x="4755722" y="2991321"/>
                  <a:pt x="4755722" y="2991321"/>
                  <a:pt x="4763315" y="2998830"/>
                </a:cubicBezTo>
                <a:cubicBezTo>
                  <a:pt x="4767112" y="3004462"/>
                  <a:pt x="4769010" y="3007278"/>
                  <a:pt x="4770434" y="3007278"/>
                </a:cubicBezTo>
                <a:lnTo>
                  <a:pt x="4770759" y="3006634"/>
                </a:lnTo>
                <a:lnTo>
                  <a:pt x="4770759" y="3013932"/>
                </a:lnTo>
                <a:cubicBezTo>
                  <a:pt x="4770759" y="3032711"/>
                  <a:pt x="4771993" y="3055246"/>
                  <a:pt x="4773228" y="3074026"/>
                </a:cubicBezTo>
                <a:cubicBezTo>
                  <a:pt x="4773228" y="3089049"/>
                  <a:pt x="4774461" y="3104072"/>
                  <a:pt x="4775695" y="3119096"/>
                </a:cubicBezTo>
                <a:cubicBezTo>
                  <a:pt x="4776929" y="3141631"/>
                  <a:pt x="4776929" y="3141631"/>
                  <a:pt x="4775695" y="3164166"/>
                </a:cubicBezTo>
                <a:cubicBezTo>
                  <a:pt x="4774461" y="3171678"/>
                  <a:pt x="4773228" y="3179190"/>
                  <a:pt x="4778163" y="3179190"/>
                </a:cubicBezTo>
                <a:cubicBezTo>
                  <a:pt x="4780631" y="3179190"/>
                  <a:pt x="4781865" y="3190457"/>
                  <a:pt x="4780631" y="3197969"/>
                </a:cubicBezTo>
                <a:cubicBezTo>
                  <a:pt x="4776929" y="3212992"/>
                  <a:pt x="4779397" y="3224260"/>
                  <a:pt x="4779397" y="3239283"/>
                </a:cubicBezTo>
                <a:cubicBezTo>
                  <a:pt x="4778163" y="3246795"/>
                  <a:pt x="4783099" y="3261818"/>
                  <a:pt x="4785568" y="3258063"/>
                </a:cubicBezTo>
                <a:cubicBezTo>
                  <a:pt x="4791738" y="3258063"/>
                  <a:pt x="4795440" y="3261818"/>
                  <a:pt x="4795440" y="3273086"/>
                </a:cubicBezTo>
                <a:cubicBezTo>
                  <a:pt x="4795440" y="3288109"/>
                  <a:pt x="4797908" y="3299377"/>
                  <a:pt x="4797908" y="3314400"/>
                </a:cubicBezTo>
                <a:cubicBezTo>
                  <a:pt x="4797908" y="3329424"/>
                  <a:pt x="4796674" y="3344447"/>
                  <a:pt x="4797908" y="3363227"/>
                </a:cubicBezTo>
                <a:cubicBezTo>
                  <a:pt x="4799142" y="3378250"/>
                  <a:pt x="4799142" y="3393273"/>
                  <a:pt x="4797908" y="3408297"/>
                </a:cubicBezTo>
                <a:cubicBezTo>
                  <a:pt x="4796674" y="3419564"/>
                  <a:pt x="4800376" y="3423320"/>
                  <a:pt x="4802844" y="3427076"/>
                </a:cubicBezTo>
                <a:cubicBezTo>
                  <a:pt x="4806546" y="3438344"/>
                  <a:pt x="4809014" y="3434588"/>
                  <a:pt x="4809014" y="3419564"/>
                </a:cubicBezTo>
                <a:cubicBezTo>
                  <a:pt x="4809014" y="3415809"/>
                  <a:pt x="4809014" y="3408297"/>
                  <a:pt x="4809014" y="3400785"/>
                </a:cubicBezTo>
                <a:cubicBezTo>
                  <a:pt x="4810249" y="3393273"/>
                  <a:pt x="4810249" y="3382006"/>
                  <a:pt x="4812716" y="3382006"/>
                </a:cubicBezTo>
                <a:cubicBezTo>
                  <a:pt x="4818886" y="3382006"/>
                  <a:pt x="4818886" y="3370738"/>
                  <a:pt x="4818886" y="3359471"/>
                </a:cubicBezTo>
                <a:cubicBezTo>
                  <a:pt x="4818886" y="3344447"/>
                  <a:pt x="4818886" y="3333180"/>
                  <a:pt x="4822588" y="3325668"/>
                </a:cubicBezTo>
                <a:cubicBezTo>
                  <a:pt x="4825056" y="3318156"/>
                  <a:pt x="4825056" y="3303133"/>
                  <a:pt x="4822588" y="3291865"/>
                </a:cubicBezTo>
                <a:cubicBezTo>
                  <a:pt x="4818886" y="3276842"/>
                  <a:pt x="4821354" y="3258063"/>
                  <a:pt x="4821354" y="3239283"/>
                </a:cubicBezTo>
                <a:cubicBezTo>
                  <a:pt x="4821354" y="3235527"/>
                  <a:pt x="4822588" y="3235527"/>
                  <a:pt x="4822588" y="3231772"/>
                </a:cubicBezTo>
                <a:cubicBezTo>
                  <a:pt x="4825056" y="3228016"/>
                  <a:pt x="4826290" y="3231772"/>
                  <a:pt x="4826290" y="3235527"/>
                </a:cubicBezTo>
                <a:cubicBezTo>
                  <a:pt x="4826290" y="3246795"/>
                  <a:pt x="4826290" y="3254307"/>
                  <a:pt x="4828758" y="3258063"/>
                </a:cubicBezTo>
                <a:cubicBezTo>
                  <a:pt x="4832460" y="3269330"/>
                  <a:pt x="4834928" y="3265574"/>
                  <a:pt x="4837396" y="3265574"/>
                </a:cubicBezTo>
                <a:cubicBezTo>
                  <a:pt x="4837396" y="3254307"/>
                  <a:pt x="4838630" y="3243039"/>
                  <a:pt x="4838630" y="3228016"/>
                </a:cubicBezTo>
                <a:cubicBezTo>
                  <a:pt x="4839864" y="3235527"/>
                  <a:pt x="4839864" y="3239283"/>
                  <a:pt x="4839864" y="3243039"/>
                </a:cubicBezTo>
                <a:cubicBezTo>
                  <a:pt x="4839864" y="3254307"/>
                  <a:pt x="4841098" y="3265574"/>
                  <a:pt x="4839864" y="3276842"/>
                </a:cubicBezTo>
                <a:cubicBezTo>
                  <a:pt x="4838630" y="3291865"/>
                  <a:pt x="4842332" y="3295621"/>
                  <a:pt x="4843566" y="3310645"/>
                </a:cubicBezTo>
                <a:cubicBezTo>
                  <a:pt x="4844800" y="3325668"/>
                  <a:pt x="4846034" y="3325668"/>
                  <a:pt x="4850970" y="3318156"/>
                </a:cubicBezTo>
                <a:cubicBezTo>
                  <a:pt x="4854672" y="3314400"/>
                  <a:pt x="4855907" y="3306889"/>
                  <a:pt x="4854672" y="3299377"/>
                </a:cubicBezTo>
                <a:cubicBezTo>
                  <a:pt x="4852204" y="3288109"/>
                  <a:pt x="4853438" y="3276842"/>
                  <a:pt x="4853438" y="3269330"/>
                </a:cubicBezTo>
                <a:cubicBezTo>
                  <a:pt x="4852204" y="3246795"/>
                  <a:pt x="4854672" y="3228016"/>
                  <a:pt x="4850970" y="3205481"/>
                </a:cubicBezTo>
                <a:cubicBezTo>
                  <a:pt x="4850970" y="3205481"/>
                  <a:pt x="4850970" y="3201725"/>
                  <a:pt x="4852204" y="3197969"/>
                </a:cubicBezTo>
                <a:lnTo>
                  <a:pt x="4853738" y="3165283"/>
                </a:lnTo>
                <a:lnTo>
                  <a:pt x="4854352" y="3165544"/>
                </a:lnTo>
                <a:lnTo>
                  <a:pt x="4868151" y="3173342"/>
                </a:lnTo>
                <a:lnTo>
                  <a:pt x="4868246" y="3175434"/>
                </a:lnTo>
                <a:cubicBezTo>
                  <a:pt x="4868246" y="3190457"/>
                  <a:pt x="4868246" y="3205481"/>
                  <a:pt x="4868246" y="3220504"/>
                </a:cubicBezTo>
                <a:lnTo>
                  <a:pt x="4870567" y="3252287"/>
                </a:lnTo>
                <a:lnTo>
                  <a:pt x="4869538" y="3259412"/>
                </a:lnTo>
                <a:cubicBezTo>
                  <a:pt x="4869538" y="3266921"/>
                  <a:pt x="4880927" y="3270676"/>
                  <a:pt x="4888520" y="3274431"/>
                </a:cubicBezTo>
                <a:cubicBezTo>
                  <a:pt x="4899909" y="3281940"/>
                  <a:pt x="4903706" y="3296959"/>
                  <a:pt x="4888520" y="3304468"/>
                </a:cubicBezTo>
                <a:cubicBezTo>
                  <a:pt x="4880927" y="3304468"/>
                  <a:pt x="4877130" y="3308223"/>
                  <a:pt x="4869538" y="3311978"/>
                </a:cubicBezTo>
                <a:cubicBezTo>
                  <a:pt x="4861945" y="3311978"/>
                  <a:pt x="4858148" y="3319487"/>
                  <a:pt x="4858148" y="3330751"/>
                </a:cubicBezTo>
                <a:cubicBezTo>
                  <a:pt x="4858148" y="3338261"/>
                  <a:pt x="4858148" y="3345770"/>
                  <a:pt x="4850555" y="3353280"/>
                </a:cubicBezTo>
                <a:cubicBezTo>
                  <a:pt x="4846759" y="3364544"/>
                  <a:pt x="4854352" y="3375808"/>
                  <a:pt x="4865741" y="3383318"/>
                </a:cubicBezTo>
                <a:cubicBezTo>
                  <a:pt x="4888520" y="3394582"/>
                  <a:pt x="4888520" y="3417110"/>
                  <a:pt x="4896113" y="3435884"/>
                </a:cubicBezTo>
                <a:cubicBezTo>
                  <a:pt x="4899909" y="3443393"/>
                  <a:pt x="4892316" y="3450903"/>
                  <a:pt x="4888520" y="3462167"/>
                </a:cubicBezTo>
                <a:cubicBezTo>
                  <a:pt x="4888520" y="3473431"/>
                  <a:pt x="4880927" y="3484695"/>
                  <a:pt x="4873334" y="3492205"/>
                </a:cubicBezTo>
                <a:cubicBezTo>
                  <a:pt x="4858148" y="3514733"/>
                  <a:pt x="4858148" y="3518488"/>
                  <a:pt x="4877130" y="3533507"/>
                </a:cubicBezTo>
                <a:cubicBezTo>
                  <a:pt x="4877130" y="3537261"/>
                  <a:pt x="4884723" y="3537261"/>
                  <a:pt x="4888520" y="3541016"/>
                </a:cubicBezTo>
                <a:cubicBezTo>
                  <a:pt x="4869538" y="3563544"/>
                  <a:pt x="4869538" y="3582318"/>
                  <a:pt x="4869538" y="3604846"/>
                </a:cubicBezTo>
                <a:cubicBezTo>
                  <a:pt x="4869538" y="3619865"/>
                  <a:pt x="4869538" y="3631129"/>
                  <a:pt x="4869538" y="3646149"/>
                </a:cubicBezTo>
                <a:cubicBezTo>
                  <a:pt x="4873334" y="3676187"/>
                  <a:pt x="4861945" y="3706224"/>
                  <a:pt x="4865741" y="3740017"/>
                </a:cubicBezTo>
                <a:cubicBezTo>
                  <a:pt x="4865741" y="3751281"/>
                  <a:pt x="4850555" y="3755036"/>
                  <a:pt x="4861945" y="3766300"/>
                </a:cubicBezTo>
                <a:cubicBezTo>
                  <a:pt x="4869538" y="3777564"/>
                  <a:pt x="4861945" y="3788828"/>
                  <a:pt x="4865741" y="3796338"/>
                </a:cubicBezTo>
                <a:cubicBezTo>
                  <a:pt x="4865741" y="3807602"/>
                  <a:pt x="4865741" y="3818866"/>
                  <a:pt x="4865741" y="3830130"/>
                </a:cubicBezTo>
                <a:cubicBezTo>
                  <a:pt x="4873334" y="3837640"/>
                  <a:pt x="4880927" y="3830130"/>
                  <a:pt x="4888520" y="3833885"/>
                </a:cubicBezTo>
                <a:cubicBezTo>
                  <a:pt x="4903706" y="3845149"/>
                  <a:pt x="4907502" y="3860168"/>
                  <a:pt x="4899909" y="3878942"/>
                </a:cubicBezTo>
                <a:cubicBezTo>
                  <a:pt x="4899909" y="3882696"/>
                  <a:pt x="4896113" y="3882696"/>
                  <a:pt x="4896113" y="3890206"/>
                </a:cubicBezTo>
                <a:cubicBezTo>
                  <a:pt x="4896113" y="3893961"/>
                  <a:pt x="4899909" y="3897715"/>
                  <a:pt x="4907502" y="3897715"/>
                </a:cubicBezTo>
                <a:cubicBezTo>
                  <a:pt x="4911299" y="3897715"/>
                  <a:pt x="4918892" y="3897715"/>
                  <a:pt x="4918892" y="3890206"/>
                </a:cubicBezTo>
                <a:cubicBezTo>
                  <a:pt x="4915095" y="3878942"/>
                  <a:pt x="4918892" y="3867677"/>
                  <a:pt x="4915095" y="3860168"/>
                </a:cubicBezTo>
                <a:cubicBezTo>
                  <a:pt x="4915095" y="3845149"/>
                  <a:pt x="4922688" y="3837640"/>
                  <a:pt x="4922688" y="3826375"/>
                </a:cubicBezTo>
                <a:cubicBezTo>
                  <a:pt x="4926485" y="3818866"/>
                  <a:pt x="4937874" y="3815111"/>
                  <a:pt x="4945467" y="3815111"/>
                </a:cubicBezTo>
                <a:cubicBezTo>
                  <a:pt x="4956856" y="3807602"/>
                  <a:pt x="4960653" y="3807602"/>
                  <a:pt x="4953060" y="3796338"/>
                </a:cubicBezTo>
                <a:cubicBezTo>
                  <a:pt x="4949263" y="3781319"/>
                  <a:pt x="4945467" y="3766300"/>
                  <a:pt x="4937874" y="3751281"/>
                </a:cubicBezTo>
                <a:cubicBezTo>
                  <a:pt x="4934077" y="3747526"/>
                  <a:pt x="4937874" y="3740017"/>
                  <a:pt x="4937874" y="3732507"/>
                </a:cubicBezTo>
                <a:cubicBezTo>
                  <a:pt x="4937874" y="3728753"/>
                  <a:pt x="4945467" y="3728753"/>
                  <a:pt x="4949263" y="3724998"/>
                </a:cubicBezTo>
                <a:cubicBezTo>
                  <a:pt x="4956856" y="3717488"/>
                  <a:pt x="4960653" y="3724998"/>
                  <a:pt x="4968246" y="3728753"/>
                </a:cubicBezTo>
                <a:cubicBezTo>
                  <a:pt x="4975839" y="3732507"/>
                  <a:pt x="4975839" y="3743772"/>
                  <a:pt x="4983432" y="3751281"/>
                </a:cubicBezTo>
                <a:cubicBezTo>
                  <a:pt x="4987228" y="3755036"/>
                  <a:pt x="4987228" y="3755036"/>
                  <a:pt x="4991024" y="3755036"/>
                </a:cubicBezTo>
                <a:cubicBezTo>
                  <a:pt x="4994821" y="3755036"/>
                  <a:pt x="4994821" y="3751281"/>
                  <a:pt x="4994821" y="3747526"/>
                </a:cubicBezTo>
                <a:cubicBezTo>
                  <a:pt x="4994821" y="3736262"/>
                  <a:pt x="4998617" y="3721243"/>
                  <a:pt x="4991024" y="3709979"/>
                </a:cubicBezTo>
                <a:cubicBezTo>
                  <a:pt x="4987228" y="3709979"/>
                  <a:pt x="4991024" y="3706224"/>
                  <a:pt x="4991024" y="3706224"/>
                </a:cubicBezTo>
                <a:cubicBezTo>
                  <a:pt x="4994821" y="3698715"/>
                  <a:pt x="4994821" y="3706224"/>
                  <a:pt x="4998617" y="3706224"/>
                </a:cubicBezTo>
                <a:cubicBezTo>
                  <a:pt x="5002414" y="3709979"/>
                  <a:pt x="5010007" y="3709979"/>
                  <a:pt x="5010007" y="3702470"/>
                </a:cubicBezTo>
                <a:cubicBezTo>
                  <a:pt x="5010007" y="3694960"/>
                  <a:pt x="5010007" y="3687451"/>
                  <a:pt x="5010007" y="3676187"/>
                </a:cubicBezTo>
                <a:cubicBezTo>
                  <a:pt x="5017600" y="3687451"/>
                  <a:pt x="5017600" y="3698715"/>
                  <a:pt x="5021396" y="3709979"/>
                </a:cubicBezTo>
                <a:cubicBezTo>
                  <a:pt x="5025193" y="3717488"/>
                  <a:pt x="5028989" y="3717488"/>
                  <a:pt x="5032786" y="3713734"/>
                </a:cubicBezTo>
                <a:cubicBezTo>
                  <a:pt x="5047971" y="3709979"/>
                  <a:pt x="5051768" y="3709979"/>
                  <a:pt x="5055564" y="3724998"/>
                </a:cubicBezTo>
                <a:cubicBezTo>
                  <a:pt x="5055564" y="3728753"/>
                  <a:pt x="5055564" y="3736262"/>
                  <a:pt x="5055564" y="3740017"/>
                </a:cubicBezTo>
                <a:cubicBezTo>
                  <a:pt x="5059361" y="3740017"/>
                  <a:pt x="5059361" y="3740017"/>
                  <a:pt x="5063158" y="3740017"/>
                </a:cubicBezTo>
                <a:cubicBezTo>
                  <a:pt x="5063158" y="3740017"/>
                  <a:pt x="5066954" y="3740017"/>
                  <a:pt x="5066954" y="3740017"/>
                </a:cubicBezTo>
                <a:cubicBezTo>
                  <a:pt x="5063158" y="3713734"/>
                  <a:pt x="5082140" y="3694960"/>
                  <a:pt x="5082140" y="3668677"/>
                </a:cubicBezTo>
                <a:cubicBezTo>
                  <a:pt x="5082140" y="3653658"/>
                  <a:pt x="5089733" y="3638639"/>
                  <a:pt x="5101122" y="3623620"/>
                </a:cubicBezTo>
                <a:cubicBezTo>
                  <a:pt x="5104918" y="3623620"/>
                  <a:pt x="5104918" y="3616110"/>
                  <a:pt x="5108715" y="3616110"/>
                </a:cubicBezTo>
                <a:cubicBezTo>
                  <a:pt x="5116308" y="3616110"/>
                  <a:pt x="5116308" y="3623620"/>
                  <a:pt x="5116308" y="3627375"/>
                </a:cubicBezTo>
                <a:cubicBezTo>
                  <a:pt x="5116308" y="3638639"/>
                  <a:pt x="5116308" y="3649903"/>
                  <a:pt x="5116308" y="3661168"/>
                </a:cubicBezTo>
                <a:cubicBezTo>
                  <a:pt x="5116308" y="3664922"/>
                  <a:pt x="5116308" y="3668677"/>
                  <a:pt x="5120104" y="3668677"/>
                </a:cubicBezTo>
                <a:cubicBezTo>
                  <a:pt x="5123901" y="3668677"/>
                  <a:pt x="5127697" y="3668677"/>
                  <a:pt x="5127697" y="3664922"/>
                </a:cubicBezTo>
                <a:cubicBezTo>
                  <a:pt x="5127697" y="3657413"/>
                  <a:pt x="5135290" y="3653658"/>
                  <a:pt x="5135290" y="3642394"/>
                </a:cubicBezTo>
                <a:cubicBezTo>
                  <a:pt x="5135290" y="3631129"/>
                  <a:pt x="5135290" y="3619865"/>
                  <a:pt x="5135290" y="3608601"/>
                </a:cubicBezTo>
                <a:cubicBezTo>
                  <a:pt x="5139087" y="3601092"/>
                  <a:pt x="5146680" y="3604846"/>
                  <a:pt x="5150476" y="3604846"/>
                </a:cubicBezTo>
                <a:cubicBezTo>
                  <a:pt x="5154272" y="3604846"/>
                  <a:pt x="5158069" y="3604846"/>
                  <a:pt x="5158069" y="3604846"/>
                </a:cubicBezTo>
                <a:cubicBezTo>
                  <a:pt x="5161866" y="3627375"/>
                  <a:pt x="5180848" y="3638639"/>
                  <a:pt x="5180848" y="3661168"/>
                </a:cubicBezTo>
                <a:cubicBezTo>
                  <a:pt x="5180848" y="3706224"/>
                  <a:pt x="5169458" y="3747526"/>
                  <a:pt x="5173255" y="3792583"/>
                </a:cubicBezTo>
                <a:cubicBezTo>
                  <a:pt x="5177051" y="3800092"/>
                  <a:pt x="5169458" y="3811357"/>
                  <a:pt x="5180848" y="3811357"/>
                </a:cubicBezTo>
                <a:cubicBezTo>
                  <a:pt x="5196034" y="3815111"/>
                  <a:pt x="5188441" y="3800092"/>
                  <a:pt x="5188441" y="3792583"/>
                </a:cubicBezTo>
                <a:cubicBezTo>
                  <a:pt x="5184644" y="3777564"/>
                  <a:pt x="5196034" y="3762545"/>
                  <a:pt x="5196034" y="3747526"/>
                </a:cubicBezTo>
                <a:cubicBezTo>
                  <a:pt x="5192237" y="3732507"/>
                  <a:pt x="5188441" y="3713734"/>
                  <a:pt x="5196034" y="3698715"/>
                </a:cubicBezTo>
                <a:cubicBezTo>
                  <a:pt x="5203627" y="3672432"/>
                  <a:pt x="5199830" y="3646149"/>
                  <a:pt x="5199830" y="3623620"/>
                </a:cubicBezTo>
                <a:cubicBezTo>
                  <a:pt x="5203627" y="3574809"/>
                  <a:pt x="5215016" y="3529752"/>
                  <a:pt x="5249185" y="3495959"/>
                </a:cubicBezTo>
                <a:cubicBezTo>
                  <a:pt x="5260573" y="3480940"/>
                  <a:pt x="5260573" y="3465922"/>
                  <a:pt x="5260573" y="3450903"/>
                </a:cubicBezTo>
                <a:cubicBezTo>
                  <a:pt x="5260573" y="3447148"/>
                  <a:pt x="5256777" y="3435884"/>
                  <a:pt x="5264370" y="3435884"/>
                </a:cubicBezTo>
                <a:cubicBezTo>
                  <a:pt x="5279556" y="3435884"/>
                  <a:pt x="5271963" y="3447148"/>
                  <a:pt x="5271963" y="3450903"/>
                </a:cubicBezTo>
                <a:cubicBezTo>
                  <a:pt x="5271963" y="3514733"/>
                  <a:pt x="5271963" y="3578563"/>
                  <a:pt x="5271963" y="3646149"/>
                </a:cubicBezTo>
                <a:cubicBezTo>
                  <a:pt x="5271963" y="3668677"/>
                  <a:pt x="5290945" y="3683696"/>
                  <a:pt x="5309928" y="3702470"/>
                </a:cubicBezTo>
                <a:cubicBezTo>
                  <a:pt x="5309928" y="3702470"/>
                  <a:pt x="5313724" y="3702470"/>
                  <a:pt x="5317520" y="3702470"/>
                </a:cubicBezTo>
                <a:cubicBezTo>
                  <a:pt x="5328910" y="3694960"/>
                  <a:pt x="5336503" y="3691205"/>
                  <a:pt x="5347892" y="3687451"/>
                </a:cubicBezTo>
                <a:cubicBezTo>
                  <a:pt x="5359282" y="3687451"/>
                  <a:pt x="5370671" y="3676187"/>
                  <a:pt x="5370671" y="3664922"/>
                </a:cubicBezTo>
                <a:cubicBezTo>
                  <a:pt x="5370671" y="3634884"/>
                  <a:pt x="5397246" y="3634884"/>
                  <a:pt x="5416229" y="3631129"/>
                </a:cubicBezTo>
                <a:cubicBezTo>
                  <a:pt x="5442804" y="3627375"/>
                  <a:pt x="5461786" y="3608601"/>
                  <a:pt x="5480768" y="3589827"/>
                </a:cubicBezTo>
                <a:cubicBezTo>
                  <a:pt x="5488361" y="3586073"/>
                  <a:pt x="5484565" y="3578563"/>
                  <a:pt x="5484565" y="3574809"/>
                </a:cubicBezTo>
                <a:cubicBezTo>
                  <a:pt x="5484565" y="3559790"/>
                  <a:pt x="5480768" y="3544771"/>
                  <a:pt x="5492158" y="3533507"/>
                </a:cubicBezTo>
                <a:cubicBezTo>
                  <a:pt x="5495954" y="3529752"/>
                  <a:pt x="5495954" y="3525997"/>
                  <a:pt x="5495954" y="3518488"/>
                </a:cubicBezTo>
                <a:cubicBezTo>
                  <a:pt x="5495954" y="3507223"/>
                  <a:pt x="5495954" y="3495959"/>
                  <a:pt x="5495954" y="3488450"/>
                </a:cubicBezTo>
                <a:cubicBezTo>
                  <a:pt x="5499751" y="3469676"/>
                  <a:pt x="5495954" y="3450903"/>
                  <a:pt x="5484565" y="3435884"/>
                </a:cubicBezTo>
                <a:cubicBezTo>
                  <a:pt x="5473176" y="3424620"/>
                  <a:pt x="5476972" y="3409601"/>
                  <a:pt x="5488361" y="3398336"/>
                </a:cubicBezTo>
                <a:lnTo>
                  <a:pt x="5498621" y="3376078"/>
                </a:lnTo>
                <a:lnTo>
                  <a:pt x="5499891" y="3377898"/>
                </a:lnTo>
                <a:cubicBezTo>
                  <a:pt x="5499891" y="3392922"/>
                  <a:pt x="5507598" y="3404189"/>
                  <a:pt x="5507598" y="3419213"/>
                </a:cubicBezTo>
                <a:cubicBezTo>
                  <a:pt x="5507598" y="3434236"/>
                  <a:pt x="5503744" y="3449260"/>
                  <a:pt x="5507598" y="3468039"/>
                </a:cubicBezTo>
                <a:cubicBezTo>
                  <a:pt x="5511451" y="3483062"/>
                  <a:pt x="5511451" y="3498086"/>
                  <a:pt x="5507598" y="3513109"/>
                </a:cubicBezTo>
                <a:cubicBezTo>
                  <a:pt x="5503744" y="3524377"/>
                  <a:pt x="5515304" y="3528133"/>
                  <a:pt x="5523011" y="3531888"/>
                </a:cubicBezTo>
                <a:cubicBezTo>
                  <a:pt x="5534572" y="3543156"/>
                  <a:pt x="5542278" y="3539400"/>
                  <a:pt x="5542278" y="3524377"/>
                </a:cubicBezTo>
                <a:cubicBezTo>
                  <a:pt x="5542278" y="3520621"/>
                  <a:pt x="5542278" y="3513109"/>
                  <a:pt x="5542278" y="3505598"/>
                </a:cubicBezTo>
                <a:cubicBezTo>
                  <a:pt x="5546132" y="3498086"/>
                  <a:pt x="5546132" y="3486818"/>
                  <a:pt x="5553839" y="3486818"/>
                </a:cubicBezTo>
                <a:cubicBezTo>
                  <a:pt x="5573106" y="3486818"/>
                  <a:pt x="5573106" y="3475550"/>
                  <a:pt x="5573106" y="3464283"/>
                </a:cubicBezTo>
                <a:cubicBezTo>
                  <a:pt x="5573106" y="3449260"/>
                  <a:pt x="5573106" y="3437992"/>
                  <a:pt x="5584666" y="3430480"/>
                </a:cubicBezTo>
                <a:cubicBezTo>
                  <a:pt x="5592373" y="3422969"/>
                  <a:pt x="5592373" y="3407945"/>
                  <a:pt x="5584666" y="3396677"/>
                </a:cubicBezTo>
                <a:cubicBezTo>
                  <a:pt x="5573106" y="3381654"/>
                  <a:pt x="5580813" y="3362875"/>
                  <a:pt x="5580813" y="3344096"/>
                </a:cubicBezTo>
                <a:cubicBezTo>
                  <a:pt x="5580813" y="3340340"/>
                  <a:pt x="5584666" y="3340340"/>
                  <a:pt x="5584666" y="3336584"/>
                </a:cubicBezTo>
                <a:cubicBezTo>
                  <a:pt x="5592373" y="3332828"/>
                  <a:pt x="5596227" y="3336584"/>
                  <a:pt x="5596227" y="3340340"/>
                </a:cubicBezTo>
                <a:cubicBezTo>
                  <a:pt x="5596227" y="3351607"/>
                  <a:pt x="5596227" y="3359119"/>
                  <a:pt x="5603933" y="3362875"/>
                </a:cubicBezTo>
                <a:cubicBezTo>
                  <a:pt x="5615494" y="3374142"/>
                  <a:pt x="5623200" y="3370386"/>
                  <a:pt x="5630907" y="3370386"/>
                </a:cubicBezTo>
                <a:cubicBezTo>
                  <a:pt x="5630907" y="3359119"/>
                  <a:pt x="5634761" y="3347852"/>
                  <a:pt x="5634761" y="3332828"/>
                </a:cubicBezTo>
                <a:cubicBezTo>
                  <a:pt x="5638614" y="3340340"/>
                  <a:pt x="5638614" y="3344096"/>
                  <a:pt x="5638614" y="3347852"/>
                </a:cubicBezTo>
                <a:cubicBezTo>
                  <a:pt x="5638614" y="3359119"/>
                  <a:pt x="5642468" y="3370386"/>
                  <a:pt x="5638614" y="3381654"/>
                </a:cubicBezTo>
                <a:cubicBezTo>
                  <a:pt x="5634761" y="3396677"/>
                  <a:pt x="5646321" y="3400434"/>
                  <a:pt x="5650174" y="3415457"/>
                </a:cubicBezTo>
                <a:cubicBezTo>
                  <a:pt x="5654028" y="3430480"/>
                  <a:pt x="5657881" y="3430480"/>
                  <a:pt x="5673295" y="3422969"/>
                </a:cubicBezTo>
                <a:cubicBezTo>
                  <a:pt x="5684855" y="3419213"/>
                  <a:pt x="5688709" y="3411701"/>
                  <a:pt x="5684855" y="3404189"/>
                </a:cubicBezTo>
                <a:cubicBezTo>
                  <a:pt x="5677148" y="3392922"/>
                  <a:pt x="5681002" y="3381654"/>
                  <a:pt x="5681002" y="3374142"/>
                </a:cubicBezTo>
                <a:cubicBezTo>
                  <a:pt x="5677148" y="3351607"/>
                  <a:pt x="5684855" y="3332828"/>
                  <a:pt x="5673295" y="3310293"/>
                </a:cubicBezTo>
                <a:cubicBezTo>
                  <a:pt x="5673295" y="3310293"/>
                  <a:pt x="5673295" y="3306537"/>
                  <a:pt x="5677148" y="3302781"/>
                </a:cubicBezTo>
                <a:cubicBezTo>
                  <a:pt x="5684855" y="3284002"/>
                  <a:pt x="5684855" y="3268978"/>
                  <a:pt x="5684855" y="3250199"/>
                </a:cubicBezTo>
                <a:cubicBezTo>
                  <a:pt x="5688709" y="3223908"/>
                  <a:pt x="5696415" y="3197617"/>
                  <a:pt x="5692562" y="3171326"/>
                </a:cubicBezTo>
                <a:cubicBezTo>
                  <a:pt x="5692562" y="3171326"/>
                  <a:pt x="5692562" y="3167570"/>
                  <a:pt x="5692562" y="3167570"/>
                </a:cubicBezTo>
                <a:cubicBezTo>
                  <a:pt x="5696415" y="3167570"/>
                  <a:pt x="5696415" y="3167570"/>
                  <a:pt x="5696415" y="3167570"/>
                </a:cubicBezTo>
                <a:cubicBezTo>
                  <a:pt x="5700269" y="3167570"/>
                  <a:pt x="5704122" y="3167570"/>
                  <a:pt x="5704122" y="3171326"/>
                </a:cubicBezTo>
                <a:cubicBezTo>
                  <a:pt x="5704122" y="3175082"/>
                  <a:pt x="5704122" y="3178838"/>
                  <a:pt x="5704122" y="3182594"/>
                </a:cubicBezTo>
                <a:cubicBezTo>
                  <a:pt x="5704122" y="3205129"/>
                  <a:pt x="5704122" y="3227664"/>
                  <a:pt x="5704122" y="3250199"/>
                </a:cubicBezTo>
                <a:cubicBezTo>
                  <a:pt x="5704122" y="3253955"/>
                  <a:pt x="5704122" y="3261467"/>
                  <a:pt x="5711829" y="3261467"/>
                </a:cubicBezTo>
                <a:cubicBezTo>
                  <a:pt x="5727243" y="3257711"/>
                  <a:pt x="5727243" y="3272734"/>
                  <a:pt x="5727243" y="3280246"/>
                </a:cubicBezTo>
                <a:cubicBezTo>
                  <a:pt x="5727243" y="3295269"/>
                  <a:pt x="5727243" y="3310293"/>
                  <a:pt x="5727243" y="3325316"/>
                </a:cubicBezTo>
                <a:cubicBezTo>
                  <a:pt x="5727243" y="3336584"/>
                  <a:pt x="5731096" y="3347852"/>
                  <a:pt x="5734950" y="3359119"/>
                </a:cubicBezTo>
                <a:lnTo>
                  <a:pt x="5739909" y="3351064"/>
                </a:lnTo>
                <a:lnTo>
                  <a:pt x="5745618" y="3366421"/>
                </a:lnTo>
                <a:cubicBezTo>
                  <a:pt x="5748940" y="3377685"/>
                  <a:pt x="5752736" y="3388949"/>
                  <a:pt x="5760329" y="3398336"/>
                </a:cubicBezTo>
                <a:cubicBezTo>
                  <a:pt x="5771718" y="3409601"/>
                  <a:pt x="5775515" y="3424620"/>
                  <a:pt x="5764126" y="3435884"/>
                </a:cubicBezTo>
                <a:cubicBezTo>
                  <a:pt x="5752736" y="3450903"/>
                  <a:pt x="5748940" y="3469676"/>
                  <a:pt x="5752736" y="3488450"/>
                </a:cubicBezTo>
                <a:cubicBezTo>
                  <a:pt x="5752736" y="3495959"/>
                  <a:pt x="5752736" y="3507223"/>
                  <a:pt x="5752736" y="3518488"/>
                </a:cubicBezTo>
                <a:cubicBezTo>
                  <a:pt x="5752736" y="3525997"/>
                  <a:pt x="5752736" y="3529752"/>
                  <a:pt x="5756533" y="3533507"/>
                </a:cubicBezTo>
                <a:cubicBezTo>
                  <a:pt x="5767922" y="3544771"/>
                  <a:pt x="5764126" y="3559790"/>
                  <a:pt x="5764126" y="3574809"/>
                </a:cubicBezTo>
                <a:cubicBezTo>
                  <a:pt x="5764126" y="3578563"/>
                  <a:pt x="5760329" y="3586073"/>
                  <a:pt x="5767922" y="3589827"/>
                </a:cubicBezTo>
                <a:cubicBezTo>
                  <a:pt x="5786904" y="3608601"/>
                  <a:pt x="5805887" y="3627375"/>
                  <a:pt x="5832462" y="3631129"/>
                </a:cubicBezTo>
                <a:cubicBezTo>
                  <a:pt x="5851444" y="3634884"/>
                  <a:pt x="5878019" y="3634884"/>
                  <a:pt x="5878019" y="3664922"/>
                </a:cubicBezTo>
                <a:cubicBezTo>
                  <a:pt x="5878019" y="3676187"/>
                  <a:pt x="5889409" y="3687451"/>
                  <a:pt x="5900798" y="3687451"/>
                </a:cubicBezTo>
                <a:cubicBezTo>
                  <a:pt x="5912188" y="3691205"/>
                  <a:pt x="5919781" y="3694960"/>
                  <a:pt x="5931170" y="3702470"/>
                </a:cubicBezTo>
                <a:cubicBezTo>
                  <a:pt x="5934966" y="3702470"/>
                  <a:pt x="5938763" y="3702470"/>
                  <a:pt x="5938763" y="3702470"/>
                </a:cubicBezTo>
                <a:cubicBezTo>
                  <a:pt x="5957745" y="3683696"/>
                  <a:pt x="5976728" y="3668677"/>
                  <a:pt x="5976728" y="3646149"/>
                </a:cubicBezTo>
                <a:cubicBezTo>
                  <a:pt x="5976728" y="3578563"/>
                  <a:pt x="5976728" y="3514733"/>
                  <a:pt x="5976728" y="3450903"/>
                </a:cubicBezTo>
                <a:cubicBezTo>
                  <a:pt x="5976728" y="3447148"/>
                  <a:pt x="5969135" y="3435884"/>
                  <a:pt x="5984321" y="3435884"/>
                </a:cubicBezTo>
                <a:cubicBezTo>
                  <a:pt x="5991913" y="3435884"/>
                  <a:pt x="5988117" y="3447148"/>
                  <a:pt x="5988117" y="3450903"/>
                </a:cubicBezTo>
                <a:cubicBezTo>
                  <a:pt x="5988117" y="3465922"/>
                  <a:pt x="5988117" y="3480940"/>
                  <a:pt x="5999506" y="3495959"/>
                </a:cubicBezTo>
                <a:cubicBezTo>
                  <a:pt x="6033675" y="3529752"/>
                  <a:pt x="6045064" y="3574809"/>
                  <a:pt x="6048861" y="3623620"/>
                </a:cubicBezTo>
                <a:cubicBezTo>
                  <a:pt x="6048861" y="3646149"/>
                  <a:pt x="6045064" y="3672432"/>
                  <a:pt x="6052657" y="3698715"/>
                </a:cubicBezTo>
                <a:cubicBezTo>
                  <a:pt x="6060250" y="3713734"/>
                  <a:pt x="6056453" y="3732507"/>
                  <a:pt x="6052657" y="3747526"/>
                </a:cubicBezTo>
                <a:cubicBezTo>
                  <a:pt x="6052657" y="3762545"/>
                  <a:pt x="6064046" y="3777564"/>
                  <a:pt x="6060250" y="3792583"/>
                </a:cubicBezTo>
                <a:cubicBezTo>
                  <a:pt x="6060250" y="3800092"/>
                  <a:pt x="6052657" y="3815111"/>
                  <a:pt x="6067843" y="3811357"/>
                </a:cubicBezTo>
                <a:cubicBezTo>
                  <a:pt x="6079232" y="3811357"/>
                  <a:pt x="6071639" y="3800092"/>
                  <a:pt x="6075436" y="3792583"/>
                </a:cubicBezTo>
                <a:cubicBezTo>
                  <a:pt x="6079232" y="3747526"/>
                  <a:pt x="6067843" y="3706224"/>
                  <a:pt x="6067843" y="3661168"/>
                </a:cubicBezTo>
                <a:cubicBezTo>
                  <a:pt x="6067843" y="3638639"/>
                  <a:pt x="6086825" y="3627375"/>
                  <a:pt x="6090622" y="3604846"/>
                </a:cubicBezTo>
                <a:cubicBezTo>
                  <a:pt x="6090622" y="3604846"/>
                  <a:pt x="6094418" y="3604846"/>
                  <a:pt x="6098214" y="3604846"/>
                </a:cubicBezTo>
                <a:cubicBezTo>
                  <a:pt x="6102011" y="3604846"/>
                  <a:pt x="6109604" y="3601092"/>
                  <a:pt x="6113400" y="3608601"/>
                </a:cubicBezTo>
                <a:cubicBezTo>
                  <a:pt x="6113400" y="3619865"/>
                  <a:pt x="6113400" y="3631129"/>
                  <a:pt x="6113400" y="3642394"/>
                </a:cubicBezTo>
                <a:cubicBezTo>
                  <a:pt x="6113400" y="3653658"/>
                  <a:pt x="6120993" y="3657413"/>
                  <a:pt x="6120993" y="3664922"/>
                </a:cubicBezTo>
                <a:cubicBezTo>
                  <a:pt x="6120993" y="3668677"/>
                  <a:pt x="6124790" y="3668677"/>
                  <a:pt x="6128586" y="3668677"/>
                </a:cubicBezTo>
                <a:cubicBezTo>
                  <a:pt x="6132383" y="3668677"/>
                  <a:pt x="6132383" y="3664922"/>
                  <a:pt x="6132383" y="3661168"/>
                </a:cubicBezTo>
                <a:cubicBezTo>
                  <a:pt x="6132383" y="3649903"/>
                  <a:pt x="6132383" y="3638639"/>
                  <a:pt x="6132383" y="3627375"/>
                </a:cubicBezTo>
                <a:cubicBezTo>
                  <a:pt x="6132383" y="3623620"/>
                  <a:pt x="6132383" y="3616110"/>
                  <a:pt x="6139976" y="3616110"/>
                </a:cubicBezTo>
                <a:cubicBezTo>
                  <a:pt x="6143772" y="3616110"/>
                  <a:pt x="6143772" y="3623620"/>
                  <a:pt x="6147569" y="3623620"/>
                </a:cubicBezTo>
                <a:cubicBezTo>
                  <a:pt x="6158958" y="3638639"/>
                  <a:pt x="6166551" y="3653658"/>
                  <a:pt x="6166551" y="3668677"/>
                </a:cubicBezTo>
                <a:cubicBezTo>
                  <a:pt x="6166551" y="3694960"/>
                  <a:pt x="6185533" y="3713734"/>
                  <a:pt x="6181737" y="3740017"/>
                </a:cubicBezTo>
                <a:cubicBezTo>
                  <a:pt x="6181737" y="3740017"/>
                  <a:pt x="6185533" y="3740017"/>
                  <a:pt x="6185533" y="3740017"/>
                </a:cubicBezTo>
                <a:cubicBezTo>
                  <a:pt x="6189330" y="3740017"/>
                  <a:pt x="6189330" y="3740017"/>
                  <a:pt x="6193126" y="3740017"/>
                </a:cubicBezTo>
                <a:cubicBezTo>
                  <a:pt x="6193126" y="3736262"/>
                  <a:pt x="6193126" y="3728753"/>
                  <a:pt x="6193126" y="3724998"/>
                </a:cubicBezTo>
                <a:cubicBezTo>
                  <a:pt x="6196923" y="3709979"/>
                  <a:pt x="6200719" y="3709979"/>
                  <a:pt x="6215905" y="3713734"/>
                </a:cubicBezTo>
                <a:cubicBezTo>
                  <a:pt x="6219701" y="3717488"/>
                  <a:pt x="6223498" y="3717488"/>
                  <a:pt x="6227294" y="3709979"/>
                </a:cubicBezTo>
                <a:cubicBezTo>
                  <a:pt x="6231091" y="3698715"/>
                  <a:pt x="6231091" y="3687451"/>
                  <a:pt x="6238684" y="3676187"/>
                </a:cubicBezTo>
                <a:cubicBezTo>
                  <a:pt x="6238684" y="3687451"/>
                  <a:pt x="6238684" y="3694960"/>
                  <a:pt x="6238684" y="3702470"/>
                </a:cubicBezTo>
                <a:cubicBezTo>
                  <a:pt x="6238684" y="3709979"/>
                  <a:pt x="6246277" y="3709979"/>
                  <a:pt x="6250073" y="3706224"/>
                </a:cubicBezTo>
                <a:cubicBezTo>
                  <a:pt x="6253870" y="3706224"/>
                  <a:pt x="6253870" y="3698715"/>
                  <a:pt x="6257666" y="3706224"/>
                </a:cubicBezTo>
                <a:cubicBezTo>
                  <a:pt x="6257666" y="3706224"/>
                  <a:pt x="6261462" y="3709979"/>
                  <a:pt x="6257666" y="3709979"/>
                </a:cubicBezTo>
                <a:cubicBezTo>
                  <a:pt x="6250073" y="3721243"/>
                  <a:pt x="6253870" y="3736262"/>
                  <a:pt x="6253870" y="3747526"/>
                </a:cubicBezTo>
                <a:cubicBezTo>
                  <a:pt x="6253870" y="3751281"/>
                  <a:pt x="6253870" y="3755036"/>
                  <a:pt x="6257666" y="3755036"/>
                </a:cubicBezTo>
                <a:cubicBezTo>
                  <a:pt x="6261462" y="3755036"/>
                  <a:pt x="6261462" y="3755036"/>
                  <a:pt x="6265259" y="3751281"/>
                </a:cubicBezTo>
                <a:cubicBezTo>
                  <a:pt x="6272852" y="3743772"/>
                  <a:pt x="6272852" y="3732507"/>
                  <a:pt x="6280445" y="3728753"/>
                </a:cubicBezTo>
                <a:cubicBezTo>
                  <a:pt x="6288038" y="3724998"/>
                  <a:pt x="6291834" y="3717488"/>
                  <a:pt x="6299427" y="3724998"/>
                </a:cubicBezTo>
                <a:cubicBezTo>
                  <a:pt x="6303224" y="3728753"/>
                  <a:pt x="6310816" y="3728753"/>
                  <a:pt x="6310816" y="3732507"/>
                </a:cubicBezTo>
                <a:cubicBezTo>
                  <a:pt x="6310816" y="3740017"/>
                  <a:pt x="6314613" y="3747526"/>
                  <a:pt x="6310816" y="3751281"/>
                </a:cubicBezTo>
                <a:cubicBezTo>
                  <a:pt x="6303224" y="3766300"/>
                  <a:pt x="6299427" y="3781319"/>
                  <a:pt x="6295631" y="3796338"/>
                </a:cubicBezTo>
                <a:cubicBezTo>
                  <a:pt x="6288038" y="3807602"/>
                  <a:pt x="6291834" y="3807602"/>
                  <a:pt x="6303224" y="3815111"/>
                </a:cubicBezTo>
                <a:cubicBezTo>
                  <a:pt x="6310816" y="3815111"/>
                  <a:pt x="6322206" y="3818866"/>
                  <a:pt x="6326002" y="3826375"/>
                </a:cubicBezTo>
                <a:cubicBezTo>
                  <a:pt x="6326002" y="3837640"/>
                  <a:pt x="6333595" y="3845149"/>
                  <a:pt x="6333595" y="3860168"/>
                </a:cubicBezTo>
                <a:cubicBezTo>
                  <a:pt x="6329799" y="3867677"/>
                  <a:pt x="6333595" y="3878942"/>
                  <a:pt x="6329799" y="3890206"/>
                </a:cubicBezTo>
                <a:cubicBezTo>
                  <a:pt x="6329799" y="3897715"/>
                  <a:pt x="6337392" y="3897715"/>
                  <a:pt x="6341188" y="3897715"/>
                </a:cubicBezTo>
                <a:cubicBezTo>
                  <a:pt x="6348781" y="3897715"/>
                  <a:pt x="6352578" y="3893961"/>
                  <a:pt x="6352578" y="3890206"/>
                </a:cubicBezTo>
                <a:cubicBezTo>
                  <a:pt x="6352578" y="3882696"/>
                  <a:pt x="6348781" y="3882696"/>
                  <a:pt x="6348781" y="3878942"/>
                </a:cubicBezTo>
                <a:cubicBezTo>
                  <a:pt x="6341188" y="3860168"/>
                  <a:pt x="6344985" y="3845149"/>
                  <a:pt x="6360171" y="3833885"/>
                </a:cubicBezTo>
                <a:cubicBezTo>
                  <a:pt x="6367763" y="3830130"/>
                  <a:pt x="6375356" y="3837640"/>
                  <a:pt x="6382949" y="3830130"/>
                </a:cubicBezTo>
                <a:cubicBezTo>
                  <a:pt x="6382949" y="3818866"/>
                  <a:pt x="6382949" y="3807602"/>
                  <a:pt x="6382949" y="3796338"/>
                </a:cubicBezTo>
                <a:cubicBezTo>
                  <a:pt x="6386746" y="3788828"/>
                  <a:pt x="6379153" y="3777564"/>
                  <a:pt x="6386746" y="3766300"/>
                </a:cubicBezTo>
                <a:cubicBezTo>
                  <a:pt x="6398135" y="3755036"/>
                  <a:pt x="6382949" y="3751281"/>
                  <a:pt x="6382949" y="3740017"/>
                </a:cubicBezTo>
                <a:cubicBezTo>
                  <a:pt x="6386746" y="3706224"/>
                  <a:pt x="6375356" y="3676187"/>
                  <a:pt x="6379153" y="3646149"/>
                </a:cubicBezTo>
                <a:cubicBezTo>
                  <a:pt x="6379153" y="3631129"/>
                  <a:pt x="6379153" y="3619865"/>
                  <a:pt x="6379153" y="3604846"/>
                </a:cubicBezTo>
                <a:cubicBezTo>
                  <a:pt x="6379153" y="3582318"/>
                  <a:pt x="6379153" y="3563544"/>
                  <a:pt x="6360171" y="3541016"/>
                </a:cubicBezTo>
                <a:cubicBezTo>
                  <a:pt x="6363967" y="3537261"/>
                  <a:pt x="6371560" y="3537261"/>
                  <a:pt x="6371560" y="3533507"/>
                </a:cubicBezTo>
                <a:cubicBezTo>
                  <a:pt x="6390542" y="3518488"/>
                  <a:pt x="6390542" y="3514733"/>
                  <a:pt x="6375356" y="3492205"/>
                </a:cubicBezTo>
                <a:cubicBezTo>
                  <a:pt x="6367763" y="3484695"/>
                  <a:pt x="6360171" y="3473431"/>
                  <a:pt x="6360171" y="3462167"/>
                </a:cubicBezTo>
                <a:cubicBezTo>
                  <a:pt x="6356374" y="3450903"/>
                  <a:pt x="6348781" y="3443393"/>
                  <a:pt x="6352578" y="3435884"/>
                </a:cubicBezTo>
                <a:cubicBezTo>
                  <a:pt x="6360171" y="3417110"/>
                  <a:pt x="6360171" y="3394582"/>
                  <a:pt x="6382949" y="3383318"/>
                </a:cubicBezTo>
                <a:cubicBezTo>
                  <a:pt x="6394339" y="3375808"/>
                  <a:pt x="6401932" y="3364544"/>
                  <a:pt x="6398135" y="3353280"/>
                </a:cubicBezTo>
                <a:cubicBezTo>
                  <a:pt x="6390542" y="3345770"/>
                  <a:pt x="6390542" y="3338261"/>
                  <a:pt x="6390542" y="3330751"/>
                </a:cubicBezTo>
                <a:cubicBezTo>
                  <a:pt x="6390542" y="3319487"/>
                  <a:pt x="6386746" y="3311978"/>
                  <a:pt x="6379153" y="3311978"/>
                </a:cubicBezTo>
                <a:cubicBezTo>
                  <a:pt x="6371560" y="3308223"/>
                  <a:pt x="6367763" y="3304468"/>
                  <a:pt x="6360171" y="3304468"/>
                </a:cubicBezTo>
                <a:cubicBezTo>
                  <a:pt x="6344985" y="3296959"/>
                  <a:pt x="6348781" y="3281940"/>
                  <a:pt x="6360171" y="3274431"/>
                </a:cubicBezTo>
                <a:cubicBezTo>
                  <a:pt x="6367763" y="3270676"/>
                  <a:pt x="6379153" y="3266921"/>
                  <a:pt x="6379153" y="3259412"/>
                </a:cubicBezTo>
                <a:cubicBezTo>
                  <a:pt x="6379153" y="3248148"/>
                  <a:pt x="6379153" y="3240638"/>
                  <a:pt x="6375356" y="3233129"/>
                </a:cubicBezTo>
                <a:cubicBezTo>
                  <a:pt x="6367763" y="3221864"/>
                  <a:pt x="6375356" y="3203091"/>
                  <a:pt x="6363967" y="3191827"/>
                </a:cubicBezTo>
                <a:cubicBezTo>
                  <a:pt x="6363967" y="3188072"/>
                  <a:pt x="6363967" y="3184317"/>
                  <a:pt x="6367763" y="3180562"/>
                </a:cubicBezTo>
                <a:cubicBezTo>
                  <a:pt x="6375356" y="3169298"/>
                  <a:pt x="6382949" y="3165544"/>
                  <a:pt x="6394339" y="3165544"/>
                </a:cubicBezTo>
                <a:cubicBezTo>
                  <a:pt x="6398135" y="3165544"/>
                  <a:pt x="6405728" y="3161789"/>
                  <a:pt x="6401932" y="3154279"/>
                </a:cubicBezTo>
                <a:cubicBezTo>
                  <a:pt x="6386746" y="3139261"/>
                  <a:pt x="6379153" y="3120487"/>
                  <a:pt x="6371560" y="3101713"/>
                </a:cubicBezTo>
                <a:cubicBezTo>
                  <a:pt x="6371560" y="3097959"/>
                  <a:pt x="6367763" y="3094204"/>
                  <a:pt x="6363967" y="3094204"/>
                </a:cubicBezTo>
                <a:cubicBezTo>
                  <a:pt x="6360171" y="3094204"/>
                  <a:pt x="6360171" y="3097959"/>
                  <a:pt x="6356374" y="3101713"/>
                </a:cubicBezTo>
                <a:cubicBezTo>
                  <a:pt x="6356374" y="3116732"/>
                  <a:pt x="6341188" y="3135506"/>
                  <a:pt x="6352578" y="3154279"/>
                </a:cubicBezTo>
                <a:cubicBezTo>
                  <a:pt x="6352578" y="3158034"/>
                  <a:pt x="6352578" y="3165544"/>
                  <a:pt x="6348781" y="3165544"/>
                </a:cubicBezTo>
                <a:cubicBezTo>
                  <a:pt x="6337392" y="3165544"/>
                  <a:pt x="6337392" y="3176808"/>
                  <a:pt x="6337392" y="3184317"/>
                </a:cubicBezTo>
                <a:cubicBezTo>
                  <a:pt x="6337392" y="3191827"/>
                  <a:pt x="6329799" y="3195581"/>
                  <a:pt x="6322206" y="3191827"/>
                </a:cubicBezTo>
                <a:cubicBezTo>
                  <a:pt x="6318409" y="3191827"/>
                  <a:pt x="6314613" y="3184317"/>
                  <a:pt x="6307020" y="3180562"/>
                </a:cubicBezTo>
                <a:cubicBezTo>
                  <a:pt x="6307020" y="3188072"/>
                  <a:pt x="6303224" y="3191827"/>
                  <a:pt x="6307020" y="3195581"/>
                </a:cubicBezTo>
                <a:cubicBezTo>
                  <a:pt x="6314613" y="3203091"/>
                  <a:pt x="6310816" y="3214355"/>
                  <a:pt x="6310816" y="3221864"/>
                </a:cubicBezTo>
                <a:cubicBezTo>
                  <a:pt x="6314613" y="3233129"/>
                  <a:pt x="6303224" y="3240638"/>
                  <a:pt x="6307020" y="3251902"/>
                </a:cubicBezTo>
                <a:cubicBezTo>
                  <a:pt x="6310816" y="3266921"/>
                  <a:pt x="6295631" y="3263166"/>
                  <a:pt x="6288038" y="3270676"/>
                </a:cubicBezTo>
                <a:cubicBezTo>
                  <a:pt x="6284241" y="3274431"/>
                  <a:pt x="6284241" y="3281940"/>
                  <a:pt x="6284241" y="3285695"/>
                </a:cubicBezTo>
                <a:cubicBezTo>
                  <a:pt x="6284241" y="3304468"/>
                  <a:pt x="6284241" y="3323242"/>
                  <a:pt x="6284241" y="3345770"/>
                </a:cubicBezTo>
                <a:cubicBezTo>
                  <a:pt x="6284241" y="3364544"/>
                  <a:pt x="6284241" y="3387072"/>
                  <a:pt x="6284241" y="3409601"/>
                </a:cubicBezTo>
                <a:cubicBezTo>
                  <a:pt x="6284241" y="3409601"/>
                  <a:pt x="6280445" y="3409601"/>
                  <a:pt x="6280445" y="3409601"/>
                </a:cubicBezTo>
                <a:cubicBezTo>
                  <a:pt x="6280445" y="3390827"/>
                  <a:pt x="6280445" y="3368299"/>
                  <a:pt x="6276648" y="3345770"/>
                </a:cubicBezTo>
                <a:cubicBezTo>
                  <a:pt x="6272852" y="3353280"/>
                  <a:pt x="6265259" y="3357035"/>
                  <a:pt x="6265259" y="3360789"/>
                </a:cubicBezTo>
                <a:cubicBezTo>
                  <a:pt x="6261462" y="3398336"/>
                  <a:pt x="6250073" y="3435884"/>
                  <a:pt x="6253870" y="3473431"/>
                </a:cubicBezTo>
                <a:cubicBezTo>
                  <a:pt x="6253870" y="3480940"/>
                  <a:pt x="6253870" y="3488450"/>
                  <a:pt x="6253870" y="3495959"/>
                </a:cubicBezTo>
                <a:cubicBezTo>
                  <a:pt x="6253870" y="3518488"/>
                  <a:pt x="6246277" y="3533507"/>
                  <a:pt x="6231091" y="3544771"/>
                </a:cubicBezTo>
                <a:cubicBezTo>
                  <a:pt x="6231091" y="3556035"/>
                  <a:pt x="6231091" y="3567299"/>
                  <a:pt x="6231091" y="3578563"/>
                </a:cubicBezTo>
                <a:cubicBezTo>
                  <a:pt x="6231091" y="3586073"/>
                  <a:pt x="6227294" y="3586073"/>
                  <a:pt x="6223498" y="3589827"/>
                </a:cubicBezTo>
                <a:cubicBezTo>
                  <a:pt x="6219701" y="3593582"/>
                  <a:pt x="6215905" y="3589827"/>
                  <a:pt x="6212108" y="3586073"/>
                </a:cubicBezTo>
                <a:cubicBezTo>
                  <a:pt x="6196923" y="3574809"/>
                  <a:pt x="6196923" y="3574809"/>
                  <a:pt x="6208312" y="3559790"/>
                </a:cubicBezTo>
                <a:cubicBezTo>
                  <a:pt x="6212108" y="3556035"/>
                  <a:pt x="6223498" y="3544771"/>
                  <a:pt x="6227294" y="3544771"/>
                </a:cubicBezTo>
                <a:cubicBezTo>
                  <a:pt x="6219701" y="3529752"/>
                  <a:pt x="6231091" y="3518488"/>
                  <a:pt x="6231091" y="3507223"/>
                </a:cubicBezTo>
                <a:cubicBezTo>
                  <a:pt x="6223498" y="3492205"/>
                  <a:pt x="6223498" y="3473431"/>
                  <a:pt x="6231091" y="3462167"/>
                </a:cubicBezTo>
                <a:cubicBezTo>
                  <a:pt x="6231091" y="3454657"/>
                  <a:pt x="6234887" y="3450903"/>
                  <a:pt x="6231091" y="3443393"/>
                </a:cubicBezTo>
                <a:cubicBezTo>
                  <a:pt x="6231091" y="3435884"/>
                  <a:pt x="6234887" y="3428374"/>
                  <a:pt x="6227294" y="3417110"/>
                </a:cubicBezTo>
                <a:cubicBezTo>
                  <a:pt x="6223498" y="3409601"/>
                  <a:pt x="6234887" y="3398336"/>
                  <a:pt x="6231091" y="3390827"/>
                </a:cubicBezTo>
                <a:cubicBezTo>
                  <a:pt x="6223498" y="3387072"/>
                  <a:pt x="6227294" y="3379563"/>
                  <a:pt x="6227294" y="3375808"/>
                </a:cubicBezTo>
                <a:cubicBezTo>
                  <a:pt x="6227294" y="3368299"/>
                  <a:pt x="6234887" y="3372053"/>
                  <a:pt x="6238684" y="3368299"/>
                </a:cubicBezTo>
                <a:cubicBezTo>
                  <a:pt x="6238684" y="3364544"/>
                  <a:pt x="6238684" y="3357035"/>
                  <a:pt x="6238684" y="3349525"/>
                </a:cubicBezTo>
                <a:cubicBezTo>
                  <a:pt x="6234887" y="3349525"/>
                  <a:pt x="6231091" y="3345770"/>
                  <a:pt x="6231091" y="3342016"/>
                </a:cubicBezTo>
                <a:cubicBezTo>
                  <a:pt x="6234887" y="3334506"/>
                  <a:pt x="6242480" y="3338261"/>
                  <a:pt x="6246277" y="3338261"/>
                </a:cubicBezTo>
                <a:cubicBezTo>
                  <a:pt x="6246277" y="3330751"/>
                  <a:pt x="6246277" y="3323242"/>
                  <a:pt x="6246277" y="3315733"/>
                </a:cubicBezTo>
                <a:cubicBezTo>
                  <a:pt x="6238684" y="3319487"/>
                  <a:pt x="6238684" y="3311978"/>
                  <a:pt x="6238684" y="3308223"/>
                </a:cubicBezTo>
                <a:cubicBezTo>
                  <a:pt x="6242480" y="3300714"/>
                  <a:pt x="6246277" y="3304468"/>
                  <a:pt x="6253870" y="3304468"/>
                </a:cubicBezTo>
                <a:cubicBezTo>
                  <a:pt x="6253870" y="3285695"/>
                  <a:pt x="6246277" y="3263166"/>
                  <a:pt x="6257666" y="3244393"/>
                </a:cubicBezTo>
                <a:cubicBezTo>
                  <a:pt x="6261462" y="3240638"/>
                  <a:pt x="6261462" y="3236883"/>
                  <a:pt x="6257666" y="3233129"/>
                </a:cubicBezTo>
                <a:cubicBezTo>
                  <a:pt x="6250073" y="3229374"/>
                  <a:pt x="6250073" y="3221864"/>
                  <a:pt x="6253870" y="3218110"/>
                </a:cubicBezTo>
                <a:cubicBezTo>
                  <a:pt x="6253870" y="3206846"/>
                  <a:pt x="6250073" y="3191827"/>
                  <a:pt x="6246277" y="3184317"/>
                </a:cubicBezTo>
                <a:cubicBezTo>
                  <a:pt x="6238684" y="3173053"/>
                  <a:pt x="6238684" y="3161789"/>
                  <a:pt x="6246277" y="3150525"/>
                </a:cubicBezTo>
                <a:cubicBezTo>
                  <a:pt x="6250073" y="3143015"/>
                  <a:pt x="6253870" y="3131751"/>
                  <a:pt x="6253870" y="3116732"/>
                </a:cubicBezTo>
                <a:cubicBezTo>
                  <a:pt x="6250073" y="3109223"/>
                  <a:pt x="6253870" y="3097959"/>
                  <a:pt x="6253870" y="3090449"/>
                </a:cubicBezTo>
                <a:cubicBezTo>
                  <a:pt x="6242480" y="3086694"/>
                  <a:pt x="6246277" y="3079185"/>
                  <a:pt x="6246277" y="3075430"/>
                </a:cubicBezTo>
                <a:cubicBezTo>
                  <a:pt x="6246277" y="3067921"/>
                  <a:pt x="6246277" y="3064166"/>
                  <a:pt x="6246277" y="3056657"/>
                </a:cubicBezTo>
                <a:cubicBezTo>
                  <a:pt x="6234887" y="3045392"/>
                  <a:pt x="6234887" y="3034128"/>
                  <a:pt x="6246277" y="3022864"/>
                </a:cubicBezTo>
                <a:cubicBezTo>
                  <a:pt x="6246277" y="3022864"/>
                  <a:pt x="6246277" y="3019109"/>
                  <a:pt x="6246277" y="3019109"/>
                </a:cubicBezTo>
                <a:cubicBezTo>
                  <a:pt x="6246277" y="2989072"/>
                  <a:pt x="6246277" y="2989072"/>
                  <a:pt x="6269055" y="2977807"/>
                </a:cubicBezTo>
                <a:cubicBezTo>
                  <a:pt x="6272852" y="2977807"/>
                  <a:pt x="6276648" y="2977807"/>
                  <a:pt x="6276648" y="2977807"/>
                </a:cubicBezTo>
                <a:cubicBezTo>
                  <a:pt x="6288038" y="2970298"/>
                  <a:pt x="6299427" y="2974053"/>
                  <a:pt x="6299427" y="2989072"/>
                </a:cubicBezTo>
                <a:cubicBezTo>
                  <a:pt x="6299427" y="2996581"/>
                  <a:pt x="6299427" y="3007845"/>
                  <a:pt x="6299427" y="3019109"/>
                </a:cubicBezTo>
                <a:cubicBezTo>
                  <a:pt x="6299427" y="3026619"/>
                  <a:pt x="6299427" y="3030374"/>
                  <a:pt x="6307020" y="3030374"/>
                </a:cubicBezTo>
                <a:cubicBezTo>
                  <a:pt x="6314613" y="3030374"/>
                  <a:pt x="6310816" y="3026619"/>
                  <a:pt x="6310816" y="3019109"/>
                </a:cubicBezTo>
                <a:cubicBezTo>
                  <a:pt x="6310816" y="3015355"/>
                  <a:pt x="6314613" y="3007845"/>
                  <a:pt x="6307020" y="3004090"/>
                </a:cubicBezTo>
                <a:cubicBezTo>
                  <a:pt x="6303224" y="2996581"/>
                  <a:pt x="6303224" y="2989072"/>
                  <a:pt x="6307020" y="2985317"/>
                </a:cubicBezTo>
                <a:cubicBezTo>
                  <a:pt x="6310816" y="2974053"/>
                  <a:pt x="6310816" y="2962789"/>
                  <a:pt x="6310816" y="2955279"/>
                </a:cubicBezTo>
                <a:cubicBezTo>
                  <a:pt x="6310816" y="2947770"/>
                  <a:pt x="6314613" y="2940260"/>
                  <a:pt x="6318409" y="2936505"/>
                </a:cubicBezTo>
                <a:cubicBezTo>
                  <a:pt x="6333595" y="2917732"/>
                  <a:pt x="6348781" y="2898958"/>
                  <a:pt x="6375356" y="2891449"/>
                </a:cubicBezTo>
                <a:cubicBezTo>
                  <a:pt x="6379153" y="2898958"/>
                  <a:pt x="6379153" y="2902713"/>
                  <a:pt x="6379153" y="2906468"/>
                </a:cubicBezTo>
                <a:cubicBezTo>
                  <a:pt x="6379153" y="2928996"/>
                  <a:pt x="6379153" y="2947770"/>
                  <a:pt x="6379153" y="2966543"/>
                </a:cubicBezTo>
                <a:cubicBezTo>
                  <a:pt x="6375356" y="2974053"/>
                  <a:pt x="6382949" y="2981562"/>
                  <a:pt x="6390542" y="2985317"/>
                </a:cubicBezTo>
                <a:cubicBezTo>
                  <a:pt x="6390542" y="2962789"/>
                  <a:pt x="6390542" y="2940260"/>
                  <a:pt x="6390542" y="2917732"/>
                </a:cubicBezTo>
                <a:cubicBezTo>
                  <a:pt x="6390542" y="2895203"/>
                  <a:pt x="6394339" y="2872675"/>
                  <a:pt x="6390542" y="2850147"/>
                </a:cubicBezTo>
                <a:cubicBezTo>
                  <a:pt x="6386746" y="2827618"/>
                  <a:pt x="6398135" y="2808845"/>
                  <a:pt x="6398135" y="2786317"/>
                </a:cubicBezTo>
                <a:cubicBezTo>
                  <a:pt x="6398135" y="2756279"/>
                  <a:pt x="6398135" y="2726241"/>
                  <a:pt x="6398135" y="2696203"/>
                </a:cubicBezTo>
                <a:cubicBezTo>
                  <a:pt x="6398135" y="2684939"/>
                  <a:pt x="6405728" y="2677430"/>
                  <a:pt x="6401932" y="2669920"/>
                </a:cubicBezTo>
                <a:cubicBezTo>
                  <a:pt x="6394339" y="2643637"/>
                  <a:pt x="6398135" y="2617354"/>
                  <a:pt x="6379153" y="2594826"/>
                </a:cubicBezTo>
                <a:cubicBezTo>
                  <a:pt x="6375356" y="2591071"/>
                  <a:pt x="6379153" y="2587316"/>
                  <a:pt x="6386746" y="2587316"/>
                </a:cubicBezTo>
                <a:cubicBezTo>
                  <a:pt x="6390542" y="2587316"/>
                  <a:pt x="6398135" y="2591071"/>
                  <a:pt x="6405728" y="2583561"/>
                </a:cubicBezTo>
                <a:cubicBezTo>
                  <a:pt x="6405728" y="2546014"/>
                  <a:pt x="6405728" y="2546014"/>
                  <a:pt x="6417118" y="2527241"/>
                </a:cubicBezTo>
                <a:cubicBezTo>
                  <a:pt x="6420914" y="2587316"/>
                  <a:pt x="6413321" y="2643637"/>
                  <a:pt x="6424710" y="2699958"/>
                </a:cubicBezTo>
                <a:lnTo>
                  <a:pt x="6426146" y="2709637"/>
                </a:lnTo>
                <a:lnTo>
                  <a:pt x="6423687" y="2724602"/>
                </a:lnTo>
                <a:cubicBezTo>
                  <a:pt x="6423687" y="2732114"/>
                  <a:pt x="6427389" y="2728358"/>
                  <a:pt x="6427389" y="2732114"/>
                </a:cubicBezTo>
                <a:cubicBezTo>
                  <a:pt x="6427389" y="2735870"/>
                  <a:pt x="6427389" y="2735870"/>
                  <a:pt x="6427389" y="2739626"/>
                </a:cubicBezTo>
                <a:cubicBezTo>
                  <a:pt x="6427389" y="2758405"/>
                  <a:pt x="6428623" y="2780940"/>
                  <a:pt x="6429857" y="2799720"/>
                </a:cubicBezTo>
                <a:cubicBezTo>
                  <a:pt x="6429857" y="2814743"/>
                  <a:pt x="6431091" y="2829766"/>
                  <a:pt x="6432325" y="2844790"/>
                </a:cubicBezTo>
                <a:cubicBezTo>
                  <a:pt x="6433559" y="2867325"/>
                  <a:pt x="6433559" y="2867325"/>
                  <a:pt x="6432325" y="2889860"/>
                </a:cubicBezTo>
                <a:cubicBezTo>
                  <a:pt x="6431091" y="2897372"/>
                  <a:pt x="6429857" y="2904884"/>
                  <a:pt x="6434793" y="2904884"/>
                </a:cubicBezTo>
                <a:cubicBezTo>
                  <a:pt x="6437261" y="2904884"/>
                  <a:pt x="6438495" y="2916151"/>
                  <a:pt x="6437261" y="2923663"/>
                </a:cubicBezTo>
                <a:cubicBezTo>
                  <a:pt x="6433559" y="2938686"/>
                  <a:pt x="6436027" y="2949954"/>
                  <a:pt x="6436027" y="2964977"/>
                </a:cubicBezTo>
                <a:cubicBezTo>
                  <a:pt x="6434793" y="2972489"/>
                  <a:pt x="6439729" y="2987512"/>
                  <a:pt x="6442198" y="2983757"/>
                </a:cubicBezTo>
                <a:cubicBezTo>
                  <a:pt x="6448368" y="2983757"/>
                  <a:pt x="6452070" y="2987512"/>
                  <a:pt x="6452070" y="2998780"/>
                </a:cubicBezTo>
                <a:cubicBezTo>
                  <a:pt x="6452070" y="3013803"/>
                  <a:pt x="6454538" y="3025071"/>
                  <a:pt x="6454538" y="3040094"/>
                </a:cubicBezTo>
                <a:cubicBezTo>
                  <a:pt x="6454538" y="3055118"/>
                  <a:pt x="6453304" y="3070141"/>
                  <a:pt x="6454538" y="3088921"/>
                </a:cubicBezTo>
                <a:cubicBezTo>
                  <a:pt x="6455772" y="3103944"/>
                  <a:pt x="6455772" y="3118967"/>
                  <a:pt x="6454538" y="3133991"/>
                </a:cubicBezTo>
                <a:cubicBezTo>
                  <a:pt x="6453304" y="3145258"/>
                  <a:pt x="6457006" y="3149014"/>
                  <a:pt x="6459474" y="3152770"/>
                </a:cubicBezTo>
                <a:cubicBezTo>
                  <a:pt x="6463176" y="3164038"/>
                  <a:pt x="6465644" y="3160282"/>
                  <a:pt x="6465644" y="3145258"/>
                </a:cubicBezTo>
                <a:cubicBezTo>
                  <a:pt x="6465644" y="3141503"/>
                  <a:pt x="6465644" y="3133991"/>
                  <a:pt x="6465644" y="3126479"/>
                </a:cubicBezTo>
                <a:cubicBezTo>
                  <a:pt x="6466878" y="3118967"/>
                  <a:pt x="6466878" y="3107700"/>
                  <a:pt x="6469346" y="3107700"/>
                </a:cubicBezTo>
                <a:cubicBezTo>
                  <a:pt x="6475516" y="3107700"/>
                  <a:pt x="6475516" y="3096432"/>
                  <a:pt x="6475516" y="3085165"/>
                </a:cubicBezTo>
                <a:cubicBezTo>
                  <a:pt x="6475516" y="3070141"/>
                  <a:pt x="6475516" y="3058874"/>
                  <a:pt x="6479218" y="3051362"/>
                </a:cubicBezTo>
                <a:cubicBezTo>
                  <a:pt x="6481686" y="3043850"/>
                  <a:pt x="6481686" y="3028827"/>
                  <a:pt x="6479218" y="3017559"/>
                </a:cubicBezTo>
                <a:cubicBezTo>
                  <a:pt x="6475516" y="3002536"/>
                  <a:pt x="6477984" y="2983757"/>
                  <a:pt x="6477984" y="2964977"/>
                </a:cubicBezTo>
                <a:cubicBezTo>
                  <a:pt x="6477984" y="2961221"/>
                  <a:pt x="6479218" y="2961221"/>
                  <a:pt x="6479218" y="2957466"/>
                </a:cubicBezTo>
                <a:cubicBezTo>
                  <a:pt x="6481686" y="2953710"/>
                  <a:pt x="6482920" y="2957466"/>
                  <a:pt x="6482920" y="2961221"/>
                </a:cubicBezTo>
                <a:cubicBezTo>
                  <a:pt x="6482920" y="2972489"/>
                  <a:pt x="6482920" y="2980001"/>
                  <a:pt x="6485388" y="2983757"/>
                </a:cubicBezTo>
                <a:cubicBezTo>
                  <a:pt x="6489090" y="2995024"/>
                  <a:pt x="6491558" y="2991268"/>
                  <a:pt x="6494026" y="2991268"/>
                </a:cubicBezTo>
                <a:cubicBezTo>
                  <a:pt x="6494026" y="2980001"/>
                  <a:pt x="6495260" y="2968733"/>
                  <a:pt x="6495260" y="2953710"/>
                </a:cubicBezTo>
                <a:cubicBezTo>
                  <a:pt x="6496494" y="2961221"/>
                  <a:pt x="6496494" y="2964977"/>
                  <a:pt x="6496494" y="2968733"/>
                </a:cubicBezTo>
                <a:cubicBezTo>
                  <a:pt x="6496494" y="2980001"/>
                  <a:pt x="6497728" y="2991268"/>
                  <a:pt x="6496494" y="3002536"/>
                </a:cubicBezTo>
                <a:cubicBezTo>
                  <a:pt x="6495260" y="3017559"/>
                  <a:pt x="6498962" y="3021315"/>
                  <a:pt x="6500196" y="3036339"/>
                </a:cubicBezTo>
                <a:cubicBezTo>
                  <a:pt x="6500813" y="3043850"/>
                  <a:pt x="6501430" y="3047606"/>
                  <a:pt x="6502509" y="3048545"/>
                </a:cubicBezTo>
                <a:lnTo>
                  <a:pt x="6504436" y="3046768"/>
                </a:lnTo>
                <a:lnTo>
                  <a:pt x="6504436" y="3056657"/>
                </a:lnTo>
                <a:cubicBezTo>
                  <a:pt x="6515826" y="3086694"/>
                  <a:pt x="6508233" y="3116732"/>
                  <a:pt x="6512029" y="3146770"/>
                </a:cubicBezTo>
                <a:cubicBezTo>
                  <a:pt x="6512029" y="3165544"/>
                  <a:pt x="6508233" y="3188072"/>
                  <a:pt x="6500640" y="3203091"/>
                </a:cubicBezTo>
                <a:cubicBezTo>
                  <a:pt x="6496843" y="3221864"/>
                  <a:pt x="6493047" y="3240638"/>
                  <a:pt x="6496843" y="3255657"/>
                </a:cubicBezTo>
                <a:cubicBezTo>
                  <a:pt x="6504436" y="3270676"/>
                  <a:pt x="6500640" y="3289449"/>
                  <a:pt x="6508233" y="3304468"/>
                </a:cubicBezTo>
                <a:cubicBezTo>
                  <a:pt x="6531011" y="3345770"/>
                  <a:pt x="6542401" y="3390827"/>
                  <a:pt x="6542401" y="3435884"/>
                </a:cubicBezTo>
                <a:cubicBezTo>
                  <a:pt x="6542401" y="3462167"/>
                  <a:pt x="6542401" y="3484695"/>
                  <a:pt x="6542401" y="3510978"/>
                </a:cubicBezTo>
                <a:cubicBezTo>
                  <a:pt x="6542401" y="3514733"/>
                  <a:pt x="6538604" y="3522242"/>
                  <a:pt x="6546197" y="3525997"/>
                </a:cubicBezTo>
                <a:cubicBezTo>
                  <a:pt x="6553790" y="3529752"/>
                  <a:pt x="6561383" y="3522242"/>
                  <a:pt x="6561383" y="3518488"/>
                </a:cubicBezTo>
                <a:cubicBezTo>
                  <a:pt x="6565180" y="3503469"/>
                  <a:pt x="6572773" y="3492205"/>
                  <a:pt x="6576569" y="3477186"/>
                </a:cubicBezTo>
                <a:cubicBezTo>
                  <a:pt x="6580366" y="3458412"/>
                  <a:pt x="6580366" y="3439638"/>
                  <a:pt x="6591755" y="3420865"/>
                </a:cubicBezTo>
                <a:lnTo>
                  <a:pt x="6593556" y="3422765"/>
                </a:lnTo>
                <a:lnTo>
                  <a:pt x="6593946" y="3435884"/>
                </a:lnTo>
                <a:cubicBezTo>
                  <a:pt x="6590597" y="3450903"/>
                  <a:pt x="6589481" y="3469676"/>
                  <a:pt x="6590597" y="3488450"/>
                </a:cubicBezTo>
                <a:cubicBezTo>
                  <a:pt x="6590597" y="3495959"/>
                  <a:pt x="6590597" y="3507224"/>
                  <a:pt x="6590597" y="3518488"/>
                </a:cubicBezTo>
                <a:cubicBezTo>
                  <a:pt x="6590597" y="3525997"/>
                  <a:pt x="6590597" y="3529752"/>
                  <a:pt x="6591713" y="3533507"/>
                </a:cubicBezTo>
                <a:cubicBezTo>
                  <a:pt x="6595062" y="3544771"/>
                  <a:pt x="6593946" y="3559790"/>
                  <a:pt x="6593946" y="3574809"/>
                </a:cubicBezTo>
                <a:cubicBezTo>
                  <a:pt x="6593946" y="3578563"/>
                  <a:pt x="6592830" y="3586073"/>
                  <a:pt x="6595062" y="3589828"/>
                </a:cubicBezTo>
                <a:cubicBezTo>
                  <a:pt x="6600644" y="3608601"/>
                  <a:pt x="6606225" y="3627375"/>
                  <a:pt x="6614039" y="3631130"/>
                </a:cubicBezTo>
                <a:cubicBezTo>
                  <a:pt x="6619621" y="3634884"/>
                  <a:pt x="6627435" y="3634884"/>
                  <a:pt x="6627435" y="3664922"/>
                </a:cubicBezTo>
                <a:cubicBezTo>
                  <a:pt x="6627435" y="3676186"/>
                  <a:pt x="6630784" y="3687450"/>
                  <a:pt x="6634133" y="3687450"/>
                </a:cubicBezTo>
                <a:cubicBezTo>
                  <a:pt x="6637481" y="3691205"/>
                  <a:pt x="6639714" y="3694960"/>
                  <a:pt x="6643063" y="3702469"/>
                </a:cubicBezTo>
                <a:cubicBezTo>
                  <a:pt x="6644179" y="3702469"/>
                  <a:pt x="6645296" y="3702469"/>
                  <a:pt x="6645296" y="3702469"/>
                </a:cubicBezTo>
                <a:cubicBezTo>
                  <a:pt x="6650877" y="3683696"/>
                  <a:pt x="6656459" y="3668677"/>
                  <a:pt x="6656459" y="3646148"/>
                </a:cubicBezTo>
                <a:cubicBezTo>
                  <a:pt x="6656459" y="3578563"/>
                  <a:pt x="6656459" y="3514733"/>
                  <a:pt x="6656459" y="3450903"/>
                </a:cubicBezTo>
                <a:cubicBezTo>
                  <a:pt x="6656459" y="3447148"/>
                  <a:pt x="6654226" y="3435884"/>
                  <a:pt x="6658691" y="3435884"/>
                </a:cubicBezTo>
                <a:cubicBezTo>
                  <a:pt x="6660924" y="3435884"/>
                  <a:pt x="6659807" y="3447148"/>
                  <a:pt x="6659807" y="3450903"/>
                </a:cubicBezTo>
                <a:cubicBezTo>
                  <a:pt x="6659807" y="3465922"/>
                  <a:pt x="6659807" y="3480940"/>
                  <a:pt x="6663156" y="3495959"/>
                </a:cubicBezTo>
                <a:cubicBezTo>
                  <a:pt x="6673203" y="3529752"/>
                  <a:pt x="6676552" y="3574809"/>
                  <a:pt x="6677668" y="3623620"/>
                </a:cubicBezTo>
                <a:cubicBezTo>
                  <a:pt x="6677668" y="3646148"/>
                  <a:pt x="6676552" y="3672431"/>
                  <a:pt x="6678785" y="3698715"/>
                </a:cubicBezTo>
                <a:cubicBezTo>
                  <a:pt x="6681017" y="3713733"/>
                  <a:pt x="6679901" y="3732507"/>
                  <a:pt x="6678785" y="3747526"/>
                </a:cubicBezTo>
                <a:cubicBezTo>
                  <a:pt x="6678785" y="3762545"/>
                  <a:pt x="6682133" y="3777564"/>
                  <a:pt x="6681017" y="3792583"/>
                </a:cubicBezTo>
                <a:cubicBezTo>
                  <a:pt x="6681017" y="3800092"/>
                  <a:pt x="6678785" y="3815111"/>
                  <a:pt x="6683250" y="3811356"/>
                </a:cubicBezTo>
                <a:cubicBezTo>
                  <a:pt x="6686599" y="3811356"/>
                  <a:pt x="6684366" y="3800092"/>
                  <a:pt x="6685482" y="3792583"/>
                </a:cubicBezTo>
                <a:cubicBezTo>
                  <a:pt x="6686599" y="3747526"/>
                  <a:pt x="6683250" y="3706224"/>
                  <a:pt x="6683250" y="3661167"/>
                </a:cubicBezTo>
                <a:cubicBezTo>
                  <a:pt x="6683250" y="3638639"/>
                  <a:pt x="6688831" y="3627375"/>
                  <a:pt x="6689948" y="3604846"/>
                </a:cubicBezTo>
                <a:cubicBezTo>
                  <a:pt x="6689948" y="3604846"/>
                  <a:pt x="6691064" y="3604846"/>
                  <a:pt x="6692180" y="3604846"/>
                </a:cubicBezTo>
                <a:cubicBezTo>
                  <a:pt x="6693296" y="3604846"/>
                  <a:pt x="6695529" y="3601092"/>
                  <a:pt x="6696645" y="3608601"/>
                </a:cubicBezTo>
                <a:cubicBezTo>
                  <a:pt x="6696645" y="3619865"/>
                  <a:pt x="6696645" y="3631130"/>
                  <a:pt x="6696645" y="3642394"/>
                </a:cubicBezTo>
                <a:cubicBezTo>
                  <a:pt x="6696645" y="3653658"/>
                  <a:pt x="6698878" y="3657413"/>
                  <a:pt x="6698878" y="3664922"/>
                </a:cubicBezTo>
                <a:cubicBezTo>
                  <a:pt x="6698878" y="3668677"/>
                  <a:pt x="6699994" y="3668677"/>
                  <a:pt x="6701110" y="3668677"/>
                </a:cubicBezTo>
                <a:cubicBezTo>
                  <a:pt x="6702227" y="3668677"/>
                  <a:pt x="6702227" y="3664922"/>
                  <a:pt x="6702227" y="3661167"/>
                </a:cubicBezTo>
                <a:cubicBezTo>
                  <a:pt x="6702227" y="3649903"/>
                  <a:pt x="6702227" y="3638639"/>
                  <a:pt x="6702227" y="3627375"/>
                </a:cubicBezTo>
                <a:cubicBezTo>
                  <a:pt x="6702227" y="3623620"/>
                  <a:pt x="6702227" y="3616111"/>
                  <a:pt x="6704459" y="3616111"/>
                </a:cubicBezTo>
                <a:cubicBezTo>
                  <a:pt x="6705576" y="3616111"/>
                  <a:pt x="6705576" y="3623620"/>
                  <a:pt x="6706692" y="3623620"/>
                </a:cubicBezTo>
                <a:cubicBezTo>
                  <a:pt x="6710041" y="3638639"/>
                  <a:pt x="6712273" y="3653658"/>
                  <a:pt x="6712273" y="3668677"/>
                </a:cubicBezTo>
                <a:cubicBezTo>
                  <a:pt x="6712273" y="3694960"/>
                  <a:pt x="6717855" y="3713733"/>
                  <a:pt x="6716739" y="3740017"/>
                </a:cubicBezTo>
                <a:cubicBezTo>
                  <a:pt x="6716739" y="3740017"/>
                  <a:pt x="6717855" y="3740017"/>
                  <a:pt x="6717855" y="3740017"/>
                </a:cubicBezTo>
                <a:cubicBezTo>
                  <a:pt x="6718971" y="3740017"/>
                  <a:pt x="6718971" y="3740017"/>
                  <a:pt x="6720088" y="3740017"/>
                </a:cubicBezTo>
                <a:cubicBezTo>
                  <a:pt x="6720088" y="3736262"/>
                  <a:pt x="6720088" y="3728752"/>
                  <a:pt x="6720088" y="3724998"/>
                </a:cubicBezTo>
                <a:cubicBezTo>
                  <a:pt x="6721204" y="3709979"/>
                  <a:pt x="6722320" y="3709979"/>
                  <a:pt x="6726785" y="3713733"/>
                </a:cubicBezTo>
                <a:cubicBezTo>
                  <a:pt x="6727902" y="3717488"/>
                  <a:pt x="6729018" y="3717488"/>
                  <a:pt x="6730134" y="3709979"/>
                </a:cubicBezTo>
                <a:cubicBezTo>
                  <a:pt x="6731251" y="3698715"/>
                  <a:pt x="6731251" y="3687450"/>
                  <a:pt x="6733483" y="3676186"/>
                </a:cubicBezTo>
                <a:cubicBezTo>
                  <a:pt x="6733483" y="3687450"/>
                  <a:pt x="6733483" y="3694960"/>
                  <a:pt x="6733483" y="3702469"/>
                </a:cubicBezTo>
                <a:cubicBezTo>
                  <a:pt x="6733483" y="3709979"/>
                  <a:pt x="6735716" y="3709979"/>
                  <a:pt x="6736832" y="3706224"/>
                </a:cubicBezTo>
                <a:cubicBezTo>
                  <a:pt x="6737948" y="3706224"/>
                  <a:pt x="6737948" y="3698715"/>
                  <a:pt x="6739065" y="3706224"/>
                </a:cubicBezTo>
                <a:cubicBezTo>
                  <a:pt x="6739065" y="3706224"/>
                  <a:pt x="6740181" y="3709979"/>
                  <a:pt x="6739065" y="3709979"/>
                </a:cubicBezTo>
                <a:cubicBezTo>
                  <a:pt x="6736832" y="3721243"/>
                  <a:pt x="6737948" y="3736262"/>
                  <a:pt x="6737948" y="3747526"/>
                </a:cubicBezTo>
                <a:cubicBezTo>
                  <a:pt x="6737948" y="3751281"/>
                  <a:pt x="6737948" y="3755035"/>
                  <a:pt x="6739065" y="3755035"/>
                </a:cubicBezTo>
                <a:cubicBezTo>
                  <a:pt x="6740181" y="3755035"/>
                  <a:pt x="6740181" y="3755035"/>
                  <a:pt x="6741297" y="3751281"/>
                </a:cubicBezTo>
                <a:cubicBezTo>
                  <a:pt x="6743530" y="3743771"/>
                  <a:pt x="6743530" y="3732507"/>
                  <a:pt x="6745762" y="3728752"/>
                </a:cubicBezTo>
                <a:cubicBezTo>
                  <a:pt x="6747995" y="3724998"/>
                  <a:pt x="6749111" y="3717488"/>
                  <a:pt x="6751344" y="3724998"/>
                </a:cubicBezTo>
                <a:cubicBezTo>
                  <a:pt x="6752460" y="3728752"/>
                  <a:pt x="6754693" y="3728752"/>
                  <a:pt x="6754693" y="3732507"/>
                </a:cubicBezTo>
                <a:cubicBezTo>
                  <a:pt x="6754693" y="3740017"/>
                  <a:pt x="6755809" y="3747526"/>
                  <a:pt x="6754693" y="3751281"/>
                </a:cubicBezTo>
                <a:cubicBezTo>
                  <a:pt x="6752460" y="3766300"/>
                  <a:pt x="6751344" y="3781318"/>
                  <a:pt x="6750228" y="3796337"/>
                </a:cubicBezTo>
                <a:cubicBezTo>
                  <a:pt x="6747995" y="3807602"/>
                  <a:pt x="6749111" y="3807602"/>
                  <a:pt x="6752460" y="3815111"/>
                </a:cubicBezTo>
                <a:cubicBezTo>
                  <a:pt x="6754693" y="3815111"/>
                  <a:pt x="6758042" y="3818866"/>
                  <a:pt x="6759158" y="3826375"/>
                </a:cubicBezTo>
                <a:cubicBezTo>
                  <a:pt x="6759158" y="3837639"/>
                  <a:pt x="6761391" y="3845149"/>
                  <a:pt x="6761391" y="3860168"/>
                </a:cubicBezTo>
                <a:cubicBezTo>
                  <a:pt x="6760274" y="3867677"/>
                  <a:pt x="6761391" y="3878941"/>
                  <a:pt x="6760274" y="3890205"/>
                </a:cubicBezTo>
                <a:cubicBezTo>
                  <a:pt x="6760274" y="3897715"/>
                  <a:pt x="6762507" y="3897715"/>
                  <a:pt x="6763623" y="3897715"/>
                </a:cubicBezTo>
                <a:cubicBezTo>
                  <a:pt x="6765856" y="3897715"/>
                  <a:pt x="6766972" y="3893960"/>
                  <a:pt x="6766972" y="3890205"/>
                </a:cubicBezTo>
                <a:cubicBezTo>
                  <a:pt x="6766972" y="3882696"/>
                  <a:pt x="6765856" y="3882696"/>
                  <a:pt x="6765856" y="3878941"/>
                </a:cubicBezTo>
                <a:cubicBezTo>
                  <a:pt x="6763623" y="3860168"/>
                  <a:pt x="6764740" y="3845149"/>
                  <a:pt x="6769205" y="3833885"/>
                </a:cubicBezTo>
                <a:cubicBezTo>
                  <a:pt x="6771438" y="3830130"/>
                  <a:pt x="6773670" y="3837639"/>
                  <a:pt x="6775903" y="3830130"/>
                </a:cubicBezTo>
                <a:cubicBezTo>
                  <a:pt x="6775903" y="3818866"/>
                  <a:pt x="6775903" y="3807602"/>
                  <a:pt x="6775903" y="3796337"/>
                </a:cubicBezTo>
                <a:cubicBezTo>
                  <a:pt x="6777019" y="3788828"/>
                  <a:pt x="6774786" y="3777564"/>
                  <a:pt x="6777019" y="3766300"/>
                </a:cubicBezTo>
                <a:cubicBezTo>
                  <a:pt x="6780368" y="3755035"/>
                  <a:pt x="6775903" y="3751281"/>
                  <a:pt x="6775903" y="3740017"/>
                </a:cubicBezTo>
                <a:cubicBezTo>
                  <a:pt x="6777019" y="3706224"/>
                  <a:pt x="6773670" y="3676186"/>
                  <a:pt x="6774786" y="3646148"/>
                </a:cubicBezTo>
                <a:cubicBezTo>
                  <a:pt x="6774786" y="3631130"/>
                  <a:pt x="6774786" y="3619865"/>
                  <a:pt x="6774786" y="3604846"/>
                </a:cubicBezTo>
                <a:cubicBezTo>
                  <a:pt x="6774786" y="3582318"/>
                  <a:pt x="6774786" y="3563544"/>
                  <a:pt x="6769205" y="3541016"/>
                </a:cubicBezTo>
                <a:cubicBezTo>
                  <a:pt x="6770321" y="3537261"/>
                  <a:pt x="6772554" y="3537261"/>
                  <a:pt x="6772554" y="3533507"/>
                </a:cubicBezTo>
                <a:cubicBezTo>
                  <a:pt x="6778135" y="3518488"/>
                  <a:pt x="6778135" y="3514733"/>
                  <a:pt x="6773670" y="3492205"/>
                </a:cubicBezTo>
                <a:cubicBezTo>
                  <a:pt x="6771438" y="3484695"/>
                  <a:pt x="6769205" y="3473431"/>
                  <a:pt x="6769205" y="3462167"/>
                </a:cubicBezTo>
                <a:cubicBezTo>
                  <a:pt x="6768089" y="3450903"/>
                  <a:pt x="6765856" y="3443393"/>
                  <a:pt x="6766972" y="3435884"/>
                </a:cubicBezTo>
                <a:cubicBezTo>
                  <a:pt x="6769205" y="3417110"/>
                  <a:pt x="6769205" y="3394582"/>
                  <a:pt x="6775903" y="3383318"/>
                </a:cubicBezTo>
                <a:cubicBezTo>
                  <a:pt x="6779252" y="3375808"/>
                  <a:pt x="6781484" y="3364544"/>
                  <a:pt x="6780368" y="3353280"/>
                </a:cubicBezTo>
                <a:cubicBezTo>
                  <a:pt x="6778135" y="3345770"/>
                  <a:pt x="6778135" y="3338261"/>
                  <a:pt x="6778135" y="3330752"/>
                </a:cubicBezTo>
                <a:cubicBezTo>
                  <a:pt x="6778135" y="3319487"/>
                  <a:pt x="6777019" y="3311978"/>
                  <a:pt x="6774786" y="3311978"/>
                </a:cubicBezTo>
                <a:cubicBezTo>
                  <a:pt x="6772554" y="3308223"/>
                  <a:pt x="6771438" y="3304468"/>
                  <a:pt x="6769205" y="3304468"/>
                </a:cubicBezTo>
                <a:cubicBezTo>
                  <a:pt x="6764740" y="3296959"/>
                  <a:pt x="6765856" y="3281940"/>
                  <a:pt x="6769205" y="3274431"/>
                </a:cubicBezTo>
                <a:cubicBezTo>
                  <a:pt x="6771438" y="3270676"/>
                  <a:pt x="6774786" y="3266921"/>
                  <a:pt x="6774786" y="3259412"/>
                </a:cubicBezTo>
                <a:cubicBezTo>
                  <a:pt x="6774786" y="3248148"/>
                  <a:pt x="6774786" y="3240638"/>
                  <a:pt x="6773670" y="3233129"/>
                </a:cubicBezTo>
                <a:cubicBezTo>
                  <a:pt x="6771438" y="3221865"/>
                  <a:pt x="6773670" y="3203091"/>
                  <a:pt x="6770321" y="3191827"/>
                </a:cubicBezTo>
                <a:cubicBezTo>
                  <a:pt x="6770321" y="3188072"/>
                  <a:pt x="6770321" y="3184318"/>
                  <a:pt x="6771438" y="3180563"/>
                </a:cubicBezTo>
                <a:cubicBezTo>
                  <a:pt x="6773670" y="3169298"/>
                  <a:pt x="6775903" y="3165544"/>
                  <a:pt x="6779252" y="3165544"/>
                </a:cubicBezTo>
                <a:cubicBezTo>
                  <a:pt x="6780368" y="3165544"/>
                  <a:pt x="6782601" y="3161789"/>
                  <a:pt x="6781484" y="3154280"/>
                </a:cubicBezTo>
                <a:cubicBezTo>
                  <a:pt x="6777019" y="3139261"/>
                  <a:pt x="6774786" y="3120487"/>
                  <a:pt x="6772554" y="3101713"/>
                </a:cubicBezTo>
                <a:cubicBezTo>
                  <a:pt x="6772554" y="3097959"/>
                  <a:pt x="6771438" y="3094204"/>
                  <a:pt x="6770321" y="3094204"/>
                </a:cubicBezTo>
                <a:cubicBezTo>
                  <a:pt x="6769205" y="3094204"/>
                  <a:pt x="6769205" y="3097959"/>
                  <a:pt x="6768089" y="3101713"/>
                </a:cubicBezTo>
                <a:cubicBezTo>
                  <a:pt x="6768089" y="3116733"/>
                  <a:pt x="6763623" y="3135506"/>
                  <a:pt x="6766972" y="3154280"/>
                </a:cubicBezTo>
                <a:cubicBezTo>
                  <a:pt x="6766972" y="3158035"/>
                  <a:pt x="6766972" y="3165544"/>
                  <a:pt x="6765856" y="3165544"/>
                </a:cubicBezTo>
                <a:cubicBezTo>
                  <a:pt x="6762507" y="3165544"/>
                  <a:pt x="6762507" y="3176808"/>
                  <a:pt x="6762507" y="3184318"/>
                </a:cubicBezTo>
                <a:cubicBezTo>
                  <a:pt x="6762507" y="3191827"/>
                  <a:pt x="6760274" y="3195581"/>
                  <a:pt x="6758042" y="3191827"/>
                </a:cubicBezTo>
                <a:cubicBezTo>
                  <a:pt x="6756925" y="3191827"/>
                  <a:pt x="6755809" y="3184318"/>
                  <a:pt x="6753577" y="3180563"/>
                </a:cubicBezTo>
                <a:cubicBezTo>
                  <a:pt x="6753577" y="3188072"/>
                  <a:pt x="6752460" y="3191827"/>
                  <a:pt x="6753577" y="3195581"/>
                </a:cubicBezTo>
                <a:cubicBezTo>
                  <a:pt x="6755809" y="3203091"/>
                  <a:pt x="6754693" y="3214355"/>
                  <a:pt x="6754693" y="3221865"/>
                </a:cubicBezTo>
                <a:cubicBezTo>
                  <a:pt x="6755809" y="3233129"/>
                  <a:pt x="6752460" y="3240638"/>
                  <a:pt x="6753577" y="3251903"/>
                </a:cubicBezTo>
                <a:cubicBezTo>
                  <a:pt x="6754693" y="3266921"/>
                  <a:pt x="6750228" y="3263166"/>
                  <a:pt x="6747995" y="3270676"/>
                </a:cubicBezTo>
                <a:cubicBezTo>
                  <a:pt x="6746879" y="3274431"/>
                  <a:pt x="6746879" y="3281940"/>
                  <a:pt x="6746879" y="3285695"/>
                </a:cubicBezTo>
                <a:cubicBezTo>
                  <a:pt x="6746879" y="3304468"/>
                  <a:pt x="6746879" y="3323242"/>
                  <a:pt x="6746879" y="3345770"/>
                </a:cubicBezTo>
                <a:cubicBezTo>
                  <a:pt x="6746879" y="3364544"/>
                  <a:pt x="6746879" y="3387072"/>
                  <a:pt x="6746879" y="3409601"/>
                </a:cubicBezTo>
                <a:cubicBezTo>
                  <a:pt x="6746879" y="3409601"/>
                  <a:pt x="6745762" y="3409601"/>
                  <a:pt x="6745762" y="3409601"/>
                </a:cubicBezTo>
                <a:cubicBezTo>
                  <a:pt x="6745762" y="3390827"/>
                  <a:pt x="6745762" y="3368299"/>
                  <a:pt x="6744646" y="3345770"/>
                </a:cubicBezTo>
                <a:cubicBezTo>
                  <a:pt x="6743530" y="3353280"/>
                  <a:pt x="6741297" y="3357035"/>
                  <a:pt x="6741297" y="3360789"/>
                </a:cubicBezTo>
                <a:cubicBezTo>
                  <a:pt x="6740181" y="3398337"/>
                  <a:pt x="6736832" y="3435884"/>
                  <a:pt x="6737948" y="3473431"/>
                </a:cubicBezTo>
                <a:cubicBezTo>
                  <a:pt x="6737948" y="3480940"/>
                  <a:pt x="6737948" y="3488450"/>
                  <a:pt x="6737948" y="3495959"/>
                </a:cubicBezTo>
                <a:cubicBezTo>
                  <a:pt x="6737948" y="3518488"/>
                  <a:pt x="6735716" y="3533507"/>
                  <a:pt x="6731251" y="3544771"/>
                </a:cubicBezTo>
                <a:cubicBezTo>
                  <a:pt x="6731251" y="3556035"/>
                  <a:pt x="6731251" y="3567299"/>
                  <a:pt x="6731251" y="3578563"/>
                </a:cubicBezTo>
                <a:cubicBezTo>
                  <a:pt x="6731251" y="3586073"/>
                  <a:pt x="6730134" y="3586073"/>
                  <a:pt x="6729018" y="3589828"/>
                </a:cubicBezTo>
                <a:cubicBezTo>
                  <a:pt x="6727902" y="3593582"/>
                  <a:pt x="6726785" y="3589828"/>
                  <a:pt x="6725669" y="3586073"/>
                </a:cubicBezTo>
                <a:cubicBezTo>
                  <a:pt x="6721204" y="3574809"/>
                  <a:pt x="6721204" y="3574809"/>
                  <a:pt x="6724553" y="3559790"/>
                </a:cubicBezTo>
                <a:cubicBezTo>
                  <a:pt x="6725669" y="3556035"/>
                  <a:pt x="6729018" y="3544771"/>
                  <a:pt x="6730134" y="3544771"/>
                </a:cubicBezTo>
                <a:cubicBezTo>
                  <a:pt x="6727902" y="3529752"/>
                  <a:pt x="6731251" y="3518488"/>
                  <a:pt x="6731251" y="3507224"/>
                </a:cubicBezTo>
                <a:cubicBezTo>
                  <a:pt x="6729018" y="3492205"/>
                  <a:pt x="6729018" y="3473431"/>
                  <a:pt x="6731251" y="3462167"/>
                </a:cubicBezTo>
                <a:cubicBezTo>
                  <a:pt x="6731251" y="3454657"/>
                  <a:pt x="6732367" y="3450903"/>
                  <a:pt x="6731251" y="3443393"/>
                </a:cubicBezTo>
                <a:cubicBezTo>
                  <a:pt x="6731251" y="3435884"/>
                  <a:pt x="6732367" y="3428374"/>
                  <a:pt x="6730134" y="3417110"/>
                </a:cubicBezTo>
                <a:cubicBezTo>
                  <a:pt x="6729018" y="3409601"/>
                  <a:pt x="6732367" y="3398337"/>
                  <a:pt x="6731251" y="3390827"/>
                </a:cubicBezTo>
                <a:cubicBezTo>
                  <a:pt x="6729018" y="3387072"/>
                  <a:pt x="6730134" y="3379563"/>
                  <a:pt x="6730134" y="3375808"/>
                </a:cubicBezTo>
                <a:cubicBezTo>
                  <a:pt x="6730134" y="3368299"/>
                  <a:pt x="6732367" y="3372054"/>
                  <a:pt x="6733483" y="3368299"/>
                </a:cubicBezTo>
                <a:cubicBezTo>
                  <a:pt x="6733483" y="3364544"/>
                  <a:pt x="6733483" y="3357035"/>
                  <a:pt x="6733483" y="3349525"/>
                </a:cubicBezTo>
                <a:cubicBezTo>
                  <a:pt x="6732367" y="3349525"/>
                  <a:pt x="6731251" y="3345770"/>
                  <a:pt x="6731251" y="3342016"/>
                </a:cubicBezTo>
                <a:cubicBezTo>
                  <a:pt x="6732367" y="3334506"/>
                  <a:pt x="6734599" y="3338261"/>
                  <a:pt x="6735716" y="3338261"/>
                </a:cubicBezTo>
                <a:cubicBezTo>
                  <a:pt x="6735716" y="3330752"/>
                  <a:pt x="6735716" y="3323242"/>
                  <a:pt x="6735716" y="3315733"/>
                </a:cubicBezTo>
                <a:cubicBezTo>
                  <a:pt x="6733483" y="3319487"/>
                  <a:pt x="6733483" y="3311978"/>
                  <a:pt x="6733483" y="3308223"/>
                </a:cubicBezTo>
                <a:cubicBezTo>
                  <a:pt x="6734599" y="3300714"/>
                  <a:pt x="6735716" y="3304468"/>
                  <a:pt x="6737948" y="3304468"/>
                </a:cubicBezTo>
                <a:cubicBezTo>
                  <a:pt x="6737948" y="3285695"/>
                  <a:pt x="6735716" y="3263166"/>
                  <a:pt x="6739065" y="3244393"/>
                </a:cubicBezTo>
                <a:cubicBezTo>
                  <a:pt x="6740181" y="3240638"/>
                  <a:pt x="6740181" y="3236883"/>
                  <a:pt x="6739065" y="3233129"/>
                </a:cubicBezTo>
                <a:cubicBezTo>
                  <a:pt x="6736832" y="3229374"/>
                  <a:pt x="6736832" y="3221865"/>
                  <a:pt x="6737948" y="3218110"/>
                </a:cubicBezTo>
                <a:cubicBezTo>
                  <a:pt x="6737948" y="3206846"/>
                  <a:pt x="6736832" y="3191827"/>
                  <a:pt x="6735716" y="3184318"/>
                </a:cubicBezTo>
                <a:cubicBezTo>
                  <a:pt x="6733483" y="3173053"/>
                  <a:pt x="6733483" y="3161789"/>
                  <a:pt x="6735716" y="3150525"/>
                </a:cubicBezTo>
                <a:cubicBezTo>
                  <a:pt x="6736832" y="3143015"/>
                  <a:pt x="6737948" y="3131751"/>
                  <a:pt x="6737948" y="3116733"/>
                </a:cubicBezTo>
                <a:cubicBezTo>
                  <a:pt x="6736832" y="3109223"/>
                  <a:pt x="6737948" y="3097959"/>
                  <a:pt x="6737948" y="3090449"/>
                </a:cubicBezTo>
                <a:cubicBezTo>
                  <a:pt x="6734599" y="3086695"/>
                  <a:pt x="6735716" y="3079185"/>
                  <a:pt x="6735716" y="3075430"/>
                </a:cubicBezTo>
                <a:cubicBezTo>
                  <a:pt x="6735716" y="3067921"/>
                  <a:pt x="6735716" y="3064166"/>
                  <a:pt x="6735716" y="3056657"/>
                </a:cubicBezTo>
                <a:cubicBezTo>
                  <a:pt x="6732367" y="3045392"/>
                  <a:pt x="6732367" y="3034128"/>
                  <a:pt x="6735716" y="3022864"/>
                </a:cubicBezTo>
                <a:cubicBezTo>
                  <a:pt x="6735716" y="3022864"/>
                  <a:pt x="6735716" y="3019110"/>
                  <a:pt x="6735716" y="3019110"/>
                </a:cubicBezTo>
                <a:cubicBezTo>
                  <a:pt x="6735716" y="2989072"/>
                  <a:pt x="6735716" y="2989072"/>
                  <a:pt x="6742414" y="2977807"/>
                </a:cubicBezTo>
                <a:cubicBezTo>
                  <a:pt x="6743530" y="2977807"/>
                  <a:pt x="6744646" y="2977807"/>
                  <a:pt x="6744646" y="2977807"/>
                </a:cubicBezTo>
                <a:cubicBezTo>
                  <a:pt x="6747995" y="2970298"/>
                  <a:pt x="6751344" y="2974053"/>
                  <a:pt x="6751344" y="2989072"/>
                </a:cubicBezTo>
                <a:cubicBezTo>
                  <a:pt x="6751344" y="2996581"/>
                  <a:pt x="6751344" y="3007845"/>
                  <a:pt x="6751344" y="3019110"/>
                </a:cubicBezTo>
                <a:cubicBezTo>
                  <a:pt x="6751344" y="3026619"/>
                  <a:pt x="6751344" y="3030374"/>
                  <a:pt x="6753577" y="3030374"/>
                </a:cubicBezTo>
                <a:cubicBezTo>
                  <a:pt x="6755809" y="3030374"/>
                  <a:pt x="6754693" y="3026619"/>
                  <a:pt x="6754693" y="3019110"/>
                </a:cubicBezTo>
                <a:cubicBezTo>
                  <a:pt x="6754693" y="3015355"/>
                  <a:pt x="6755809" y="3007845"/>
                  <a:pt x="6753577" y="3004091"/>
                </a:cubicBezTo>
                <a:cubicBezTo>
                  <a:pt x="6752460" y="2996581"/>
                  <a:pt x="6752460" y="2989072"/>
                  <a:pt x="6753577" y="2985317"/>
                </a:cubicBezTo>
                <a:cubicBezTo>
                  <a:pt x="6754693" y="2974053"/>
                  <a:pt x="6754693" y="2962789"/>
                  <a:pt x="6754693" y="2955279"/>
                </a:cubicBezTo>
                <a:cubicBezTo>
                  <a:pt x="6754693" y="2947769"/>
                  <a:pt x="6755809" y="2940260"/>
                  <a:pt x="6756925" y="2936506"/>
                </a:cubicBezTo>
                <a:cubicBezTo>
                  <a:pt x="6761391" y="2917732"/>
                  <a:pt x="6765856" y="2898958"/>
                  <a:pt x="6773670" y="2891449"/>
                </a:cubicBezTo>
                <a:cubicBezTo>
                  <a:pt x="6774786" y="2898958"/>
                  <a:pt x="6774786" y="2902713"/>
                  <a:pt x="6774786" y="2906468"/>
                </a:cubicBezTo>
                <a:cubicBezTo>
                  <a:pt x="6774786" y="2928996"/>
                  <a:pt x="6774786" y="2947769"/>
                  <a:pt x="6774786" y="2966543"/>
                </a:cubicBezTo>
                <a:cubicBezTo>
                  <a:pt x="6773670" y="2974053"/>
                  <a:pt x="6775903" y="2981562"/>
                  <a:pt x="6778135" y="2985317"/>
                </a:cubicBezTo>
                <a:cubicBezTo>
                  <a:pt x="6778135" y="2962789"/>
                  <a:pt x="6778135" y="2940260"/>
                  <a:pt x="6778135" y="2917732"/>
                </a:cubicBezTo>
                <a:lnTo>
                  <a:pt x="6778135" y="2875684"/>
                </a:lnTo>
                <a:lnTo>
                  <a:pt x="6786583" y="2878326"/>
                </a:lnTo>
                <a:cubicBezTo>
                  <a:pt x="6789859" y="2882482"/>
                  <a:pt x="6791552" y="2889188"/>
                  <a:pt x="6791694" y="2898200"/>
                </a:cubicBezTo>
                <a:cubicBezTo>
                  <a:pt x="6793055" y="2958329"/>
                  <a:pt x="6794416" y="3018458"/>
                  <a:pt x="6795776" y="3078586"/>
                </a:cubicBezTo>
                <a:cubicBezTo>
                  <a:pt x="6795570" y="3100546"/>
                  <a:pt x="6791628" y="3122040"/>
                  <a:pt x="6793912" y="3144309"/>
                </a:cubicBezTo>
                <a:cubicBezTo>
                  <a:pt x="6795931" y="3158551"/>
                  <a:pt x="6798686" y="3166889"/>
                  <a:pt x="6810381" y="3164348"/>
                </a:cubicBezTo>
                <a:lnTo>
                  <a:pt x="6813297" y="3166550"/>
                </a:lnTo>
                <a:lnTo>
                  <a:pt x="6813020" y="3176338"/>
                </a:lnTo>
                <a:cubicBezTo>
                  <a:pt x="6812462" y="3186194"/>
                  <a:pt x="6811624" y="3195581"/>
                  <a:pt x="6810508" y="3203091"/>
                </a:cubicBezTo>
                <a:cubicBezTo>
                  <a:pt x="6809392" y="3221865"/>
                  <a:pt x="6808275" y="3240638"/>
                  <a:pt x="6809392" y="3255657"/>
                </a:cubicBezTo>
                <a:lnTo>
                  <a:pt x="6811023" y="3279433"/>
                </a:lnTo>
                <a:lnTo>
                  <a:pt x="6806162" y="3299731"/>
                </a:lnTo>
                <a:cubicBezTo>
                  <a:pt x="6806426" y="3307758"/>
                  <a:pt x="6808936" y="3318064"/>
                  <a:pt x="6807955" y="3325936"/>
                </a:cubicBezTo>
                <a:cubicBezTo>
                  <a:pt x="6806484" y="3337745"/>
                  <a:pt x="6809729" y="3342146"/>
                  <a:pt x="6815709" y="3344890"/>
                </a:cubicBezTo>
                <a:lnTo>
                  <a:pt x="6815843" y="3345045"/>
                </a:lnTo>
                <a:lnTo>
                  <a:pt x="6818161" y="3375373"/>
                </a:lnTo>
                <a:lnTo>
                  <a:pt x="6799904" y="3410875"/>
                </a:lnTo>
                <a:cubicBezTo>
                  <a:pt x="6801149" y="3411030"/>
                  <a:pt x="6800904" y="3412998"/>
                  <a:pt x="6802149" y="3413153"/>
                </a:cubicBezTo>
                <a:lnTo>
                  <a:pt x="6820171" y="3401660"/>
                </a:lnTo>
                <a:lnTo>
                  <a:pt x="6822787" y="3435884"/>
                </a:lnTo>
                <a:cubicBezTo>
                  <a:pt x="6822787" y="3462167"/>
                  <a:pt x="6822787" y="3484695"/>
                  <a:pt x="6822787" y="3510978"/>
                </a:cubicBezTo>
                <a:cubicBezTo>
                  <a:pt x="6822787" y="3514733"/>
                  <a:pt x="6821671" y="3522243"/>
                  <a:pt x="6823904" y="3525997"/>
                </a:cubicBezTo>
                <a:cubicBezTo>
                  <a:pt x="6826136" y="3529752"/>
                  <a:pt x="6828369" y="3522243"/>
                  <a:pt x="6828369" y="3518488"/>
                </a:cubicBezTo>
                <a:cubicBezTo>
                  <a:pt x="6829485" y="3503469"/>
                  <a:pt x="6831718" y="3492205"/>
                  <a:pt x="6832834" y="3477186"/>
                </a:cubicBezTo>
                <a:cubicBezTo>
                  <a:pt x="6833950" y="3458412"/>
                  <a:pt x="6833950" y="3439639"/>
                  <a:pt x="6837299" y="3420865"/>
                </a:cubicBezTo>
                <a:cubicBezTo>
                  <a:pt x="6838415" y="3428374"/>
                  <a:pt x="6840648" y="3428374"/>
                  <a:pt x="6840648" y="3435884"/>
                </a:cubicBezTo>
                <a:cubicBezTo>
                  <a:pt x="6840648" y="3450903"/>
                  <a:pt x="6843997" y="3462167"/>
                  <a:pt x="6845113" y="3473431"/>
                </a:cubicBezTo>
                <a:cubicBezTo>
                  <a:pt x="6845113" y="3477186"/>
                  <a:pt x="6847346" y="3480940"/>
                  <a:pt x="6848462" y="3480940"/>
                </a:cubicBezTo>
                <a:cubicBezTo>
                  <a:pt x="6850695" y="3477186"/>
                  <a:pt x="6849578" y="3473431"/>
                  <a:pt x="6849578" y="3469676"/>
                </a:cubicBezTo>
                <a:cubicBezTo>
                  <a:pt x="6849578" y="3465922"/>
                  <a:pt x="6849578" y="3462167"/>
                  <a:pt x="6849578" y="3454657"/>
                </a:cubicBezTo>
                <a:lnTo>
                  <a:pt x="6849273" y="3438246"/>
                </a:lnTo>
                <a:lnTo>
                  <a:pt x="6856933" y="3454203"/>
                </a:lnTo>
                <a:cubicBezTo>
                  <a:pt x="6857766" y="3466549"/>
                  <a:pt x="6854433" y="3480624"/>
                  <a:pt x="6847369" y="3496733"/>
                </a:cubicBezTo>
                <a:cubicBezTo>
                  <a:pt x="6838938" y="3513670"/>
                  <a:pt x="6841202" y="3525944"/>
                  <a:pt x="6853407" y="3529463"/>
                </a:cubicBezTo>
                <a:cubicBezTo>
                  <a:pt x="6859387" y="3532206"/>
                  <a:pt x="6865612" y="3532982"/>
                  <a:pt x="6872082" y="3531789"/>
                </a:cubicBezTo>
                <a:cubicBezTo>
                  <a:pt x="6890248" y="3528056"/>
                  <a:pt x="6898415" y="3503091"/>
                  <a:pt x="6889661" y="3482014"/>
                </a:cubicBezTo>
                <a:cubicBezTo>
                  <a:pt x="6882907" y="3465184"/>
                  <a:pt x="6881133" y="3448973"/>
                  <a:pt x="6880849" y="3430950"/>
                </a:cubicBezTo>
                <a:cubicBezTo>
                  <a:pt x="6881811" y="3413082"/>
                  <a:pt x="6880036" y="3396872"/>
                  <a:pt x="6872792" y="3383978"/>
                </a:cubicBezTo>
                <a:cubicBezTo>
                  <a:pt x="6860058" y="3364404"/>
                  <a:pt x="6860039" y="3354409"/>
                  <a:pt x="6875186" y="3334310"/>
                </a:cubicBezTo>
                <a:cubicBezTo>
                  <a:pt x="6884617" y="3319496"/>
                  <a:pt x="6888823" y="3306029"/>
                  <a:pt x="6888784" y="3286038"/>
                </a:cubicBezTo>
                <a:cubicBezTo>
                  <a:pt x="6889462" y="3250147"/>
                  <a:pt x="6883669" y="3215448"/>
                  <a:pt x="6882856" y="3181370"/>
                </a:cubicBezTo>
                <a:cubicBezTo>
                  <a:pt x="6881553" y="3151228"/>
                  <a:pt x="6885230" y="3121707"/>
                  <a:pt x="6899622" y="3097517"/>
                </a:cubicBezTo>
                <a:cubicBezTo>
                  <a:pt x="6908808" y="3084671"/>
                  <a:pt x="6907299" y="3076488"/>
                  <a:pt x="6901300" y="3063749"/>
                </a:cubicBezTo>
                <a:cubicBezTo>
                  <a:pt x="6873303" y="3004300"/>
                  <a:pt x="6863717" y="2939149"/>
                  <a:pt x="6894443" y="2865029"/>
                </a:cubicBezTo>
                <a:cubicBezTo>
                  <a:pt x="6899649" y="2853686"/>
                  <a:pt x="6898384" y="2843535"/>
                  <a:pt x="6897120" y="2833385"/>
                </a:cubicBezTo>
                <a:cubicBezTo>
                  <a:pt x="6895366" y="2827170"/>
                  <a:pt x="6891366" y="2818677"/>
                  <a:pt x="6896082" y="2811270"/>
                </a:cubicBezTo>
                <a:cubicBezTo>
                  <a:pt x="6902042" y="2804018"/>
                  <a:pt x="6906287" y="2810543"/>
                  <a:pt x="6911022" y="2813131"/>
                </a:cubicBezTo>
                <a:lnTo>
                  <a:pt x="6914682" y="2813944"/>
                </a:lnTo>
                <a:lnTo>
                  <a:pt x="6915416" y="2858630"/>
                </a:lnTo>
                <a:cubicBezTo>
                  <a:pt x="6916650" y="2884921"/>
                  <a:pt x="6916650" y="2911212"/>
                  <a:pt x="6916650" y="2937503"/>
                </a:cubicBezTo>
                <a:cubicBezTo>
                  <a:pt x="6916650" y="2937503"/>
                  <a:pt x="6916650" y="2941259"/>
                  <a:pt x="6916650" y="2945015"/>
                </a:cubicBezTo>
                <a:cubicBezTo>
                  <a:pt x="6916650" y="2952527"/>
                  <a:pt x="6915416" y="2963794"/>
                  <a:pt x="6917884" y="2967550"/>
                </a:cubicBezTo>
                <a:cubicBezTo>
                  <a:pt x="6917884" y="2982574"/>
                  <a:pt x="6920352" y="2997597"/>
                  <a:pt x="6920352" y="3012621"/>
                </a:cubicBezTo>
                <a:cubicBezTo>
                  <a:pt x="6920352" y="3020132"/>
                  <a:pt x="6920352" y="3023888"/>
                  <a:pt x="6921587" y="3031400"/>
                </a:cubicBezTo>
                <a:cubicBezTo>
                  <a:pt x="6922821" y="3038912"/>
                  <a:pt x="6921587" y="3046423"/>
                  <a:pt x="6921587" y="3057691"/>
                </a:cubicBezTo>
                <a:cubicBezTo>
                  <a:pt x="6921587" y="3065203"/>
                  <a:pt x="6924054" y="3072714"/>
                  <a:pt x="6924054" y="3083982"/>
                </a:cubicBezTo>
                <a:cubicBezTo>
                  <a:pt x="6924054" y="3087738"/>
                  <a:pt x="6922821" y="3091494"/>
                  <a:pt x="6921587" y="3099005"/>
                </a:cubicBezTo>
                <a:cubicBezTo>
                  <a:pt x="6921587" y="3106517"/>
                  <a:pt x="6925289" y="3102761"/>
                  <a:pt x="6925289" y="3106517"/>
                </a:cubicBezTo>
                <a:cubicBezTo>
                  <a:pt x="6925289" y="3110273"/>
                  <a:pt x="6925289" y="3110273"/>
                  <a:pt x="6925289" y="3114029"/>
                </a:cubicBezTo>
                <a:cubicBezTo>
                  <a:pt x="6925289" y="3132808"/>
                  <a:pt x="6926523" y="3155343"/>
                  <a:pt x="6927757" y="3174123"/>
                </a:cubicBezTo>
                <a:cubicBezTo>
                  <a:pt x="6927757" y="3189146"/>
                  <a:pt x="6928991" y="3204169"/>
                  <a:pt x="6930225" y="3219193"/>
                </a:cubicBezTo>
                <a:cubicBezTo>
                  <a:pt x="6931459" y="3241728"/>
                  <a:pt x="6931459" y="3241728"/>
                  <a:pt x="6930225" y="3264263"/>
                </a:cubicBezTo>
                <a:cubicBezTo>
                  <a:pt x="6928991" y="3271775"/>
                  <a:pt x="6927757" y="3279287"/>
                  <a:pt x="6932693" y="3279287"/>
                </a:cubicBezTo>
                <a:cubicBezTo>
                  <a:pt x="6935161" y="3279287"/>
                  <a:pt x="6936395" y="3290554"/>
                  <a:pt x="6935161" y="3298066"/>
                </a:cubicBezTo>
                <a:cubicBezTo>
                  <a:pt x="6931459" y="3313089"/>
                  <a:pt x="6933927" y="3324357"/>
                  <a:pt x="6933927" y="3339380"/>
                </a:cubicBezTo>
                <a:cubicBezTo>
                  <a:pt x="6932693" y="3346892"/>
                  <a:pt x="6937629" y="3361915"/>
                  <a:pt x="6940097" y="3358160"/>
                </a:cubicBezTo>
                <a:cubicBezTo>
                  <a:pt x="6946267" y="3358160"/>
                  <a:pt x="6949969" y="3361915"/>
                  <a:pt x="6949969" y="3373183"/>
                </a:cubicBezTo>
                <a:cubicBezTo>
                  <a:pt x="6949969" y="3388206"/>
                  <a:pt x="6952437" y="3399474"/>
                  <a:pt x="6952437" y="3414497"/>
                </a:cubicBezTo>
                <a:cubicBezTo>
                  <a:pt x="6952437" y="3429521"/>
                  <a:pt x="6951203" y="3444544"/>
                  <a:pt x="6952437" y="3463324"/>
                </a:cubicBezTo>
                <a:cubicBezTo>
                  <a:pt x="6953671" y="3478347"/>
                  <a:pt x="6953671" y="3493370"/>
                  <a:pt x="6952437" y="3508394"/>
                </a:cubicBezTo>
                <a:cubicBezTo>
                  <a:pt x="6951203" y="3519661"/>
                  <a:pt x="6954905" y="3523417"/>
                  <a:pt x="6957373" y="3527173"/>
                </a:cubicBezTo>
                <a:cubicBezTo>
                  <a:pt x="6961075" y="3538441"/>
                  <a:pt x="6963543" y="3534685"/>
                  <a:pt x="6963543" y="3519661"/>
                </a:cubicBezTo>
                <a:cubicBezTo>
                  <a:pt x="6963543" y="3515906"/>
                  <a:pt x="6963543" y="3508394"/>
                  <a:pt x="6963543" y="3500882"/>
                </a:cubicBezTo>
                <a:cubicBezTo>
                  <a:pt x="6964777" y="3493370"/>
                  <a:pt x="6964777" y="3482103"/>
                  <a:pt x="6967245" y="3482103"/>
                </a:cubicBezTo>
                <a:cubicBezTo>
                  <a:pt x="6973415" y="3482103"/>
                  <a:pt x="6973415" y="3470835"/>
                  <a:pt x="6973415" y="3459568"/>
                </a:cubicBezTo>
                <a:cubicBezTo>
                  <a:pt x="6973415" y="3444544"/>
                  <a:pt x="6973415" y="3433277"/>
                  <a:pt x="6977117" y="3425765"/>
                </a:cubicBezTo>
                <a:cubicBezTo>
                  <a:pt x="6979585" y="3418253"/>
                  <a:pt x="6979585" y="3403230"/>
                  <a:pt x="6977117" y="3391962"/>
                </a:cubicBezTo>
                <a:cubicBezTo>
                  <a:pt x="6973415" y="3376939"/>
                  <a:pt x="6975883" y="3358160"/>
                  <a:pt x="6975883" y="3339380"/>
                </a:cubicBezTo>
                <a:cubicBezTo>
                  <a:pt x="6975883" y="3335624"/>
                  <a:pt x="6977117" y="3335624"/>
                  <a:pt x="6977117" y="3331869"/>
                </a:cubicBezTo>
                <a:cubicBezTo>
                  <a:pt x="6979585" y="3328113"/>
                  <a:pt x="6980819" y="3331869"/>
                  <a:pt x="6980819" y="3335624"/>
                </a:cubicBezTo>
                <a:cubicBezTo>
                  <a:pt x="6980819" y="3346892"/>
                  <a:pt x="6980819" y="3354404"/>
                  <a:pt x="6983287" y="3358160"/>
                </a:cubicBezTo>
                <a:cubicBezTo>
                  <a:pt x="6986989" y="3369427"/>
                  <a:pt x="6989457" y="3365671"/>
                  <a:pt x="6991925" y="3365671"/>
                </a:cubicBezTo>
                <a:cubicBezTo>
                  <a:pt x="6991925" y="3354404"/>
                  <a:pt x="6993159" y="3343136"/>
                  <a:pt x="6993159" y="3328113"/>
                </a:cubicBezTo>
                <a:cubicBezTo>
                  <a:pt x="6994393" y="3335624"/>
                  <a:pt x="6994393" y="3339380"/>
                  <a:pt x="6994393" y="3343136"/>
                </a:cubicBezTo>
                <a:cubicBezTo>
                  <a:pt x="6994393" y="3354404"/>
                  <a:pt x="6995627" y="3365671"/>
                  <a:pt x="6994393" y="3376939"/>
                </a:cubicBezTo>
                <a:cubicBezTo>
                  <a:pt x="6993159" y="3391962"/>
                  <a:pt x="6996861" y="3395718"/>
                  <a:pt x="6998095" y="3410742"/>
                </a:cubicBezTo>
                <a:cubicBezTo>
                  <a:pt x="6999329" y="3425765"/>
                  <a:pt x="7000563" y="3425765"/>
                  <a:pt x="7005499" y="3418253"/>
                </a:cubicBezTo>
                <a:cubicBezTo>
                  <a:pt x="7009201" y="3414497"/>
                  <a:pt x="7010435" y="3406986"/>
                  <a:pt x="7009201" y="3399474"/>
                </a:cubicBezTo>
                <a:cubicBezTo>
                  <a:pt x="7006733" y="3388206"/>
                  <a:pt x="7007967" y="3376939"/>
                  <a:pt x="7007967" y="3369427"/>
                </a:cubicBezTo>
                <a:cubicBezTo>
                  <a:pt x="7006733" y="3346892"/>
                  <a:pt x="7009201" y="3328113"/>
                  <a:pt x="7005499" y="3305578"/>
                </a:cubicBezTo>
                <a:cubicBezTo>
                  <a:pt x="7005499" y="3305578"/>
                  <a:pt x="7005499" y="3301822"/>
                  <a:pt x="7006733" y="3298066"/>
                </a:cubicBezTo>
                <a:cubicBezTo>
                  <a:pt x="7009201" y="3279287"/>
                  <a:pt x="7009201" y="3264263"/>
                  <a:pt x="7009201" y="3245484"/>
                </a:cubicBezTo>
                <a:cubicBezTo>
                  <a:pt x="7010435" y="3219193"/>
                  <a:pt x="7012903" y="3192902"/>
                  <a:pt x="7011669" y="3166611"/>
                </a:cubicBezTo>
                <a:cubicBezTo>
                  <a:pt x="7011669" y="3166611"/>
                  <a:pt x="7011669" y="3162855"/>
                  <a:pt x="7011669" y="3162855"/>
                </a:cubicBezTo>
                <a:cubicBezTo>
                  <a:pt x="7012903" y="3162855"/>
                  <a:pt x="7012903" y="3162855"/>
                  <a:pt x="7012903" y="3162855"/>
                </a:cubicBezTo>
                <a:cubicBezTo>
                  <a:pt x="7014137" y="3162855"/>
                  <a:pt x="7015371" y="3162855"/>
                  <a:pt x="7015371" y="3166611"/>
                </a:cubicBezTo>
                <a:cubicBezTo>
                  <a:pt x="7015371" y="3170367"/>
                  <a:pt x="7015371" y="3174123"/>
                  <a:pt x="7015371" y="3177878"/>
                </a:cubicBezTo>
                <a:cubicBezTo>
                  <a:pt x="7015371" y="3200414"/>
                  <a:pt x="7015371" y="3222949"/>
                  <a:pt x="7015371" y="3245484"/>
                </a:cubicBezTo>
                <a:cubicBezTo>
                  <a:pt x="7015371" y="3249240"/>
                  <a:pt x="7015371" y="3256751"/>
                  <a:pt x="7017839" y="3256751"/>
                </a:cubicBezTo>
                <a:cubicBezTo>
                  <a:pt x="7022775" y="3252996"/>
                  <a:pt x="7022775" y="3268019"/>
                  <a:pt x="7022775" y="3275531"/>
                </a:cubicBezTo>
                <a:cubicBezTo>
                  <a:pt x="7022775" y="3290554"/>
                  <a:pt x="7022775" y="3305578"/>
                  <a:pt x="7022775" y="3320601"/>
                </a:cubicBezTo>
                <a:cubicBezTo>
                  <a:pt x="7022775" y="3331869"/>
                  <a:pt x="7024009" y="3343136"/>
                  <a:pt x="7025243" y="3354404"/>
                </a:cubicBezTo>
                <a:cubicBezTo>
                  <a:pt x="7027711" y="3350648"/>
                  <a:pt x="7028945" y="3343136"/>
                  <a:pt x="7028945" y="3335624"/>
                </a:cubicBezTo>
                <a:cubicBezTo>
                  <a:pt x="7028945" y="3305578"/>
                  <a:pt x="7026477" y="3275531"/>
                  <a:pt x="7030179" y="3245484"/>
                </a:cubicBezTo>
                <a:cubicBezTo>
                  <a:pt x="7030179" y="3196658"/>
                  <a:pt x="7030179" y="3147832"/>
                  <a:pt x="7030179" y="3102761"/>
                </a:cubicBezTo>
                <a:cubicBezTo>
                  <a:pt x="7030179" y="3095249"/>
                  <a:pt x="7026477" y="3091494"/>
                  <a:pt x="7028945" y="3083982"/>
                </a:cubicBezTo>
                <a:cubicBezTo>
                  <a:pt x="7032647" y="3072714"/>
                  <a:pt x="7030179" y="3057691"/>
                  <a:pt x="7030179" y="3046423"/>
                </a:cubicBezTo>
                <a:cubicBezTo>
                  <a:pt x="7030179" y="3035156"/>
                  <a:pt x="7031413" y="3020132"/>
                  <a:pt x="7028945" y="3008865"/>
                </a:cubicBezTo>
                <a:cubicBezTo>
                  <a:pt x="7027711" y="3001353"/>
                  <a:pt x="7028945" y="2990085"/>
                  <a:pt x="7028945" y="2982574"/>
                </a:cubicBezTo>
                <a:cubicBezTo>
                  <a:pt x="7031413" y="2963794"/>
                  <a:pt x="7032647" y="2941259"/>
                  <a:pt x="7032647" y="2918724"/>
                </a:cubicBezTo>
                <a:lnTo>
                  <a:pt x="7030676" y="2906724"/>
                </a:lnTo>
                <a:lnTo>
                  <a:pt x="7034697" y="2916476"/>
                </a:lnTo>
                <a:cubicBezTo>
                  <a:pt x="7041187" y="2925279"/>
                  <a:pt x="7044941" y="2935740"/>
                  <a:pt x="7043470" y="2947548"/>
                </a:cubicBezTo>
                <a:cubicBezTo>
                  <a:pt x="7039567" y="2989033"/>
                  <a:pt x="7044870" y="3027668"/>
                  <a:pt x="7047682" y="3065993"/>
                </a:cubicBezTo>
                <a:cubicBezTo>
                  <a:pt x="7050985" y="3100381"/>
                  <a:pt x="7053043" y="3134614"/>
                  <a:pt x="7044895" y="3169575"/>
                </a:cubicBezTo>
                <a:cubicBezTo>
                  <a:pt x="7041934" y="3183196"/>
                  <a:pt x="7043444" y="3191379"/>
                  <a:pt x="7048933" y="3198059"/>
                </a:cubicBezTo>
                <a:cubicBezTo>
                  <a:pt x="7055423" y="3206862"/>
                  <a:pt x="7062912" y="3217788"/>
                  <a:pt x="7058461" y="3233222"/>
                </a:cubicBezTo>
                <a:cubicBezTo>
                  <a:pt x="7049314" y="3266060"/>
                  <a:pt x="7054597" y="3294699"/>
                  <a:pt x="7066595" y="3320177"/>
                </a:cubicBezTo>
                <a:cubicBezTo>
                  <a:pt x="7083348" y="3358239"/>
                  <a:pt x="7085425" y="3402468"/>
                  <a:pt x="7070827" y="3448617"/>
                </a:cubicBezTo>
                <a:cubicBezTo>
                  <a:pt x="7066130" y="3466020"/>
                  <a:pt x="7067885" y="3472234"/>
                  <a:pt x="7079090" y="3473630"/>
                </a:cubicBezTo>
                <a:cubicBezTo>
                  <a:pt x="7082825" y="3474095"/>
                  <a:pt x="7086560" y="3474561"/>
                  <a:pt x="7088805" y="3476839"/>
                </a:cubicBezTo>
                <a:cubicBezTo>
                  <a:pt x="7111764" y="3505681"/>
                  <a:pt x="7133477" y="3534368"/>
                  <a:pt x="7133083" y="3588282"/>
                </a:cubicBezTo>
                <a:cubicBezTo>
                  <a:pt x="7132858" y="3600246"/>
                  <a:pt x="7136838" y="3598743"/>
                  <a:pt x="7142308" y="3595427"/>
                </a:cubicBezTo>
                <a:cubicBezTo>
                  <a:pt x="7145043" y="3593769"/>
                  <a:pt x="7148024" y="3590143"/>
                  <a:pt x="7151004" y="3586517"/>
                </a:cubicBezTo>
                <a:cubicBezTo>
                  <a:pt x="7156965" y="3579265"/>
                  <a:pt x="7161680" y="3571857"/>
                  <a:pt x="7168170" y="3580660"/>
                </a:cubicBezTo>
                <a:cubicBezTo>
                  <a:pt x="7174904" y="3587495"/>
                  <a:pt x="7168699" y="3596715"/>
                  <a:pt x="7166228" y="3606401"/>
                </a:cubicBezTo>
                <a:cubicBezTo>
                  <a:pt x="7160041" y="3625617"/>
                  <a:pt x="7153610" y="3646801"/>
                  <a:pt x="7159119" y="3663476"/>
                </a:cubicBezTo>
                <a:cubicBezTo>
                  <a:pt x="7165383" y="3684243"/>
                  <a:pt x="7160422" y="3693618"/>
                  <a:pt x="7148746" y="3706154"/>
                </a:cubicBezTo>
                <a:cubicBezTo>
                  <a:pt x="7145765" y="3709780"/>
                  <a:pt x="7142785" y="3713407"/>
                  <a:pt x="7140805" y="3719156"/>
                </a:cubicBezTo>
                <a:cubicBezTo>
                  <a:pt x="7136334" y="3724595"/>
                  <a:pt x="7134354" y="3730344"/>
                  <a:pt x="7138353" y="3738837"/>
                </a:cubicBezTo>
                <a:cubicBezTo>
                  <a:pt x="7141353" y="3745206"/>
                  <a:pt x="7146333" y="3745827"/>
                  <a:pt x="7150804" y="3740388"/>
                </a:cubicBezTo>
                <a:cubicBezTo>
                  <a:pt x="7156519" y="3735104"/>
                  <a:pt x="7161744" y="3733756"/>
                  <a:pt x="7166460" y="3726349"/>
                </a:cubicBezTo>
                <a:cubicBezTo>
                  <a:pt x="7168195" y="3722567"/>
                  <a:pt x="7169930" y="3718786"/>
                  <a:pt x="7173420" y="3721220"/>
                </a:cubicBezTo>
                <a:cubicBezTo>
                  <a:pt x="7175665" y="3723498"/>
                  <a:pt x="7173685" y="3729247"/>
                  <a:pt x="7173194" y="3733183"/>
                </a:cubicBezTo>
                <a:cubicBezTo>
                  <a:pt x="7172459" y="3739088"/>
                  <a:pt x="7171969" y="3743024"/>
                  <a:pt x="7168988" y="3746650"/>
                </a:cubicBezTo>
                <a:cubicBezTo>
                  <a:pt x="7166008" y="3750276"/>
                  <a:pt x="7165518" y="3754212"/>
                  <a:pt x="7167518" y="3758459"/>
                </a:cubicBezTo>
                <a:cubicBezTo>
                  <a:pt x="7178516" y="3781814"/>
                  <a:pt x="7181554" y="3808174"/>
                  <a:pt x="7176632" y="3837541"/>
                </a:cubicBezTo>
                <a:cubicBezTo>
                  <a:pt x="7173671" y="3851163"/>
                  <a:pt x="7171955" y="3864939"/>
                  <a:pt x="7171485" y="3878871"/>
                </a:cubicBezTo>
                <a:cubicBezTo>
                  <a:pt x="7170504" y="3886744"/>
                  <a:pt x="7169033" y="3898552"/>
                  <a:pt x="7174768" y="3903264"/>
                </a:cubicBezTo>
                <a:cubicBezTo>
                  <a:pt x="7179503" y="3905852"/>
                  <a:pt x="7184464" y="3896477"/>
                  <a:pt x="7188934" y="3891038"/>
                </a:cubicBezTo>
                <a:cubicBezTo>
                  <a:pt x="7191914" y="3887412"/>
                  <a:pt x="7193650" y="3883631"/>
                  <a:pt x="7196630" y="3880004"/>
                </a:cubicBezTo>
                <a:cubicBezTo>
                  <a:pt x="7199610" y="3876378"/>
                  <a:pt x="7203326" y="3866848"/>
                  <a:pt x="7207816" y="3871405"/>
                </a:cubicBezTo>
                <a:cubicBezTo>
                  <a:pt x="7212551" y="3873993"/>
                  <a:pt x="7211325" y="3883833"/>
                  <a:pt x="7209099" y="3891551"/>
                </a:cubicBezTo>
                <a:cubicBezTo>
                  <a:pt x="7206893" y="3909264"/>
                  <a:pt x="7207667" y="3923351"/>
                  <a:pt x="7210441" y="3941684"/>
                </a:cubicBezTo>
                <a:cubicBezTo>
                  <a:pt x="7217988" y="3982597"/>
                  <a:pt x="7209067" y="4003471"/>
                  <a:pt x="7182205" y="4016114"/>
                </a:cubicBezTo>
                <a:cubicBezTo>
                  <a:pt x="7171510" y="4020778"/>
                  <a:pt x="7165304" y="4029998"/>
                  <a:pt x="7164588" y="4045898"/>
                </a:cubicBezTo>
                <a:cubicBezTo>
                  <a:pt x="7188243" y="4048844"/>
                  <a:pt x="7210653" y="4051636"/>
                  <a:pt x="7234309" y="4054582"/>
                </a:cubicBezTo>
                <a:cubicBezTo>
                  <a:pt x="7238986" y="4027184"/>
                  <a:pt x="7245946" y="4022055"/>
                  <a:pt x="7256171" y="4031323"/>
                </a:cubicBezTo>
                <a:cubicBezTo>
                  <a:pt x="7259661" y="4033756"/>
                  <a:pt x="7261170" y="4041939"/>
                  <a:pt x="7265395" y="4038468"/>
                </a:cubicBezTo>
                <a:cubicBezTo>
                  <a:pt x="7269866" y="4033029"/>
                  <a:pt x="7269601" y="4025001"/>
                  <a:pt x="7269092" y="4018942"/>
                </a:cubicBezTo>
                <a:cubicBezTo>
                  <a:pt x="7269827" y="4013037"/>
                  <a:pt x="7269072" y="4008946"/>
                  <a:pt x="7268318" y="4004855"/>
                </a:cubicBezTo>
                <a:cubicBezTo>
                  <a:pt x="7267299" y="3992736"/>
                  <a:pt x="7269279" y="3986987"/>
                  <a:pt x="7278239" y="3986104"/>
                </a:cubicBezTo>
                <a:cubicBezTo>
                  <a:pt x="7283464" y="3984756"/>
                  <a:pt x="7291670" y="3979782"/>
                  <a:pt x="7289161" y="3969477"/>
                </a:cubicBezTo>
                <a:cubicBezTo>
                  <a:pt x="7287141" y="3955235"/>
                  <a:pt x="7288857" y="3941458"/>
                  <a:pt x="7289328" y="3927526"/>
                </a:cubicBezTo>
                <a:cubicBezTo>
                  <a:pt x="7289554" y="3915562"/>
                  <a:pt x="7288780" y="3901476"/>
                  <a:pt x="7292986" y="3888009"/>
                </a:cubicBezTo>
                <a:cubicBezTo>
                  <a:pt x="7296947" y="3876510"/>
                  <a:pt x="7301153" y="3863044"/>
                  <a:pt x="7312377" y="3874435"/>
                </a:cubicBezTo>
                <a:cubicBezTo>
                  <a:pt x="7315622" y="3878837"/>
                  <a:pt x="7318603" y="3875210"/>
                  <a:pt x="7320828" y="3867493"/>
                </a:cubicBezTo>
                <a:cubicBezTo>
                  <a:pt x="7324505" y="3837971"/>
                  <a:pt x="7320751" y="3827511"/>
                  <a:pt x="7302321" y="3823216"/>
                </a:cubicBezTo>
                <a:cubicBezTo>
                  <a:pt x="7296096" y="3822441"/>
                  <a:pt x="7291361" y="3819853"/>
                  <a:pt x="7289851" y="3811670"/>
                </a:cubicBezTo>
                <a:cubicBezTo>
                  <a:pt x="7287832" y="3797428"/>
                  <a:pt x="7287058" y="3783341"/>
                  <a:pt x="7291509" y="3767906"/>
                </a:cubicBezTo>
                <a:cubicBezTo>
                  <a:pt x="7292000" y="3763970"/>
                  <a:pt x="7297225" y="3762622"/>
                  <a:pt x="7299470" y="3764901"/>
                </a:cubicBezTo>
                <a:cubicBezTo>
                  <a:pt x="7303205" y="3765366"/>
                  <a:pt x="7308185" y="3765986"/>
                  <a:pt x="7311165" y="3762360"/>
                </a:cubicBezTo>
                <a:cubicBezTo>
                  <a:pt x="7315636" y="3756921"/>
                  <a:pt x="7325331" y="3750134"/>
                  <a:pt x="7318596" y="3743299"/>
                </a:cubicBezTo>
                <a:cubicBezTo>
                  <a:pt x="7306862" y="3725849"/>
                  <a:pt x="7309314" y="3706168"/>
                  <a:pt x="7312010" y="3684518"/>
                </a:cubicBezTo>
                <a:cubicBezTo>
                  <a:pt x="7312236" y="3672555"/>
                  <a:pt x="7312462" y="3660591"/>
                  <a:pt x="7307463" y="3649975"/>
                </a:cubicBezTo>
                <a:cubicBezTo>
                  <a:pt x="7289710" y="3609789"/>
                  <a:pt x="7294632" y="3580423"/>
                  <a:pt x="7325454" y="3556281"/>
                </a:cubicBezTo>
                <a:cubicBezTo>
                  <a:pt x="7333905" y="3549339"/>
                  <a:pt x="7337621" y="3539808"/>
                  <a:pt x="7331376" y="3529037"/>
                </a:cubicBezTo>
                <a:cubicBezTo>
                  <a:pt x="7319378" y="3503559"/>
                  <a:pt x="7318075" y="3473417"/>
                  <a:pt x="7320752" y="3441773"/>
                </a:cubicBezTo>
                <a:cubicBezTo>
                  <a:pt x="7321468" y="3425873"/>
                  <a:pt x="7324674" y="3410283"/>
                  <a:pt x="7325635" y="3392415"/>
                </a:cubicBezTo>
                <a:cubicBezTo>
                  <a:pt x="7326823" y="3362583"/>
                  <a:pt x="7330009" y="3336998"/>
                  <a:pt x="7353890" y="3327980"/>
                </a:cubicBezTo>
                <a:cubicBezTo>
                  <a:pt x="7345175" y="3326895"/>
                  <a:pt x="7338705" y="3328088"/>
                  <a:pt x="7331970" y="3321253"/>
                </a:cubicBezTo>
                <a:cubicBezTo>
                  <a:pt x="7322746" y="3314108"/>
                  <a:pt x="7320727" y="3299866"/>
                  <a:pt x="7322443" y="3286089"/>
                </a:cubicBezTo>
                <a:cubicBezTo>
                  <a:pt x="7325649" y="3270499"/>
                  <a:pt x="7333138" y="3281425"/>
                  <a:pt x="7338363" y="3280078"/>
                </a:cubicBezTo>
                <a:cubicBezTo>
                  <a:pt x="7346079" y="3279040"/>
                  <a:pt x="7352039" y="3271788"/>
                  <a:pt x="7349775" y="3259514"/>
                </a:cubicBezTo>
                <a:cubicBezTo>
                  <a:pt x="7346756" y="3243149"/>
                  <a:pt x="7348472" y="3229372"/>
                  <a:pt x="7351923" y="3211814"/>
                </a:cubicBezTo>
                <a:cubicBezTo>
                  <a:pt x="7358355" y="3190630"/>
                  <a:pt x="7361051" y="3168981"/>
                  <a:pt x="7353543" y="3148059"/>
                </a:cubicBezTo>
                <a:cubicBezTo>
                  <a:pt x="7348788" y="3135475"/>
                  <a:pt x="7351504" y="3123822"/>
                  <a:pt x="7358955" y="3114756"/>
                </a:cubicBezTo>
                <a:cubicBezTo>
                  <a:pt x="7363425" y="3109317"/>
                  <a:pt x="7367896" y="3103878"/>
                  <a:pt x="7370876" y="3100252"/>
                </a:cubicBezTo>
                <a:cubicBezTo>
                  <a:pt x="7377082" y="3091032"/>
                  <a:pt x="7386532" y="3086213"/>
                  <a:pt x="7385513" y="3074094"/>
                </a:cubicBezTo>
                <a:cubicBezTo>
                  <a:pt x="7384494" y="3061976"/>
                  <a:pt x="7375534" y="3062858"/>
                  <a:pt x="7369309" y="3062083"/>
                </a:cubicBezTo>
                <a:cubicBezTo>
                  <a:pt x="7363084" y="3061307"/>
                  <a:pt x="7366554" y="3053745"/>
                  <a:pt x="7366045" y="3047686"/>
                </a:cubicBezTo>
                <a:cubicBezTo>
                  <a:pt x="7366780" y="3041781"/>
                  <a:pt x="7367515" y="3035877"/>
                  <a:pt x="7372250" y="3038465"/>
                </a:cubicBezTo>
                <a:cubicBezTo>
                  <a:pt x="7385455" y="3044108"/>
                  <a:pt x="7390661" y="3032764"/>
                  <a:pt x="7394112" y="3015206"/>
                </a:cubicBezTo>
                <a:lnTo>
                  <a:pt x="7394458" y="3014444"/>
                </a:lnTo>
                <a:lnTo>
                  <a:pt x="7405805" y="3039062"/>
                </a:lnTo>
                <a:cubicBezTo>
                  <a:pt x="7417195" y="3050327"/>
                  <a:pt x="7420991" y="3065346"/>
                  <a:pt x="7409602" y="3076610"/>
                </a:cubicBezTo>
                <a:cubicBezTo>
                  <a:pt x="7398212" y="3091629"/>
                  <a:pt x="7394416" y="3110402"/>
                  <a:pt x="7398212" y="3129176"/>
                </a:cubicBezTo>
                <a:cubicBezTo>
                  <a:pt x="7398212" y="3136685"/>
                  <a:pt x="7398212" y="3147949"/>
                  <a:pt x="7398212" y="3159214"/>
                </a:cubicBezTo>
                <a:cubicBezTo>
                  <a:pt x="7398212" y="3166723"/>
                  <a:pt x="7398212" y="3170478"/>
                  <a:pt x="7402009" y="3174233"/>
                </a:cubicBezTo>
                <a:cubicBezTo>
                  <a:pt x="7413398" y="3185497"/>
                  <a:pt x="7409602" y="3200516"/>
                  <a:pt x="7409602" y="3215535"/>
                </a:cubicBezTo>
                <a:cubicBezTo>
                  <a:pt x="7409602" y="3219289"/>
                  <a:pt x="7405805" y="3226799"/>
                  <a:pt x="7413398" y="3230553"/>
                </a:cubicBezTo>
                <a:lnTo>
                  <a:pt x="7419530" y="3236031"/>
                </a:lnTo>
                <a:lnTo>
                  <a:pt x="7419722" y="3256234"/>
                </a:lnTo>
                <a:cubicBezTo>
                  <a:pt x="7421505" y="3277442"/>
                  <a:pt x="7425279" y="3297898"/>
                  <a:pt x="7432288" y="3317759"/>
                </a:cubicBezTo>
                <a:cubicBezTo>
                  <a:pt x="7440796" y="3340804"/>
                  <a:pt x="7453775" y="3358409"/>
                  <a:pt x="7468245" y="3374202"/>
                </a:cubicBezTo>
                <a:cubicBezTo>
                  <a:pt x="7451588" y="3386118"/>
                  <a:pt x="7449118" y="3395803"/>
                  <a:pt x="7459116" y="3417035"/>
                </a:cubicBezTo>
                <a:cubicBezTo>
                  <a:pt x="7462116" y="3423405"/>
                  <a:pt x="7467851" y="3428116"/>
                  <a:pt x="7474321" y="3426923"/>
                </a:cubicBezTo>
                <a:cubicBezTo>
                  <a:pt x="7485771" y="3426351"/>
                  <a:pt x="7487790" y="3440593"/>
                  <a:pt x="7487319" y="3454525"/>
                </a:cubicBezTo>
                <a:cubicBezTo>
                  <a:pt x="7488093" y="3468612"/>
                  <a:pt x="7481133" y="3473741"/>
                  <a:pt x="7474172" y="3478870"/>
                </a:cubicBezTo>
                <a:cubicBezTo>
                  <a:pt x="7467457" y="3482030"/>
                  <a:pt x="7459987" y="3481100"/>
                  <a:pt x="7451046" y="3491978"/>
                </a:cubicBezTo>
                <a:cubicBezTo>
                  <a:pt x="7466722" y="3487935"/>
                  <a:pt x="7468986" y="3500209"/>
                  <a:pt x="7469515" y="3516264"/>
                </a:cubicBezTo>
                <a:cubicBezTo>
                  <a:pt x="7469044" y="3530196"/>
                  <a:pt x="7473308" y="3546716"/>
                  <a:pt x="7481023" y="3545678"/>
                </a:cubicBezTo>
                <a:cubicBezTo>
                  <a:pt x="7495208" y="3543448"/>
                  <a:pt x="7509149" y="3543185"/>
                  <a:pt x="7522070" y="3530804"/>
                </a:cubicBezTo>
                <a:cubicBezTo>
                  <a:pt x="7529276" y="3523707"/>
                  <a:pt x="7531501" y="3515990"/>
                  <a:pt x="7531972" y="3502058"/>
                </a:cubicBezTo>
                <a:cubicBezTo>
                  <a:pt x="7530708" y="3491907"/>
                  <a:pt x="7528708" y="3487661"/>
                  <a:pt x="7520993" y="3488699"/>
                </a:cubicBezTo>
                <a:cubicBezTo>
                  <a:pt x="7516013" y="3488078"/>
                  <a:pt x="7514258" y="3481864"/>
                  <a:pt x="7514993" y="3475960"/>
                </a:cubicBezTo>
                <a:cubicBezTo>
                  <a:pt x="7519180" y="3452497"/>
                  <a:pt x="7513426" y="3437790"/>
                  <a:pt x="7506427" y="3422928"/>
                </a:cubicBezTo>
                <a:cubicBezTo>
                  <a:pt x="7500673" y="3408221"/>
                  <a:pt x="7500144" y="3392166"/>
                  <a:pt x="7510575" y="3379474"/>
                </a:cubicBezTo>
                <a:cubicBezTo>
                  <a:pt x="7518026" y="3370409"/>
                  <a:pt x="7516026" y="3366163"/>
                  <a:pt x="7508311" y="3367201"/>
                </a:cubicBezTo>
                <a:cubicBezTo>
                  <a:pt x="7503331" y="3366580"/>
                  <a:pt x="7502576" y="3362489"/>
                  <a:pt x="7501067" y="3354306"/>
                </a:cubicBezTo>
                <a:cubicBezTo>
                  <a:pt x="7499415" y="3337112"/>
                  <a:pt x="7499693" y="3319659"/>
                  <a:pt x="7501838" y="3302438"/>
                </a:cubicBezTo>
                <a:lnTo>
                  <a:pt x="7507445" y="3278804"/>
                </a:lnTo>
                <a:lnTo>
                  <a:pt x="7507835" y="3278895"/>
                </a:lnTo>
                <a:cubicBezTo>
                  <a:pt x="7516852" y="3283119"/>
                  <a:pt x="7523496" y="3290629"/>
                  <a:pt x="7523496" y="3305648"/>
                </a:cubicBezTo>
                <a:cubicBezTo>
                  <a:pt x="7523496" y="3316912"/>
                  <a:pt x="7534885" y="3328176"/>
                  <a:pt x="7546275" y="3328176"/>
                </a:cubicBezTo>
                <a:cubicBezTo>
                  <a:pt x="7557664" y="3331931"/>
                  <a:pt x="7565257" y="3335686"/>
                  <a:pt x="7576646" y="3343195"/>
                </a:cubicBezTo>
                <a:cubicBezTo>
                  <a:pt x="7580443" y="3343195"/>
                  <a:pt x="7584239" y="3343195"/>
                  <a:pt x="7584239" y="3343195"/>
                </a:cubicBezTo>
                <a:cubicBezTo>
                  <a:pt x="7603221" y="3324421"/>
                  <a:pt x="7622204" y="3309403"/>
                  <a:pt x="7622204" y="3286874"/>
                </a:cubicBezTo>
                <a:lnTo>
                  <a:pt x="7622204" y="3241914"/>
                </a:lnTo>
                <a:lnTo>
                  <a:pt x="7622704" y="3240545"/>
                </a:lnTo>
                <a:lnTo>
                  <a:pt x="7622204" y="3239910"/>
                </a:lnTo>
                <a:lnTo>
                  <a:pt x="7622204" y="3199499"/>
                </a:lnTo>
                <a:lnTo>
                  <a:pt x="7626201" y="3182020"/>
                </a:lnTo>
                <a:lnTo>
                  <a:pt x="7634895" y="3112220"/>
                </a:lnTo>
                <a:lnTo>
                  <a:pt x="7635017" y="3114157"/>
                </a:lnTo>
                <a:cubicBezTo>
                  <a:pt x="7636441" y="3121666"/>
                  <a:pt x="7639288" y="3129176"/>
                  <a:pt x="7644983" y="3136685"/>
                </a:cubicBezTo>
                <a:cubicBezTo>
                  <a:pt x="7679151" y="3170478"/>
                  <a:pt x="7690540" y="3215535"/>
                  <a:pt x="7694337" y="3264346"/>
                </a:cubicBezTo>
                <a:cubicBezTo>
                  <a:pt x="7694337" y="3286874"/>
                  <a:pt x="7690540" y="3313157"/>
                  <a:pt x="7698133" y="3339440"/>
                </a:cubicBezTo>
                <a:cubicBezTo>
                  <a:pt x="7705726" y="3354459"/>
                  <a:pt x="7701930" y="3373233"/>
                  <a:pt x="7698133" y="3388252"/>
                </a:cubicBezTo>
                <a:cubicBezTo>
                  <a:pt x="7698133" y="3403271"/>
                  <a:pt x="7709523" y="3418290"/>
                  <a:pt x="7705726" y="3433308"/>
                </a:cubicBezTo>
                <a:cubicBezTo>
                  <a:pt x="7705726" y="3440818"/>
                  <a:pt x="7698133" y="3455837"/>
                  <a:pt x="7713319" y="3452082"/>
                </a:cubicBezTo>
                <a:cubicBezTo>
                  <a:pt x="7724708" y="3452082"/>
                  <a:pt x="7717115" y="3440818"/>
                  <a:pt x="7720912" y="3433308"/>
                </a:cubicBezTo>
                <a:cubicBezTo>
                  <a:pt x="7724708" y="3388252"/>
                  <a:pt x="7713319" y="3346950"/>
                  <a:pt x="7713319" y="3301893"/>
                </a:cubicBezTo>
                <a:cubicBezTo>
                  <a:pt x="7713319" y="3279365"/>
                  <a:pt x="7732301" y="3268101"/>
                  <a:pt x="7736098" y="3245572"/>
                </a:cubicBezTo>
                <a:cubicBezTo>
                  <a:pt x="7736098" y="3245572"/>
                  <a:pt x="7739894" y="3245572"/>
                  <a:pt x="7743691" y="3245572"/>
                </a:cubicBezTo>
                <a:cubicBezTo>
                  <a:pt x="7747487" y="3245572"/>
                  <a:pt x="7755080" y="3241818"/>
                  <a:pt x="7758877" y="3249327"/>
                </a:cubicBezTo>
                <a:cubicBezTo>
                  <a:pt x="7758877" y="3260591"/>
                  <a:pt x="7758877" y="3271855"/>
                  <a:pt x="7758877" y="3283120"/>
                </a:cubicBezTo>
                <a:cubicBezTo>
                  <a:pt x="7758877" y="3294384"/>
                  <a:pt x="7766469" y="3298138"/>
                  <a:pt x="7766469" y="3305648"/>
                </a:cubicBezTo>
                <a:cubicBezTo>
                  <a:pt x="7766469" y="3309403"/>
                  <a:pt x="7770266" y="3309403"/>
                  <a:pt x="7774063" y="3309403"/>
                </a:cubicBezTo>
                <a:cubicBezTo>
                  <a:pt x="7777859" y="3309403"/>
                  <a:pt x="7777859" y="3305648"/>
                  <a:pt x="7777859" y="3301893"/>
                </a:cubicBezTo>
                <a:cubicBezTo>
                  <a:pt x="7777859" y="3290629"/>
                  <a:pt x="7777859" y="3279365"/>
                  <a:pt x="7777859" y="3268101"/>
                </a:cubicBezTo>
                <a:cubicBezTo>
                  <a:pt x="7777859" y="3264346"/>
                  <a:pt x="7777859" y="3256836"/>
                  <a:pt x="7785452" y="3256836"/>
                </a:cubicBezTo>
                <a:cubicBezTo>
                  <a:pt x="7789248" y="3256836"/>
                  <a:pt x="7789248" y="3264346"/>
                  <a:pt x="7793045" y="3264346"/>
                </a:cubicBezTo>
                <a:cubicBezTo>
                  <a:pt x="7804434" y="3279365"/>
                  <a:pt x="7812027" y="3294384"/>
                  <a:pt x="7812027" y="3309403"/>
                </a:cubicBezTo>
                <a:cubicBezTo>
                  <a:pt x="7812027" y="3335686"/>
                  <a:pt x="7831010" y="3354459"/>
                  <a:pt x="7827213" y="3380742"/>
                </a:cubicBezTo>
                <a:cubicBezTo>
                  <a:pt x="7827213" y="3380742"/>
                  <a:pt x="7831010" y="3380742"/>
                  <a:pt x="7831010" y="3380742"/>
                </a:cubicBezTo>
                <a:cubicBezTo>
                  <a:pt x="7834806" y="3380742"/>
                  <a:pt x="7834806" y="3380742"/>
                  <a:pt x="7838602" y="3380742"/>
                </a:cubicBezTo>
                <a:cubicBezTo>
                  <a:pt x="7838602" y="3376988"/>
                  <a:pt x="7838602" y="3369478"/>
                  <a:pt x="7838602" y="3365723"/>
                </a:cubicBezTo>
                <a:cubicBezTo>
                  <a:pt x="7840501" y="3358214"/>
                  <a:pt x="7842399" y="3354459"/>
                  <a:pt x="7845721" y="3353051"/>
                </a:cubicBezTo>
                <a:lnTo>
                  <a:pt x="7853977" y="3353793"/>
                </a:lnTo>
                <a:lnTo>
                  <a:pt x="7855592" y="3370484"/>
                </a:lnTo>
                <a:cubicBezTo>
                  <a:pt x="7863501" y="3469402"/>
                  <a:pt x="7863694" y="3569358"/>
                  <a:pt x="7875583" y="3666774"/>
                </a:cubicBezTo>
                <a:cubicBezTo>
                  <a:pt x="7875847" y="3674802"/>
                  <a:pt x="7874376" y="3686610"/>
                  <a:pt x="7880601" y="3687386"/>
                </a:cubicBezTo>
                <a:cubicBezTo>
                  <a:pt x="7886581" y="3690129"/>
                  <a:pt x="7890297" y="3680599"/>
                  <a:pt x="7894767" y="3675160"/>
                </a:cubicBezTo>
                <a:cubicBezTo>
                  <a:pt x="7897993" y="3669566"/>
                  <a:pt x="7901463" y="3662003"/>
                  <a:pt x="7905953" y="3666560"/>
                </a:cubicBezTo>
                <a:cubicBezTo>
                  <a:pt x="7911933" y="3669303"/>
                  <a:pt x="7913443" y="3677486"/>
                  <a:pt x="7913707" y="3685513"/>
                </a:cubicBezTo>
                <a:cubicBezTo>
                  <a:pt x="7912972" y="3691418"/>
                  <a:pt x="7912236" y="3697322"/>
                  <a:pt x="7911501" y="3703226"/>
                </a:cubicBezTo>
                <a:cubicBezTo>
                  <a:pt x="7909314" y="3730935"/>
                  <a:pt x="7917313" y="3747920"/>
                  <a:pt x="7934743" y="3750091"/>
                </a:cubicBezTo>
                <a:cubicBezTo>
                  <a:pt x="7940968" y="3750867"/>
                  <a:pt x="7947193" y="3751642"/>
                  <a:pt x="7953909" y="3748481"/>
                </a:cubicBezTo>
                <a:cubicBezTo>
                  <a:pt x="7961624" y="3747444"/>
                  <a:pt x="7964378" y="3755781"/>
                  <a:pt x="7960417" y="3767280"/>
                </a:cubicBezTo>
                <a:cubicBezTo>
                  <a:pt x="7953986" y="3788464"/>
                  <a:pt x="7942800" y="3797064"/>
                  <a:pt x="7925615" y="3792924"/>
                </a:cubicBezTo>
                <a:cubicBezTo>
                  <a:pt x="7933859" y="3807942"/>
                  <a:pt x="7941349" y="3818868"/>
                  <a:pt x="7950573" y="3826013"/>
                </a:cubicBezTo>
                <a:cubicBezTo>
                  <a:pt x="7959798" y="3833158"/>
                  <a:pt x="7982944" y="3830045"/>
                  <a:pt x="7992130" y="3817198"/>
                </a:cubicBezTo>
                <a:cubicBezTo>
                  <a:pt x="8003051" y="3800571"/>
                  <a:pt x="7999032" y="3782083"/>
                  <a:pt x="7995768" y="3767685"/>
                </a:cubicBezTo>
                <a:cubicBezTo>
                  <a:pt x="7990749" y="3747074"/>
                  <a:pt x="7988466" y="3724805"/>
                  <a:pt x="7991408" y="3701187"/>
                </a:cubicBezTo>
                <a:cubicBezTo>
                  <a:pt x="7993123" y="3687410"/>
                  <a:pt x="7995085" y="3671666"/>
                  <a:pt x="7997046" y="3655921"/>
                </a:cubicBezTo>
                <a:cubicBezTo>
                  <a:pt x="8003113" y="3607209"/>
                  <a:pt x="8005540" y="3559170"/>
                  <a:pt x="7996458" y="3515036"/>
                </a:cubicBezTo>
                <a:lnTo>
                  <a:pt x="7992185" y="3501220"/>
                </a:lnTo>
                <a:lnTo>
                  <a:pt x="7991410" y="3494323"/>
                </a:lnTo>
                <a:cubicBezTo>
                  <a:pt x="7993308" y="3486813"/>
                  <a:pt x="7998054" y="3480242"/>
                  <a:pt x="8005647" y="3474610"/>
                </a:cubicBezTo>
                <a:cubicBezTo>
                  <a:pt x="8013240" y="3470856"/>
                  <a:pt x="8020833" y="3478365"/>
                  <a:pt x="8028426" y="3470856"/>
                </a:cubicBezTo>
                <a:cubicBezTo>
                  <a:pt x="8028426" y="3459592"/>
                  <a:pt x="8028426" y="3448327"/>
                  <a:pt x="8028426" y="3437063"/>
                </a:cubicBezTo>
                <a:cubicBezTo>
                  <a:pt x="8032222" y="3429554"/>
                  <a:pt x="8024629" y="3418290"/>
                  <a:pt x="8032222" y="3407025"/>
                </a:cubicBezTo>
                <a:cubicBezTo>
                  <a:pt x="8043611" y="3395761"/>
                  <a:pt x="8028426" y="3392007"/>
                  <a:pt x="8028426" y="3380742"/>
                </a:cubicBezTo>
                <a:lnTo>
                  <a:pt x="8026831" y="3340139"/>
                </a:lnTo>
                <a:lnTo>
                  <a:pt x="8035494" y="3326936"/>
                </a:lnTo>
                <a:cubicBezTo>
                  <a:pt x="8038474" y="3323310"/>
                  <a:pt x="8041945" y="3315748"/>
                  <a:pt x="8045680" y="3316213"/>
                </a:cubicBezTo>
                <a:cubicBezTo>
                  <a:pt x="8059375" y="3317919"/>
                  <a:pt x="8070374" y="3341274"/>
                  <a:pt x="8065432" y="3360645"/>
                </a:cubicBezTo>
                <a:cubicBezTo>
                  <a:pt x="8055549" y="3399387"/>
                  <a:pt x="8054627" y="3437246"/>
                  <a:pt x="8061174" y="3476035"/>
                </a:cubicBezTo>
                <a:cubicBezTo>
                  <a:pt x="8061948" y="3490122"/>
                  <a:pt x="8062722" y="3504209"/>
                  <a:pt x="8055026" y="3515243"/>
                </a:cubicBezTo>
                <a:cubicBezTo>
                  <a:pt x="8050066" y="3524618"/>
                  <a:pt x="8050821" y="3528709"/>
                  <a:pt x="8058046" y="3531608"/>
                </a:cubicBezTo>
                <a:cubicBezTo>
                  <a:pt x="8067760" y="3534816"/>
                  <a:pt x="8072760" y="3545432"/>
                  <a:pt x="8073289" y="3561487"/>
                </a:cubicBezTo>
                <a:cubicBezTo>
                  <a:pt x="8075062" y="3577697"/>
                  <a:pt x="8076592" y="3595876"/>
                  <a:pt x="8078120" y="3614054"/>
                </a:cubicBezTo>
                <a:cubicBezTo>
                  <a:pt x="8078649" y="3630109"/>
                  <a:pt x="8085384" y="3636944"/>
                  <a:pt x="8095589" y="3636216"/>
                </a:cubicBezTo>
                <a:cubicBezTo>
                  <a:pt x="8096834" y="3636371"/>
                  <a:pt x="8099324" y="3636681"/>
                  <a:pt x="8102059" y="3635023"/>
                </a:cubicBezTo>
                <a:cubicBezTo>
                  <a:pt x="8108284" y="3635799"/>
                  <a:pt x="8112529" y="3642323"/>
                  <a:pt x="8111303" y="3652164"/>
                </a:cubicBezTo>
                <a:cubicBezTo>
                  <a:pt x="8111568" y="3660192"/>
                  <a:pt x="8105343" y="3659416"/>
                  <a:pt x="8100363" y="3658796"/>
                </a:cubicBezTo>
                <a:cubicBezTo>
                  <a:pt x="8095137" y="3660144"/>
                  <a:pt x="8090157" y="3659524"/>
                  <a:pt x="8087441" y="3671177"/>
                </a:cubicBezTo>
                <a:cubicBezTo>
                  <a:pt x="8085235" y="3688890"/>
                  <a:pt x="8095724" y="3706186"/>
                  <a:pt x="8107420" y="3703645"/>
                </a:cubicBezTo>
                <a:cubicBezTo>
                  <a:pt x="8111155" y="3704111"/>
                  <a:pt x="8114135" y="3700484"/>
                  <a:pt x="8117380" y="3704886"/>
                </a:cubicBezTo>
                <a:cubicBezTo>
                  <a:pt x="8116644" y="3710790"/>
                  <a:pt x="8112909" y="3710325"/>
                  <a:pt x="8111174" y="3714106"/>
                </a:cubicBezTo>
                <a:cubicBezTo>
                  <a:pt x="8102478" y="3723016"/>
                  <a:pt x="8101498" y="3730889"/>
                  <a:pt x="8109232" y="3739847"/>
                </a:cubicBezTo>
                <a:cubicBezTo>
                  <a:pt x="8121702" y="3751393"/>
                  <a:pt x="8129701" y="3768378"/>
                  <a:pt x="8136455" y="3785209"/>
                </a:cubicBezTo>
                <a:cubicBezTo>
                  <a:pt x="8145454" y="3804317"/>
                  <a:pt x="8155942" y="3821613"/>
                  <a:pt x="8173128" y="3825752"/>
                </a:cubicBezTo>
                <a:cubicBezTo>
                  <a:pt x="8179108" y="3828496"/>
                  <a:pt x="8186087" y="3833362"/>
                  <a:pt x="8187352" y="3843513"/>
                </a:cubicBezTo>
                <a:cubicBezTo>
                  <a:pt x="8194899" y="3884426"/>
                  <a:pt x="8223309" y="3899956"/>
                  <a:pt x="8233591" y="3939211"/>
                </a:cubicBezTo>
                <a:cubicBezTo>
                  <a:pt x="8237345" y="3949672"/>
                  <a:pt x="8243816" y="3948479"/>
                  <a:pt x="8250531" y="3945318"/>
                </a:cubicBezTo>
                <a:cubicBezTo>
                  <a:pt x="8257491" y="3940189"/>
                  <a:pt x="8254982" y="3929884"/>
                  <a:pt x="8251983" y="3923514"/>
                </a:cubicBezTo>
                <a:cubicBezTo>
                  <a:pt x="8247228" y="3910930"/>
                  <a:pt x="8249944" y="3899277"/>
                  <a:pt x="8256395" y="3888088"/>
                </a:cubicBezTo>
                <a:cubicBezTo>
                  <a:pt x="8264336" y="3875087"/>
                  <a:pt x="8268787" y="3859652"/>
                  <a:pt x="8270994" y="3841939"/>
                </a:cubicBezTo>
                <a:cubicBezTo>
                  <a:pt x="8273425" y="3812262"/>
                  <a:pt x="8261691" y="3794812"/>
                  <a:pt x="8243281" y="3800513"/>
                </a:cubicBezTo>
                <a:cubicBezTo>
                  <a:pt x="8239301" y="3802016"/>
                  <a:pt x="8234075" y="3803364"/>
                  <a:pt x="8230340" y="3802899"/>
                </a:cubicBezTo>
                <a:cubicBezTo>
                  <a:pt x="8229095" y="3802744"/>
                  <a:pt x="8227605" y="3804557"/>
                  <a:pt x="8227605" y="3804557"/>
                </a:cubicBezTo>
                <a:cubicBezTo>
                  <a:pt x="8227850" y="3802589"/>
                  <a:pt x="8227850" y="3802589"/>
                  <a:pt x="8229340" y="3800775"/>
                </a:cubicBezTo>
                <a:cubicBezTo>
                  <a:pt x="8230321" y="3792903"/>
                  <a:pt x="8231056" y="3786999"/>
                  <a:pt x="8230792" y="3778971"/>
                </a:cubicBezTo>
                <a:cubicBezTo>
                  <a:pt x="8229224" y="3740802"/>
                  <a:pt x="8234430" y="3729458"/>
                  <a:pt x="8259557" y="3720596"/>
                </a:cubicBezTo>
                <a:cubicBezTo>
                  <a:pt x="8271252" y="3718056"/>
                  <a:pt x="8275213" y="3706557"/>
                  <a:pt x="8274929" y="3688534"/>
                </a:cubicBezTo>
                <a:cubicBezTo>
                  <a:pt x="8275400" y="3674602"/>
                  <a:pt x="8271400" y="3666109"/>
                  <a:pt x="8263666" y="3657151"/>
                </a:cubicBezTo>
                <a:cubicBezTo>
                  <a:pt x="8241462" y="3632400"/>
                  <a:pt x="8229444" y="3596927"/>
                  <a:pt x="8228857" y="3550885"/>
                </a:cubicBezTo>
                <a:cubicBezTo>
                  <a:pt x="8226045" y="3512560"/>
                  <a:pt x="8226045" y="3512560"/>
                  <a:pt x="8249965" y="3523534"/>
                </a:cubicBezTo>
                <a:cubicBezTo>
                  <a:pt x="8263170" y="3529176"/>
                  <a:pt x="8269885" y="3526015"/>
                  <a:pt x="8277071" y="3508923"/>
                </a:cubicBezTo>
                <a:cubicBezTo>
                  <a:pt x="8259131" y="3500692"/>
                  <a:pt x="8256132" y="3494323"/>
                  <a:pt x="8258564" y="3464646"/>
                </a:cubicBezTo>
                <a:lnTo>
                  <a:pt x="8260292" y="3451859"/>
                </a:lnTo>
                <a:lnTo>
                  <a:pt x="8266046" y="3452081"/>
                </a:lnTo>
                <a:cubicBezTo>
                  <a:pt x="8277436" y="3452081"/>
                  <a:pt x="8269843" y="3440817"/>
                  <a:pt x="8273639" y="3433307"/>
                </a:cubicBezTo>
                <a:lnTo>
                  <a:pt x="8271674" y="3378894"/>
                </a:lnTo>
                <a:lnTo>
                  <a:pt x="8292986" y="3371000"/>
                </a:lnTo>
                <a:cubicBezTo>
                  <a:pt x="8301701" y="3372085"/>
                  <a:pt x="8310416" y="3373171"/>
                  <a:pt x="8316112" y="3357891"/>
                </a:cubicBezTo>
                <a:cubicBezTo>
                  <a:pt x="8317602" y="3356078"/>
                  <a:pt x="8320828" y="3350484"/>
                  <a:pt x="8317093" y="3350019"/>
                </a:cubicBezTo>
                <a:cubicBezTo>
                  <a:pt x="8307378" y="3346810"/>
                  <a:pt x="8307849" y="3332878"/>
                  <a:pt x="8305585" y="3320604"/>
                </a:cubicBezTo>
                <a:cubicBezTo>
                  <a:pt x="8303566" y="3306363"/>
                  <a:pt x="8298321" y="3297715"/>
                  <a:pt x="8288116" y="3298442"/>
                </a:cubicBezTo>
                <a:cubicBezTo>
                  <a:pt x="8282391" y="3298728"/>
                  <a:pt x="8277594" y="3296632"/>
                  <a:pt x="8273852" y="3292418"/>
                </a:cubicBezTo>
                <a:lnTo>
                  <a:pt x="8271425" y="3286694"/>
                </a:lnTo>
                <a:lnTo>
                  <a:pt x="8276012" y="3273732"/>
                </a:lnTo>
                <a:cubicBezTo>
                  <a:pt x="8281232" y="3265283"/>
                  <a:pt x="8286927" y="3256835"/>
                  <a:pt x="8288825" y="3245571"/>
                </a:cubicBezTo>
                <a:cubicBezTo>
                  <a:pt x="8288825" y="3245571"/>
                  <a:pt x="8292622" y="3245571"/>
                  <a:pt x="8296418" y="3245571"/>
                </a:cubicBezTo>
                <a:cubicBezTo>
                  <a:pt x="8300214" y="3245571"/>
                  <a:pt x="8307807" y="3241817"/>
                  <a:pt x="8311604" y="3249326"/>
                </a:cubicBezTo>
                <a:cubicBezTo>
                  <a:pt x="8311604" y="3260590"/>
                  <a:pt x="8311604" y="3271854"/>
                  <a:pt x="8311604" y="3283119"/>
                </a:cubicBezTo>
                <a:cubicBezTo>
                  <a:pt x="8311604" y="3294383"/>
                  <a:pt x="8319197" y="3298137"/>
                  <a:pt x="8319197" y="3305647"/>
                </a:cubicBezTo>
                <a:cubicBezTo>
                  <a:pt x="8319197" y="3309402"/>
                  <a:pt x="8322993" y="3309402"/>
                  <a:pt x="8326790" y="3309402"/>
                </a:cubicBezTo>
                <a:cubicBezTo>
                  <a:pt x="8330586" y="3309402"/>
                  <a:pt x="8330586" y="3305647"/>
                  <a:pt x="8330586" y="3301892"/>
                </a:cubicBezTo>
                <a:cubicBezTo>
                  <a:pt x="8330586" y="3290628"/>
                  <a:pt x="8330586" y="3279364"/>
                  <a:pt x="8330586" y="3268100"/>
                </a:cubicBezTo>
                <a:cubicBezTo>
                  <a:pt x="8330586" y="3264345"/>
                  <a:pt x="8330586" y="3256835"/>
                  <a:pt x="8338179" y="3256835"/>
                </a:cubicBezTo>
                <a:cubicBezTo>
                  <a:pt x="8341976" y="3256835"/>
                  <a:pt x="8341976" y="3264345"/>
                  <a:pt x="8345772" y="3264345"/>
                </a:cubicBezTo>
                <a:cubicBezTo>
                  <a:pt x="8357162" y="3279364"/>
                  <a:pt x="8364754" y="3294383"/>
                  <a:pt x="8364754" y="3309402"/>
                </a:cubicBezTo>
                <a:cubicBezTo>
                  <a:pt x="8364754" y="3335685"/>
                  <a:pt x="8383737" y="3354458"/>
                  <a:pt x="8379940" y="3380741"/>
                </a:cubicBezTo>
                <a:cubicBezTo>
                  <a:pt x="8379940" y="3380741"/>
                  <a:pt x="8383737" y="3380741"/>
                  <a:pt x="8383737" y="3380741"/>
                </a:cubicBezTo>
                <a:cubicBezTo>
                  <a:pt x="8387533" y="3380741"/>
                  <a:pt x="8387533" y="3380741"/>
                  <a:pt x="8391329" y="3380741"/>
                </a:cubicBezTo>
                <a:cubicBezTo>
                  <a:pt x="8391329" y="3376987"/>
                  <a:pt x="8391329" y="3369477"/>
                  <a:pt x="8391329" y="3365722"/>
                </a:cubicBezTo>
                <a:cubicBezTo>
                  <a:pt x="8395125" y="3350704"/>
                  <a:pt x="8398921" y="3350704"/>
                  <a:pt x="8414107" y="3354458"/>
                </a:cubicBezTo>
                <a:cubicBezTo>
                  <a:pt x="8417905" y="3358213"/>
                  <a:pt x="8421701" y="3358213"/>
                  <a:pt x="8425497" y="3350704"/>
                </a:cubicBezTo>
                <a:cubicBezTo>
                  <a:pt x="8429293" y="3339439"/>
                  <a:pt x="8429293" y="3328175"/>
                  <a:pt x="8436887" y="3316911"/>
                </a:cubicBezTo>
                <a:cubicBezTo>
                  <a:pt x="8436887" y="3328175"/>
                  <a:pt x="8436887" y="3335685"/>
                  <a:pt x="8436887" y="3343194"/>
                </a:cubicBezTo>
                <a:cubicBezTo>
                  <a:pt x="8436887" y="3350704"/>
                  <a:pt x="8444479" y="3350704"/>
                  <a:pt x="8448277" y="3346949"/>
                </a:cubicBezTo>
                <a:cubicBezTo>
                  <a:pt x="8452073" y="3346949"/>
                  <a:pt x="8452073" y="3339439"/>
                  <a:pt x="8455869" y="3346949"/>
                </a:cubicBezTo>
                <a:cubicBezTo>
                  <a:pt x="8455869" y="3346949"/>
                  <a:pt x="8459665" y="3350704"/>
                  <a:pt x="8455869" y="3350704"/>
                </a:cubicBezTo>
                <a:cubicBezTo>
                  <a:pt x="8448277" y="3361968"/>
                  <a:pt x="8452073" y="3376987"/>
                  <a:pt x="8452073" y="3388251"/>
                </a:cubicBezTo>
                <a:cubicBezTo>
                  <a:pt x="8452073" y="3392006"/>
                  <a:pt x="8452073" y="3395760"/>
                  <a:pt x="8455869" y="3395760"/>
                </a:cubicBezTo>
                <a:cubicBezTo>
                  <a:pt x="8459665" y="3395760"/>
                  <a:pt x="8459665" y="3395760"/>
                  <a:pt x="8463463" y="3392006"/>
                </a:cubicBezTo>
                <a:cubicBezTo>
                  <a:pt x="8471055" y="3384496"/>
                  <a:pt x="8471055" y="3373232"/>
                  <a:pt x="8478647" y="3369477"/>
                </a:cubicBezTo>
                <a:cubicBezTo>
                  <a:pt x="8486241" y="3365722"/>
                  <a:pt x="8490037" y="3358213"/>
                  <a:pt x="8497631" y="3365722"/>
                </a:cubicBezTo>
                <a:cubicBezTo>
                  <a:pt x="8501427" y="3369477"/>
                  <a:pt x="8509019" y="3369477"/>
                  <a:pt x="8509019" y="3373232"/>
                </a:cubicBezTo>
                <a:cubicBezTo>
                  <a:pt x="8509019" y="3380741"/>
                  <a:pt x="8512817" y="3388251"/>
                  <a:pt x="8509019" y="3392006"/>
                </a:cubicBezTo>
                <a:cubicBezTo>
                  <a:pt x="8501427" y="3407024"/>
                  <a:pt x="8497631" y="3422043"/>
                  <a:pt x="8493833" y="3437062"/>
                </a:cubicBezTo>
                <a:cubicBezTo>
                  <a:pt x="8486241" y="3448326"/>
                  <a:pt x="8490037" y="3448326"/>
                  <a:pt x="8501427" y="3455836"/>
                </a:cubicBezTo>
                <a:cubicBezTo>
                  <a:pt x="8509019" y="3455836"/>
                  <a:pt x="8520409" y="3459591"/>
                  <a:pt x="8524205" y="3467100"/>
                </a:cubicBezTo>
                <a:cubicBezTo>
                  <a:pt x="8524205" y="3478364"/>
                  <a:pt x="8531799" y="3485874"/>
                  <a:pt x="8531799" y="3500893"/>
                </a:cubicBezTo>
                <a:cubicBezTo>
                  <a:pt x="8528001" y="3508402"/>
                  <a:pt x="8531799" y="3519666"/>
                  <a:pt x="8528001" y="3530930"/>
                </a:cubicBezTo>
                <a:cubicBezTo>
                  <a:pt x="8528001" y="3538440"/>
                  <a:pt x="8535595" y="3538440"/>
                  <a:pt x="8539391" y="3538440"/>
                </a:cubicBezTo>
                <a:cubicBezTo>
                  <a:pt x="8546985" y="3538440"/>
                  <a:pt x="8550781" y="3534685"/>
                  <a:pt x="8550781" y="3530930"/>
                </a:cubicBezTo>
                <a:cubicBezTo>
                  <a:pt x="8550781" y="3523421"/>
                  <a:pt x="8546985" y="3523421"/>
                  <a:pt x="8546985" y="3519666"/>
                </a:cubicBezTo>
                <a:cubicBezTo>
                  <a:pt x="8539391" y="3500893"/>
                  <a:pt x="8543187" y="3485874"/>
                  <a:pt x="8558373" y="3474609"/>
                </a:cubicBezTo>
                <a:cubicBezTo>
                  <a:pt x="8565967" y="3470855"/>
                  <a:pt x="8573559" y="3478364"/>
                  <a:pt x="8581153" y="3470855"/>
                </a:cubicBezTo>
                <a:cubicBezTo>
                  <a:pt x="8581153" y="3459591"/>
                  <a:pt x="8581153" y="3448326"/>
                  <a:pt x="8581153" y="3437062"/>
                </a:cubicBezTo>
                <a:cubicBezTo>
                  <a:pt x="8584949" y="3429553"/>
                  <a:pt x="8577355" y="3418289"/>
                  <a:pt x="8584949" y="3407024"/>
                </a:cubicBezTo>
                <a:cubicBezTo>
                  <a:pt x="8596339" y="3395760"/>
                  <a:pt x="8581153" y="3392006"/>
                  <a:pt x="8581153" y="3380741"/>
                </a:cubicBezTo>
                <a:cubicBezTo>
                  <a:pt x="8584949" y="3346949"/>
                  <a:pt x="8573559" y="3316911"/>
                  <a:pt x="8577355" y="3286873"/>
                </a:cubicBezTo>
                <a:cubicBezTo>
                  <a:pt x="8577355" y="3271854"/>
                  <a:pt x="8577355" y="3260590"/>
                  <a:pt x="8577355" y="3245571"/>
                </a:cubicBezTo>
                <a:cubicBezTo>
                  <a:pt x="8577355" y="3223043"/>
                  <a:pt x="8577355" y="3204269"/>
                  <a:pt x="8558373" y="3181741"/>
                </a:cubicBezTo>
                <a:cubicBezTo>
                  <a:pt x="8562169" y="3177986"/>
                  <a:pt x="8569763" y="3177986"/>
                  <a:pt x="8569763" y="3174232"/>
                </a:cubicBezTo>
                <a:cubicBezTo>
                  <a:pt x="8588745" y="3159213"/>
                  <a:pt x="8588745" y="3155458"/>
                  <a:pt x="8573559" y="3132930"/>
                </a:cubicBezTo>
                <a:cubicBezTo>
                  <a:pt x="8565967" y="3125420"/>
                  <a:pt x="8558373" y="3114156"/>
                  <a:pt x="8558373" y="3102892"/>
                </a:cubicBezTo>
                <a:cubicBezTo>
                  <a:pt x="8554577" y="3091628"/>
                  <a:pt x="8546985" y="3084118"/>
                  <a:pt x="8550781" y="3076609"/>
                </a:cubicBezTo>
                <a:lnTo>
                  <a:pt x="8551219" y="3075262"/>
                </a:lnTo>
                <a:lnTo>
                  <a:pt x="8552873" y="3075807"/>
                </a:lnTo>
                <a:cubicBezTo>
                  <a:pt x="8555245" y="3075337"/>
                  <a:pt x="8557143" y="3073460"/>
                  <a:pt x="8557143" y="3069705"/>
                </a:cubicBezTo>
                <a:lnTo>
                  <a:pt x="8557143" y="3057101"/>
                </a:lnTo>
                <a:lnTo>
                  <a:pt x="8559659" y="3049391"/>
                </a:lnTo>
                <a:lnTo>
                  <a:pt x="8564261" y="3060318"/>
                </a:lnTo>
                <a:cubicBezTo>
                  <a:pt x="8565685" y="3065950"/>
                  <a:pt x="8566635" y="3071582"/>
                  <a:pt x="8568533" y="3077215"/>
                </a:cubicBezTo>
                <a:cubicBezTo>
                  <a:pt x="8572329" y="3084724"/>
                  <a:pt x="8576125" y="3084724"/>
                  <a:pt x="8579921" y="3080969"/>
                </a:cubicBezTo>
                <a:lnTo>
                  <a:pt x="8589123" y="3080142"/>
                </a:lnTo>
                <a:lnTo>
                  <a:pt x="8589775" y="3121846"/>
                </a:lnTo>
                <a:cubicBezTo>
                  <a:pt x="8589775" y="3121846"/>
                  <a:pt x="8589775" y="3125602"/>
                  <a:pt x="8589775" y="3129358"/>
                </a:cubicBezTo>
                <a:cubicBezTo>
                  <a:pt x="8589775" y="3136870"/>
                  <a:pt x="8588541" y="3148137"/>
                  <a:pt x="8591009" y="3151893"/>
                </a:cubicBezTo>
                <a:cubicBezTo>
                  <a:pt x="8591009" y="3166917"/>
                  <a:pt x="8593477" y="3181940"/>
                  <a:pt x="8593477" y="3196964"/>
                </a:cubicBezTo>
                <a:cubicBezTo>
                  <a:pt x="8593477" y="3204475"/>
                  <a:pt x="8593477" y="3208231"/>
                  <a:pt x="8594711" y="3215743"/>
                </a:cubicBezTo>
                <a:cubicBezTo>
                  <a:pt x="8595945" y="3223255"/>
                  <a:pt x="8594711" y="3230766"/>
                  <a:pt x="8594711" y="3242034"/>
                </a:cubicBezTo>
                <a:cubicBezTo>
                  <a:pt x="8594711" y="3249546"/>
                  <a:pt x="8597179" y="3257057"/>
                  <a:pt x="8597179" y="3268325"/>
                </a:cubicBezTo>
                <a:cubicBezTo>
                  <a:pt x="8597179" y="3272081"/>
                  <a:pt x="8595945" y="3275837"/>
                  <a:pt x="8594711" y="3283348"/>
                </a:cubicBezTo>
                <a:cubicBezTo>
                  <a:pt x="8594711" y="3290860"/>
                  <a:pt x="8598413" y="3287104"/>
                  <a:pt x="8598413" y="3290860"/>
                </a:cubicBezTo>
                <a:cubicBezTo>
                  <a:pt x="8598413" y="3294616"/>
                  <a:pt x="8598413" y="3294616"/>
                  <a:pt x="8598413" y="3298372"/>
                </a:cubicBezTo>
                <a:cubicBezTo>
                  <a:pt x="8598413" y="3317151"/>
                  <a:pt x="8599647" y="3339686"/>
                  <a:pt x="8600881" y="3358466"/>
                </a:cubicBezTo>
                <a:cubicBezTo>
                  <a:pt x="8600881" y="3373489"/>
                  <a:pt x="8602115" y="3388512"/>
                  <a:pt x="8603349" y="3403536"/>
                </a:cubicBezTo>
                <a:cubicBezTo>
                  <a:pt x="8604583" y="3426071"/>
                  <a:pt x="8604583" y="3426071"/>
                  <a:pt x="8603349" y="3448606"/>
                </a:cubicBezTo>
                <a:cubicBezTo>
                  <a:pt x="8602115" y="3456118"/>
                  <a:pt x="8600881" y="3463630"/>
                  <a:pt x="8605817" y="3463630"/>
                </a:cubicBezTo>
                <a:cubicBezTo>
                  <a:pt x="8608285" y="3463630"/>
                  <a:pt x="8609519" y="3474897"/>
                  <a:pt x="8608285" y="3482409"/>
                </a:cubicBezTo>
                <a:cubicBezTo>
                  <a:pt x="8604583" y="3497432"/>
                  <a:pt x="8607051" y="3508700"/>
                  <a:pt x="8607051" y="3523723"/>
                </a:cubicBezTo>
                <a:cubicBezTo>
                  <a:pt x="8605817" y="3531235"/>
                  <a:pt x="8610753" y="3546258"/>
                  <a:pt x="8613221" y="3542503"/>
                </a:cubicBezTo>
                <a:cubicBezTo>
                  <a:pt x="8619391" y="3542503"/>
                  <a:pt x="8623093" y="3546258"/>
                  <a:pt x="8623093" y="3557526"/>
                </a:cubicBezTo>
                <a:cubicBezTo>
                  <a:pt x="8623093" y="3572549"/>
                  <a:pt x="8625561" y="3583817"/>
                  <a:pt x="8625561" y="3598840"/>
                </a:cubicBezTo>
                <a:cubicBezTo>
                  <a:pt x="8625561" y="3613864"/>
                  <a:pt x="8624327" y="3628887"/>
                  <a:pt x="8625561" y="3647667"/>
                </a:cubicBezTo>
                <a:cubicBezTo>
                  <a:pt x="8626795" y="3662691"/>
                  <a:pt x="8626795" y="3677714"/>
                  <a:pt x="8625561" y="3692737"/>
                </a:cubicBezTo>
                <a:cubicBezTo>
                  <a:pt x="8624327" y="3704005"/>
                  <a:pt x="8628029" y="3707761"/>
                  <a:pt x="8630497" y="3711517"/>
                </a:cubicBezTo>
                <a:cubicBezTo>
                  <a:pt x="8634199" y="3722784"/>
                  <a:pt x="8636667" y="3719028"/>
                  <a:pt x="8636667" y="3704005"/>
                </a:cubicBezTo>
                <a:cubicBezTo>
                  <a:pt x="8636667" y="3700249"/>
                  <a:pt x="8636667" y="3692737"/>
                  <a:pt x="8636667" y="3685226"/>
                </a:cubicBezTo>
                <a:cubicBezTo>
                  <a:pt x="8637901" y="3677714"/>
                  <a:pt x="8637901" y="3666446"/>
                  <a:pt x="8640369" y="3666446"/>
                </a:cubicBezTo>
                <a:cubicBezTo>
                  <a:pt x="8646539" y="3666446"/>
                  <a:pt x="8646539" y="3655179"/>
                  <a:pt x="8646539" y="3643911"/>
                </a:cubicBezTo>
                <a:cubicBezTo>
                  <a:pt x="8646539" y="3628887"/>
                  <a:pt x="8646539" y="3617620"/>
                  <a:pt x="8650241" y="3610108"/>
                </a:cubicBezTo>
                <a:cubicBezTo>
                  <a:pt x="8652709" y="3602596"/>
                  <a:pt x="8652709" y="3587573"/>
                  <a:pt x="8650241" y="3576305"/>
                </a:cubicBezTo>
                <a:cubicBezTo>
                  <a:pt x="8646539" y="3561282"/>
                  <a:pt x="8649007" y="3542503"/>
                  <a:pt x="8649007" y="3523723"/>
                </a:cubicBezTo>
                <a:cubicBezTo>
                  <a:pt x="8649007" y="3519967"/>
                  <a:pt x="8650241" y="3519967"/>
                  <a:pt x="8650241" y="3516212"/>
                </a:cubicBezTo>
                <a:cubicBezTo>
                  <a:pt x="8652709" y="3512456"/>
                  <a:pt x="8653943" y="3516212"/>
                  <a:pt x="8653943" y="3519967"/>
                </a:cubicBezTo>
                <a:cubicBezTo>
                  <a:pt x="8653943" y="3531235"/>
                  <a:pt x="8653943" y="3538747"/>
                  <a:pt x="8656411" y="3542503"/>
                </a:cubicBezTo>
                <a:cubicBezTo>
                  <a:pt x="8660113" y="3553770"/>
                  <a:pt x="8662581" y="3550014"/>
                  <a:pt x="8665049" y="3550014"/>
                </a:cubicBezTo>
                <a:cubicBezTo>
                  <a:pt x="8665049" y="3538747"/>
                  <a:pt x="8666283" y="3527479"/>
                  <a:pt x="8666283" y="3512456"/>
                </a:cubicBezTo>
                <a:cubicBezTo>
                  <a:pt x="8667517" y="3519967"/>
                  <a:pt x="8667517" y="3523723"/>
                  <a:pt x="8667517" y="3527479"/>
                </a:cubicBezTo>
                <a:cubicBezTo>
                  <a:pt x="8667517" y="3538747"/>
                  <a:pt x="8668751" y="3550014"/>
                  <a:pt x="8667517" y="3561282"/>
                </a:cubicBezTo>
                <a:cubicBezTo>
                  <a:pt x="8666283" y="3576305"/>
                  <a:pt x="8669985" y="3580061"/>
                  <a:pt x="8671219" y="3595085"/>
                </a:cubicBezTo>
                <a:cubicBezTo>
                  <a:pt x="8672453" y="3610108"/>
                  <a:pt x="8673687" y="3610108"/>
                  <a:pt x="8678623" y="3602596"/>
                </a:cubicBezTo>
                <a:cubicBezTo>
                  <a:pt x="8682325" y="3598840"/>
                  <a:pt x="8683559" y="3591329"/>
                  <a:pt x="8682325" y="3583817"/>
                </a:cubicBezTo>
                <a:cubicBezTo>
                  <a:pt x="8679857" y="3572549"/>
                  <a:pt x="8681091" y="3561282"/>
                  <a:pt x="8681091" y="3553770"/>
                </a:cubicBezTo>
                <a:cubicBezTo>
                  <a:pt x="8679857" y="3531235"/>
                  <a:pt x="8682325" y="3512456"/>
                  <a:pt x="8678623" y="3489921"/>
                </a:cubicBezTo>
                <a:cubicBezTo>
                  <a:pt x="8678623" y="3489921"/>
                  <a:pt x="8678623" y="3486165"/>
                  <a:pt x="8679857" y="3482409"/>
                </a:cubicBezTo>
                <a:cubicBezTo>
                  <a:pt x="8682325" y="3463630"/>
                  <a:pt x="8682325" y="3448606"/>
                  <a:pt x="8682325" y="3429827"/>
                </a:cubicBezTo>
                <a:cubicBezTo>
                  <a:pt x="8683559" y="3403536"/>
                  <a:pt x="8686027" y="3377245"/>
                  <a:pt x="8684793" y="3350954"/>
                </a:cubicBezTo>
                <a:cubicBezTo>
                  <a:pt x="8684793" y="3350954"/>
                  <a:pt x="8684793" y="3347198"/>
                  <a:pt x="8684793" y="3347198"/>
                </a:cubicBezTo>
                <a:cubicBezTo>
                  <a:pt x="8686027" y="3347198"/>
                  <a:pt x="8686027" y="3347198"/>
                  <a:pt x="8686027" y="3347198"/>
                </a:cubicBezTo>
                <a:cubicBezTo>
                  <a:pt x="8687261" y="3347198"/>
                  <a:pt x="8688495" y="3347198"/>
                  <a:pt x="8688495" y="3350954"/>
                </a:cubicBezTo>
                <a:cubicBezTo>
                  <a:pt x="8688495" y="3354710"/>
                  <a:pt x="8688495" y="3358466"/>
                  <a:pt x="8688495" y="3362221"/>
                </a:cubicBezTo>
                <a:cubicBezTo>
                  <a:pt x="8688495" y="3384757"/>
                  <a:pt x="8688495" y="3407292"/>
                  <a:pt x="8688495" y="3429827"/>
                </a:cubicBezTo>
                <a:cubicBezTo>
                  <a:pt x="8688495" y="3433583"/>
                  <a:pt x="8688495" y="3441094"/>
                  <a:pt x="8690963" y="3441094"/>
                </a:cubicBezTo>
                <a:cubicBezTo>
                  <a:pt x="8695899" y="3437339"/>
                  <a:pt x="8695899" y="3452362"/>
                  <a:pt x="8695899" y="3459874"/>
                </a:cubicBezTo>
                <a:cubicBezTo>
                  <a:pt x="8695899" y="3474897"/>
                  <a:pt x="8695899" y="3489921"/>
                  <a:pt x="8695899" y="3504944"/>
                </a:cubicBezTo>
                <a:cubicBezTo>
                  <a:pt x="8695899" y="3516212"/>
                  <a:pt x="8697133" y="3527479"/>
                  <a:pt x="8698367" y="3538747"/>
                </a:cubicBezTo>
                <a:cubicBezTo>
                  <a:pt x="8700835" y="3534991"/>
                  <a:pt x="8702069" y="3527479"/>
                  <a:pt x="8702069" y="3519967"/>
                </a:cubicBezTo>
                <a:cubicBezTo>
                  <a:pt x="8702069" y="3489921"/>
                  <a:pt x="8699601" y="3459874"/>
                  <a:pt x="8703303" y="3429827"/>
                </a:cubicBezTo>
                <a:cubicBezTo>
                  <a:pt x="8703303" y="3381001"/>
                  <a:pt x="8703303" y="3332175"/>
                  <a:pt x="8703303" y="3287104"/>
                </a:cubicBezTo>
                <a:cubicBezTo>
                  <a:pt x="8703303" y="3279592"/>
                  <a:pt x="8699601" y="3275837"/>
                  <a:pt x="8702069" y="3268325"/>
                </a:cubicBezTo>
                <a:lnTo>
                  <a:pt x="8703205" y="3257694"/>
                </a:lnTo>
                <a:lnTo>
                  <a:pt x="8705407" y="3266404"/>
                </a:lnTo>
                <a:cubicBezTo>
                  <a:pt x="8716795" y="3277668"/>
                  <a:pt x="8712999" y="3292687"/>
                  <a:pt x="8712999" y="3307706"/>
                </a:cubicBezTo>
                <a:cubicBezTo>
                  <a:pt x="8712999" y="3311460"/>
                  <a:pt x="8709203" y="3318970"/>
                  <a:pt x="8716795" y="3322724"/>
                </a:cubicBezTo>
                <a:cubicBezTo>
                  <a:pt x="8735779" y="3341498"/>
                  <a:pt x="8754761" y="3360272"/>
                  <a:pt x="8781335" y="3364026"/>
                </a:cubicBezTo>
                <a:cubicBezTo>
                  <a:pt x="8800317" y="3367781"/>
                  <a:pt x="8826893" y="3367781"/>
                  <a:pt x="8826893" y="3397819"/>
                </a:cubicBezTo>
                <a:cubicBezTo>
                  <a:pt x="8826893" y="3409083"/>
                  <a:pt x="8838283" y="3420347"/>
                  <a:pt x="8849673" y="3420347"/>
                </a:cubicBezTo>
                <a:cubicBezTo>
                  <a:pt x="8861061" y="3424102"/>
                  <a:pt x="8868655" y="3427857"/>
                  <a:pt x="8880043" y="3435366"/>
                </a:cubicBezTo>
                <a:cubicBezTo>
                  <a:pt x="8883841" y="3435366"/>
                  <a:pt x="8887637" y="3435366"/>
                  <a:pt x="8887637" y="3435366"/>
                </a:cubicBezTo>
                <a:cubicBezTo>
                  <a:pt x="8906619" y="3416592"/>
                  <a:pt x="8925601" y="3401574"/>
                  <a:pt x="8925601" y="3379045"/>
                </a:cubicBezTo>
                <a:lnTo>
                  <a:pt x="8925601" y="3232598"/>
                </a:lnTo>
                <a:lnTo>
                  <a:pt x="8934967" y="3223333"/>
                </a:lnTo>
                <a:lnTo>
                  <a:pt x="8939377" y="3208504"/>
                </a:lnTo>
                <a:lnTo>
                  <a:pt x="8943509" y="3217846"/>
                </a:lnTo>
                <a:lnTo>
                  <a:pt x="8943509" y="3278716"/>
                </a:lnTo>
                <a:cubicBezTo>
                  <a:pt x="8943509" y="3286226"/>
                  <a:pt x="8951103" y="3289980"/>
                  <a:pt x="8954899" y="3289980"/>
                </a:cubicBezTo>
                <a:cubicBezTo>
                  <a:pt x="8962493" y="3289980"/>
                  <a:pt x="8966289" y="3286226"/>
                  <a:pt x="8966289" y="3278716"/>
                </a:cubicBezTo>
                <a:cubicBezTo>
                  <a:pt x="8966289" y="3273084"/>
                  <a:pt x="8965339" y="3266513"/>
                  <a:pt x="8964865" y="3260411"/>
                </a:cubicBezTo>
                <a:lnTo>
                  <a:pt x="8965743" y="3250842"/>
                </a:lnTo>
                <a:lnTo>
                  <a:pt x="8969973" y="3256195"/>
                </a:lnTo>
                <a:cubicBezTo>
                  <a:pt x="8975905" y="3265934"/>
                  <a:pt x="8980651" y="3276260"/>
                  <a:pt x="8984445" y="3287054"/>
                </a:cubicBezTo>
                <a:lnTo>
                  <a:pt x="8985271" y="3291364"/>
                </a:lnTo>
                <a:lnTo>
                  <a:pt x="8985271" y="3293735"/>
                </a:lnTo>
                <a:cubicBezTo>
                  <a:pt x="8985271" y="3297490"/>
                  <a:pt x="8984321" y="3301244"/>
                  <a:pt x="8984321" y="3304060"/>
                </a:cubicBezTo>
                <a:lnTo>
                  <a:pt x="8988487" y="3308181"/>
                </a:lnTo>
                <a:lnTo>
                  <a:pt x="8997733" y="3356517"/>
                </a:lnTo>
                <a:cubicBezTo>
                  <a:pt x="8997733" y="3379045"/>
                  <a:pt x="8993937" y="3405328"/>
                  <a:pt x="9001531" y="3431611"/>
                </a:cubicBezTo>
                <a:cubicBezTo>
                  <a:pt x="9009123" y="3446630"/>
                  <a:pt x="9005327" y="3465404"/>
                  <a:pt x="9001531" y="3480423"/>
                </a:cubicBezTo>
                <a:cubicBezTo>
                  <a:pt x="9001531" y="3495442"/>
                  <a:pt x="9012919" y="3510461"/>
                  <a:pt x="9009123" y="3525479"/>
                </a:cubicBezTo>
                <a:cubicBezTo>
                  <a:pt x="9009123" y="3532989"/>
                  <a:pt x="9001531" y="3548008"/>
                  <a:pt x="9016715" y="3544253"/>
                </a:cubicBezTo>
                <a:cubicBezTo>
                  <a:pt x="9028105" y="3544253"/>
                  <a:pt x="9020513" y="3532989"/>
                  <a:pt x="9024309" y="3525479"/>
                </a:cubicBezTo>
                <a:cubicBezTo>
                  <a:pt x="9028105" y="3480423"/>
                  <a:pt x="9016715" y="3439121"/>
                  <a:pt x="9016715" y="3394064"/>
                </a:cubicBezTo>
                <a:cubicBezTo>
                  <a:pt x="9016715" y="3371536"/>
                  <a:pt x="9035699" y="3360272"/>
                  <a:pt x="9039495" y="3337743"/>
                </a:cubicBezTo>
                <a:cubicBezTo>
                  <a:pt x="9039495" y="3337743"/>
                  <a:pt x="9043291" y="3337743"/>
                  <a:pt x="9047087" y="3337743"/>
                </a:cubicBezTo>
                <a:cubicBezTo>
                  <a:pt x="9050885" y="3337743"/>
                  <a:pt x="9058477" y="3333989"/>
                  <a:pt x="9062273" y="3341498"/>
                </a:cubicBezTo>
                <a:cubicBezTo>
                  <a:pt x="9062273" y="3352762"/>
                  <a:pt x="9062273" y="3364026"/>
                  <a:pt x="9062273" y="3375291"/>
                </a:cubicBezTo>
                <a:cubicBezTo>
                  <a:pt x="9062273" y="3386555"/>
                  <a:pt x="9069867" y="3390309"/>
                  <a:pt x="9069867" y="3397819"/>
                </a:cubicBezTo>
                <a:cubicBezTo>
                  <a:pt x="9069867" y="3401574"/>
                  <a:pt x="9073663" y="3401574"/>
                  <a:pt x="9077459" y="3401574"/>
                </a:cubicBezTo>
                <a:cubicBezTo>
                  <a:pt x="9081255" y="3401574"/>
                  <a:pt x="9081255" y="3397819"/>
                  <a:pt x="9081255" y="3394064"/>
                </a:cubicBezTo>
                <a:cubicBezTo>
                  <a:pt x="9081255" y="3382800"/>
                  <a:pt x="9081255" y="3371536"/>
                  <a:pt x="9081255" y="3360272"/>
                </a:cubicBezTo>
                <a:cubicBezTo>
                  <a:pt x="9081255" y="3356517"/>
                  <a:pt x="9081255" y="3349007"/>
                  <a:pt x="9088849" y="3349007"/>
                </a:cubicBezTo>
                <a:cubicBezTo>
                  <a:pt x="9092645" y="3349007"/>
                  <a:pt x="9092645" y="3356517"/>
                  <a:pt x="9096441" y="3356517"/>
                </a:cubicBezTo>
                <a:cubicBezTo>
                  <a:pt x="9107831" y="3371536"/>
                  <a:pt x="9115425" y="3386555"/>
                  <a:pt x="9115425" y="3401574"/>
                </a:cubicBezTo>
                <a:cubicBezTo>
                  <a:pt x="9115425" y="3427857"/>
                  <a:pt x="9134407" y="3446630"/>
                  <a:pt x="9130611" y="3472913"/>
                </a:cubicBezTo>
                <a:cubicBezTo>
                  <a:pt x="9130611" y="3472913"/>
                  <a:pt x="9134407" y="3472913"/>
                  <a:pt x="9134407" y="3472913"/>
                </a:cubicBezTo>
                <a:cubicBezTo>
                  <a:pt x="9138203" y="3472913"/>
                  <a:pt x="9138203" y="3472913"/>
                  <a:pt x="9141999" y="3472913"/>
                </a:cubicBezTo>
                <a:cubicBezTo>
                  <a:pt x="9141999" y="3469159"/>
                  <a:pt x="9141999" y="3461649"/>
                  <a:pt x="9141999" y="3457894"/>
                </a:cubicBezTo>
                <a:cubicBezTo>
                  <a:pt x="9145797" y="3442876"/>
                  <a:pt x="9149593" y="3442876"/>
                  <a:pt x="9164779" y="3446630"/>
                </a:cubicBezTo>
                <a:cubicBezTo>
                  <a:pt x="9168575" y="3450385"/>
                  <a:pt x="9172371" y="3450385"/>
                  <a:pt x="9176169" y="3442876"/>
                </a:cubicBezTo>
                <a:cubicBezTo>
                  <a:pt x="9179965" y="3431611"/>
                  <a:pt x="9179965" y="3420347"/>
                  <a:pt x="9187557" y="3409083"/>
                </a:cubicBezTo>
                <a:cubicBezTo>
                  <a:pt x="9187557" y="3420347"/>
                  <a:pt x="9187557" y="3427857"/>
                  <a:pt x="9187557" y="3435366"/>
                </a:cubicBezTo>
                <a:cubicBezTo>
                  <a:pt x="9187557" y="3442876"/>
                  <a:pt x="9195151" y="3442876"/>
                  <a:pt x="9198947" y="3439121"/>
                </a:cubicBezTo>
                <a:cubicBezTo>
                  <a:pt x="9202743" y="3439121"/>
                  <a:pt x="9202743" y="3431611"/>
                  <a:pt x="9206541" y="3439121"/>
                </a:cubicBezTo>
                <a:cubicBezTo>
                  <a:pt x="9206541" y="3439121"/>
                  <a:pt x="9210337" y="3442876"/>
                  <a:pt x="9206541" y="3442876"/>
                </a:cubicBezTo>
                <a:cubicBezTo>
                  <a:pt x="9198947" y="3454140"/>
                  <a:pt x="9202743" y="3469159"/>
                  <a:pt x="9202743" y="3480423"/>
                </a:cubicBezTo>
                <a:cubicBezTo>
                  <a:pt x="9202743" y="3484178"/>
                  <a:pt x="9202743" y="3487932"/>
                  <a:pt x="9206541" y="3487932"/>
                </a:cubicBezTo>
                <a:cubicBezTo>
                  <a:pt x="9210337" y="3487932"/>
                  <a:pt x="9210337" y="3487932"/>
                  <a:pt x="9214133" y="3484178"/>
                </a:cubicBezTo>
                <a:cubicBezTo>
                  <a:pt x="9221725" y="3476668"/>
                  <a:pt x="9221725" y="3465404"/>
                  <a:pt x="9229319" y="3461649"/>
                </a:cubicBezTo>
                <a:cubicBezTo>
                  <a:pt x="9236911" y="3457894"/>
                  <a:pt x="9240709" y="3450385"/>
                  <a:pt x="9248301" y="3457894"/>
                </a:cubicBezTo>
                <a:cubicBezTo>
                  <a:pt x="9252097" y="3461649"/>
                  <a:pt x="9259691" y="3461649"/>
                  <a:pt x="9259691" y="3465404"/>
                </a:cubicBezTo>
                <a:cubicBezTo>
                  <a:pt x="9259691" y="3472913"/>
                  <a:pt x="9263487" y="3480423"/>
                  <a:pt x="9259691" y="3484178"/>
                </a:cubicBezTo>
                <a:cubicBezTo>
                  <a:pt x="9252097" y="3499196"/>
                  <a:pt x="9248301" y="3514215"/>
                  <a:pt x="9244505" y="3529234"/>
                </a:cubicBezTo>
                <a:cubicBezTo>
                  <a:pt x="9236911" y="3540498"/>
                  <a:pt x="9240709" y="3540498"/>
                  <a:pt x="9252097" y="3548008"/>
                </a:cubicBezTo>
                <a:cubicBezTo>
                  <a:pt x="9259691" y="3548008"/>
                  <a:pt x="9271079" y="3551763"/>
                  <a:pt x="9274875" y="3559272"/>
                </a:cubicBezTo>
                <a:cubicBezTo>
                  <a:pt x="9274875" y="3570536"/>
                  <a:pt x="9282469" y="3578046"/>
                  <a:pt x="9282469" y="3593065"/>
                </a:cubicBezTo>
                <a:cubicBezTo>
                  <a:pt x="9278673" y="3600574"/>
                  <a:pt x="9282469" y="3611838"/>
                  <a:pt x="9278673" y="3623102"/>
                </a:cubicBezTo>
                <a:cubicBezTo>
                  <a:pt x="9278673" y="3630612"/>
                  <a:pt x="9286265" y="3630612"/>
                  <a:pt x="9290061" y="3630612"/>
                </a:cubicBezTo>
                <a:cubicBezTo>
                  <a:pt x="9297655" y="3630612"/>
                  <a:pt x="9301451" y="3626857"/>
                  <a:pt x="9301451" y="3623102"/>
                </a:cubicBezTo>
                <a:cubicBezTo>
                  <a:pt x="9301451" y="3615593"/>
                  <a:pt x="9297655" y="3615593"/>
                  <a:pt x="9297655" y="3611838"/>
                </a:cubicBezTo>
                <a:cubicBezTo>
                  <a:pt x="9290061" y="3593065"/>
                  <a:pt x="9293859" y="3578046"/>
                  <a:pt x="9309045" y="3566781"/>
                </a:cubicBezTo>
                <a:cubicBezTo>
                  <a:pt x="9316637" y="3563027"/>
                  <a:pt x="9324231" y="3570536"/>
                  <a:pt x="9331823" y="3563027"/>
                </a:cubicBezTo>
                <a:cubicBezTo>
                  <a:pt x="9331823" y="3551763"/>
                  <a:pt x="9331823" y="3540498"/>
                  <a:pt x="9331823" y="3529234"/>
                </a:cubicBezTo>
                <a:cubicBezTo>
                  <a:pt x="9335619" y="3521725"/>
                  <a:pt x="9328027" y="3510461"/>
                  <a:pt x="9335619" y="3499196"/>
                </a:cubicBezTo>
                <a:cubicBezTo>
                  <a:pt x="9347009" y="3487932"/>
                  <a:pt x="9331823" y="3484178"/>
                  <a:pt x="9331823" y="3472913"/>
                </a:cubicBezTo>
                <a:cubicBezTo>
                  <a:pt x="9335619" y="3439121"/>
                  <a:pt x="9324231" y="3409083"/>
                  <a:pt x="9328027" y="3379045"/>
                </a:cubicBezTo>
                <a:cubicBezTo>
                  <a:pt x="9328027" y="3364026"/>
                  <a:pt x="9328027" y="3352762"/>
                  <a:pt x="9328027" y="3337743"/>
                </a:cubicBezTo>
                <a:cubicBezTo>
                  <a:pt x="9328027" y="3315215"/>
                  <a:pt x="9328027" y="3296441"/>
                  <a:pt x="9309045" y="3273913"/>
                </a:cubicBezTo>
                <a:cubicBezTo>
                  <a:pt x="9312841" y="3270158"/>
                  <a:pt x="9320433" y="3270158"/>
                  <a:pt x="9320433" y="3266404"/>
                </a:cubicBezTo>
                <a:cubicBezTo>
                  <a:pt x="9339417" y="3251385"/>
                  <a:pt x="9339417" y="3247630"/>
                  <a:pt x="9324231" y="3225102"/>
                </a:cubicBezTo>
                <a:lnTo>
                  <a:pt x="9317239" y="3215988"/>
                </a:lnTo>
                <a:lnTo>
                  <a:pt x="9334547" y="3188603"/>
                </a:lnTo>
                <a:cubicBezTo>
                  <a:pt x="9334547" y="3184848"/>
                  <a:pt x="9334547" y="3177339"/>
                  <a:pt x="9334547" y="3169829"/>
                </a:cubicBezTo>
                <a:cubicBezTo>
                  <a:pt x="9334547" y="3158565"/>
                  <a:pt x="9334547" y="3143546"/>
                  <a:pt x="9334547" y="3132282"/>
                </a:cubicBezTo>
                <a:lnTo>
                  <a:pt x="9334547" y="3113425"/>
                </a:lnTo>
                <a:lnTo>
                  <a:pt x="9345111" y="3102603"/>
                </a:lnTo>
                <a:lnTo>
                  <a:pt x="9345969" y="3095182"/>
                </a:lnTo>
                <a:lnTo>
                  <a:pt x="9347359" y="3113508"/>
                </a:lnTo>
                <a:cubicBezTo>
                  <a:pt x="9346883" y="3120079"/>
                  <a:pt x="9345935" y="3126650"/>
                  <a:pt x="9345935" y="3132282"/>
                </a:cubicBezTo>
                <a:cubicBezTo>
                  <a:pt x="9349731" y="3136037"/>
                  <a:pt x="9345935" y="3139791"/>
                  <a:pt x="9349731" y="3143546"/>
                </a:cubicBezTo>
                <a:cubicBezTo>
                  <a:pt x="9353527" y="3143546"/>
                  <a:pt x="9357325" y="3143546"/>
                  <a:pt x="9357325" y="3143546"/>
                </a:cubicBezTo>
                <a:cubicBezTo>
                  <a:pt x="9361121" y="3124773"/>
                  <a:pt x="9376307" y="3132282"/>
                  <a:pt x="9387695" y="3132282"/>
                </a:cubicBezTo>
                <a:lnTo>
                  <a:pt x="9387695" y="3127973"/>
                </a:lnTo>
                <a:lnTo>
                  <a:pt x="9391041" y="3135252"/>
                </a:lnTo>
                <a:cubicBezTo>
                  <a:pt x="9395313" y="3139476"/>
                  <a:pt x="9401007" y="3142292"/>
                  <a:pt x="9406701" y="3142292"/>
                </a:cubicBezTo>
                <a:lnTo>
                  <a:pt x="9408627" y="3143244"/>
                </a:lnTo>
                <a:lnTo>
                  <a:pt x="9406679" y="3154810"/>
                </a:lnTo>
                <a:cubicBezTo>
                  <a:pt x="9406679" y="3158565"/>
                  <a:pt x="9406679" y="3162320"/>
                  <a:pt x="9414271" y="3166074"/>
                </a:cubicBezTo>
                <a:cubicBezTo>
                  <a:pt x="9418067" y="3166074"/>
                  <a:pt x="9418067" y="3158565"/>
                  <a:pt x="9421865" y="3158565"/>
                </a:cubicBezTo>
                <a:lnTo>
                  <a:pt x="9424905" y="3151294"/>
                </a:lnTo>
                <a:lnTo>
                  <a:pt x="9433253" y="3155422"/>
                </a:lnTo>
                <a:lnTo>
                  <a:pt x="9433253" y="3159312"/>
                </a:lnTo>
                <a:lnTo>
                  <a:pt x="9430349" y="3177076"/>
                </a:lnTo>
                <a:cubicBezTo>
                  <a:pt x="9428969" y="3182494"/>
                  <a:pt x="9426659" y="3186779"/>
                  <a:pt x="9421801" y="3188384"/>
                </a:cubicBezTo>
                <a:cubicBezTo>
                  <a:pt x="9418067" y="3188849"/>
                  <a:pt x="9421293" y="3194443"/>
                  <a:pt x="9422781" y="3196256"/>
                </a:cubicBezTo>
                <a:cubicBezTo>
                  <a:pt x="9425631" y="3203896"/>
                  <a:pt x="9429233" y="3207444"/>
                  <a:pt x="9433213" y="3208947"/>
                </a:cubicBezTo>
                <a:lnTo>
                  <a:pt x="9435629" y="3209027"/>
                </a:lnTo>
                <a:lnTo>
                  <a:pt x="9440847" y="3237414"/>
                </a:lnTo>
                <a:cubicBezTo>
                  <a:pt x="9440847" y="3244924"/>
                  <a:pt x="9448439" y="3248678"/>
                  <a:pt x="9456031" y="3248678"/>
                </a:cubicBezTo>
                <a:cubicBezTo>
                  <a:pt x="9463625" y="3248678"/>
                  <a:pt x="9467421" y="3241169"/>
                  <a:pt x="9467421" y="3229905"/>
                </a:cubicBezTo>
                <a:lnTo>
                  <a:pt x="9466521" y="3217000"/>
                </a:lnTo>
                <a:lnTo>
                  <a:pt x="9467613" y="3217404"/>
                </a:lnTo>
                <a:cubicBezTo>
                  <a:pt x="9473825" y="3222876"/>
                  <a:pt x="9478975" y="3231229"/>
                  <a:pt x="9482935" y="3242727"/>
                </a:cubicBezTo>
                <a:cubicBezTo>
                  <a:pt x="9483181" y="3244695"/>
                  <a:pt x="9483427" y="3246663"/>
                  <a:pt x="9482181" y="3246818"/>
                </a:cubicBezTo>
                <a:cubicBezTo>
                  <a:pt x="9471447" y="3262146"/>
                  <a:pt x="9477879" y="3283330"/>
                  <a:pt x="9480331" y="3303011"/>
                </a:cubicBezTo>
                <a:cubicBezTo>
                  <a:pt x="9482763" y="3332688"/>
                  <a:pt x="9479763" y="3339057"/>
                  <a:pt x="9461823" y="3347288"/>
                </a:cubicBezTo>
                <a:cubicBezTo>
                  <a:pt x="9469009" y="3364380"/>
                  <a:pt x="9475725" y="3367541"/>
                  <a:pt x="9488929" y="3361899"/>
                </a:cubicBezTo>
                <a:cubicBezTo>
                  <a:pt x="9512849" y="3350925"/>
                  <a:pt x="9512849" y="3350925"/>
                  <a:pt x="9510037" y="3389250"/>
                </a:cubicBezTo>
                <a:cubicBezTo>
                  <a:pt x="9509451" y="3435292"/>
                  <a:pt x="9497433" y="3470765"/>
                  <a:pt x="9475229" y="3495516"/>
                </a:cubicBezTo>
                <a:cubicBezTo>
                  <a:pt x="9467495" y="3504474"/>
                  <a:pt x="9463495" y="3512967"/>
                  <a:pt x="9463965" y="3526898"/>
                </a:cubicBezTo>
                <a:cubicBezTo>
                  <a:pt x="9463681" y="3544922"/>
                  <a:pt x="9467643" y="3556420"/>
                  <a:pt x="9479337" y="3558961"/>
                </a:cubicBezTo>
                <a:cubicBezTo>
                  <a:pt x="9504463" y="3567823"/>
                  <a:pt x="9509669" y="3579166"/>
                  <a:pt x="9508101" y="3617336"/>
                </a:cubicBezTo>
                <a:cubicBezTo>
                  <a:pt x="9507837" y="3625363"/>
                  <a:pt x="9508573" y="3631268"/>
                  <a:pt x="9509553" y="3639140"/>
                </a:cubicBezTo>
                <a:cubicBezTo>
                  <a:pt x="9511043" y="3640953"/>
                  <a:pt x="9511043" y="3640953"/>
                  <a:pt x="9511289" y="3642921"/>
                </a:cubicBezTo>
                <a:cubicBezTo>
                  <a:pt x="9511289" y="3642921"/>
                  <a:pt x="9509799" y="3641108"/>
                  <a:pt x="9508553" y="3641263"/>
                </a:cubicBezTo>
                <a:cubicBezTo>
                  <a:pt x="9504819" y="3641728"/>
                  <a:pt x="9499593" y="3640381"/>
                  <a:pt x="9495613" y="3638878"/>
                </a:cubicBezTo>
                <a:cubicBezTo>
                  <a:pt x="9477203" y="3633176"/>
                  <a:pt x="9465469" y="3650627"/>
                  <a:pt x="9467901" y="3680304"/>
                </a:cubicBezTo>
                <a:cubicBezTo>
                  <a:pt x="9470107" y="3698017"/>
                  <a:pt x="9474557" y="3713452"/>
                  <a:pt x="9482499" y="3726453"/>
                </a:cubicBezTo>
                <a:cubicBezTo>
                  <a:pt x="9488951" y="3737642"/>
                  <a:pt x="9491665" y="3749295"/>
                  <a:pt x="9486911" y="3761879"/>
                </a:cubicBezTo>
                <a:cubicBezTo>
                  <a:pt x="9483911" y="3768249"/>
                  <a:pt x="9481403" y="3778554"/>
                  <a:pt x="9488363" y="3783683"/>
                </a:cubicBezTo>
                <a:cubicBezTo>
                  <a:pt x="9495079" y="3786844"/>
                  <a:pt x="9501547" y="3788037"/>
                  <a:pt x="9505303" y="3777576"/>
                </a:cubicBezTo>
                <a:cubicBezTo>
                  <a:pt x="9515585" y="3738321"/>
                  <a:pt x="9543995" y="3722791"/>
                  <a:pt x="9551543" y="3681878"/>
                </a:cubicBezTo>
                <a:cubicBezTo>
                  <a:pt x="9552807" y="3671727"/>
                  <a:pt x="9559787" y="3666861"/>
                  <a:pt x="9565767" y="3664117"/>
                </a:cubicBezTo>
                <a:cubicBezTo>
                  <a:pt x="9582951" y="3659978"/>
                  <a:pt x="9593441" y="3642682"/>
                  <a:pt x="9602439" y="3623573"/>
                </a:cubicBezTo>
                <a:cubicBezTo>
                  <a:pt x="9609193" y="3606743"/>
                  <a:pt x="9617193" y="3589757"/>
                  <a:pt x="9629661" y="3578211"/>
                </a:cubicBezTo>
                <a:cubicBezTo>
                  <a:pt x="9637397" y="3569253"/>
                  <a:pt x="9636415" y="3561381"/>
                  <a:pt x="9627719" y="3552471"/>
                </a:cubicBezTo>
                <a:cubicBezTo>
                  <a:pt x="9625985" y="3548689"/>
                  <a:pt x="9622249" y="3549155"/>
                  <a:pt x="9621515" y="3543250"/>
                </a:cubicBezTo>
                <a:cubicBezTo>
                  <a:pt x="9624759" y="3538849"/>
                  <a:pt x="9627739" y="3542475"/>
                  <a:pt x="9631475" y="3542010"/>
                </a:cubicBezTo>
                <a:cubicBezTo>
                  <a:pt x="9643169" y="3544550"/>
                  <a:pt x="9653659" y="3527255"/>
                  <a:pt x="9651453" y="3509542"/>
                </a:cubicBezTo>
                <a:cubicBezTo>
                  <a:pt x="9648737" y="3497888"/>
                  <a:pt x="9643757" y="3498509"/>
                  <a:pt x="9638531" y="3497161"/>
                </a:cubicBezTo>
                <a:cubicBezTo>
                  <a:pt x="9633551" y="3497781"/>
                  <a:pt x="9627327" y="3498556"/>
                  <a:pt x="9627591" y="3490529"/>
                </a:cubicBezTo>
                <a:cubicBezTo>
                  <a:pt x="9626365" y="3480688"/>
                  <a:pt x="9630609" y="3474164"/>
                  <a:pt x="9636835" y="3473388"/>
                </a:cubicBezTo>
                <a:cubicBezTo>
                  <a:pt x="9639569" y="3475046"/>
                  <a:pt x="9642061" y="3474736"/>
                  <a:pt x="9643305" y="3474581"/>
                </a:cubicBezTo>
                <a:cubicBezTo>
                  <a:pt x="9653511" y="3475309"/>
                  <a:pt x="9660245" y="3468474"/>
                  <a:pt x="9660773" y="3452419"/>
                </a:cubicBezTo>
                <a:cubicBezTo>
                  <a:pt x="9662303" y="3434241"/>
                  <a:pt x="9663831" y="3416062"/>
                  <a:pt x="9665605" y="3399852"/>
                </a:cubicBezTo>
                <a:cubicBezTo>
                  <a:pt x="9666135" y="3383797"/>
                  <a:pt x="9671133" y="3373181"/>
                  <a:pt x="9680849" y="3369973"/>
                </a:cubicBezTo>
                <a:cubicBezTo>
                  <a:pt x="9688073" y="3367074"/>
                  <a:pt x="9688829" y="3362983"/>
                  <a:pt x="9683867" y="3353608"/>
                </a:cubicBezTo>
                <a:cubicBezTo>
                  <a:pt x="9676171" y="3342574"/>
                  <a:pt x="9676945" y="3328487"/>
                  <a:pt x="9677719" y="3314400"/>
                </a:cubicBezTo>
                <a:cubicBezTo>
                  <a:pt x="9684267" y="3275611"/>
                  <a:pt x="9683345" y="3237752"/>
                  <a:pt x="9673463" y="3199010"/>
                </a:cubicBezTo>
                <a:cubicBezTo>
                  <a:pt x="9670991" y="3189324"/>
                  <a:pt x="9672505" y="3178643"/>
                  <a:pt x="9676349" y="3170169"/>
                </a:cubicBezTo>
                <a:lnTo>
                  <a:pt x="9682995" y="3164025"/>
                </a:lnTo>
                <a:lnTo>
                  <a:pt x="9686869" y="3176319"/>
                </a:lnTo>
                <a:cubicBezTo>
                  <a:pt x="9688115" y="3182186"/>
                  <a:pt x="9688589" y="3188287"/>
                  <a:pt x="9687639" y="3194858"/>
                </a:cubicBezTo>
                <a:cubicBezTo>
                  <a:pt x="9687639" y="3194858"/>
                  <a:pt x="9691437" y="3194858"/>
                  <a:pt x="9691437" y="3194858"/>
                </a:cubicBezTo>
                <a:cubicBezTo>
                  <a:pt x="9695233" y="3194858"/>
                  <a:pt x="9695233" y="3194858"/>
                  <a:pt x="9699029" y="3194858"/>
                </a:cubicBezTo>
                <a:cubicBezTo>
                  <a:pt x="9699029" y="3191104"/>
                  <a:pt x="9699029" y="3183594"/>
                  <a:pt x="9699029" y="3179839"/>
                </a:cubicBezTo>
                <a:lnTo>
                  <a:pt x="9705445" y="3168418"/>
                </a:lnTo>
                <a:lnTo>
                  <a:pt x="9720371" y="3191168"/>
                </a:lnTo>
                <a:cubicBezTo>
                  <a:pt x="9723683" y="3201249"/>
                  <a:pt x="9724469" y="3212643"/>
                  <a:pt x="9722205" y="3224917"/>
                </a:cubicBezTo>
                <a:cubicBezTo>
                  <a:pt x="9720449" y="3231131"/>
                  <a:pt x="9720941" y="3235067"/>
                  <a:pt x="9725165" y="3238538"/>
                </a:cubicBezTo>
                <a:cubicBezTo>
                  <a:pt x="9728145" y="3242165"/>
                  <a:pt x="9731635" y="3239731"/>
                  <a:pt x="9733635" y="3235485"/>
                </a:cubicBezTo>
                <a:cubicBezTo>
                  <a:pt x="9734881" y="3235330"/>
                  <a:pt x="9734635" y="3233362"/>
                  <a:pt x="9735881" y="3233207"/>
                </a:cubicBezTo>
                <a:cubicBezTo>
                  <a:pt x="9739125" y="3228805"/>
                  <a:pt x="9738409" y="3212905"/>
                  <a:pt x="9746105" y="3223938"/>
                </a:cubicBezTo>
                <a:cubicBezTo>
                  <a:pt x="9753555" y="3233004"/>
                  <a:pt x="9749557" y="3241496"/>
                  <a:pt x="9744067" y="3248176"/>
                </a:cubicBezTo>
                <a:cubicBezTo>
                  <a:pt x="9743067" y="3250299"/>
                  <a:pt x="9740823" y="3252578"/>
                  <a:pt x="9738577" y="3254856"/>
                </a:cubicBezTo>
                <a:cubicBezTo>
                  <a:pt x="9736331" y="3257134"/>
                  <a:pt x="9734333" y="3261380"/>
                  <a:pt x="9735067" y="3267285"/>
                </a:cubicBezTo>
                <a:cubicBezTo>
                  <a:pt x="9737049" y="3273034"/>
                  <a:pt x="9740293" y="3268632"/>
                  <a:pt x="9743029" y="3270290"/>
                </a:cubicBezTo>
                <a:cubicBezTo>
                  <a:pt x="9759193" y="3278270"/>
                  <a:pt x="9764399" y="3289614"/>
                  <a:pt x="9755647" y="3310690"/>
                </a:cubicBezTo>
                <a:cubicBezTo>
                  <a:pt x="9732139" y="3365583"/>
                  <a:pt x="9733759" y="3429338"/>
                  <a:pt x="9741849" y="3494285"/>
                </a:cubicBezTo>
                <a:cubicBezTo>
                  <a:pt x="9743809" y="3510030"/>
                  <a:pt x="9745771" y="3525775"/>
                  <a:pt x="9747487" y="3539552"/>
                </a:cubicBezTo>
                <a:cubicBezTo>
                  <a:pt x="9750427" y="3563169"/>
                  <a:pt x="9748145" y="3585438"/>
                  <a:pt x="9743125" y="3606050"/>
                </a:cubicBezTo>
                <a:cubicBezTo>
                  <a:pt x="9739861" y="3620447"/>
                  <a:pt x="9735843" y="3638935"/>
                  <a:pt x="9746765" y="3655563"/>
                </a:cubicBezTo>
                <a:cubicBezTo>
                  <a:pt x="9755951" y="3668410"/>
                  <a:pt x="9779095" y="3671523"/>
                  <a:pt x="9788321" y="3664378"/>
                </a:cubicBezTo>
                <a:cubicBezTo>
                  <a:pt x="9797545" y="3657233"/>
                  <a:pt x="9805035" y="3646307"/>
                  <a:pt x="9813279" y="3631289"/>
                </a:cubicBezTo>
                <a:cubicBezTo>
                  <a:pt x="9796093" y="3635428"/>
                  <a:pt x="9784909" y="3626828"/>
                  <a:pt x="9778477" y="3605644"/>
                </a:cubicBezTo>
                <a:cubicBezTo>
                  <a:pt x="9774515" y="3594146"/>
                  <a:pt x="9777271" y="3585808"/>
                  <a:pt x="9784985" y="3586846"/>
                </a:cubicBezTo>
                <a:cubicBezTo>
                  <a:pt x="9791701" y="3590007"/>
                  <a:pt x="9797925" y="3589231"/>
                  <a:pt x="9804151" y="3588456"/>
                </a:cubicBezTo>
                <a:cubicBezTo>
                  <a:pt x="9821581" y="3586285"/>
                  <a:pt x="9829581" y="3569299"/>
                  <a:pt x="9827393" y="3541591"/>
                </a:cubicBezTo>
                <a:cubicBezTo>
                  <a:pt x="9826657" y="3535686"/>
                  <a:pt x="9825923" y="3529782"/>
                  <a:pt x="9825187" y="3523878"/>
                </a:cubicBezTo>
                <a:cubicBezTo>
                  <a:pt x="9825451" y="3515850"/>
                  <a:pt x="9826961" y="3507668"/>
                  <a:pt x="9832941" y="3504924"/>
                </a:cubicBezTo>
                <a:cubicBezTo>
                  <a:pt x="9837431" y="3500368"/>
                  <a:pt x="9840901" y="3507930"/>
                  <a:pt x="9844127" y="3513524"/>
                </a:cubicBezTo>
                <a:cubicBezTo>
                  <a:pt x="9848597" y="3518963"/>
                  <a:pt x="9852313" y="3528494"/>
                  <a:pt x="9858293" y="3525750"/>
                </a:cubicBezTo>
                <a:cubicBezTo>
                  <a:pt x="9864517" y="3524975"/>
                  <a:pt x="9863047" y="3513166"/>
                  <a:pt x="9863311" y="3505139"/>
                </a:cubicBezTo>
                <a:lnTo>
                  <a:pt x="9868145" y="3443033"/>
                </a:lnTo>
                <a:lnTo>
                  <a:pt x="9874775" y="3446375"/>
                </a:lnTo>
                <a:cubicBezTo>
                  <a:pt x="9879123" y="3448253"/>
                  <a:pt x="9883469" y="3449192"/>
                  <a:pt x="9887815" y="3447314"/>
                </a:cubicBezTo>
                <a:cubicBezTo>
                  <a:pt x="9887815" y="3447314"/>
                  <a:pt x="9890713" y="3447314"/>
                  <a:pt x="9893611" y="3451070"/>
                </a:cubicBezTo>
                <a:cubicBezTo>
                  <a:pt x="9879121" y="3466093"/>
                  <a:pt x="9884917" y="3484872"/>
                  <a:pt x="9884917" y="3503652"/>
                </a:cubicBezTo>
                <a:cubicBezTo>
                  <a:pt x="9882019" y="3511163"/>
                  <a:pt x="9884917" y="3518675"/>
                  <a:pt x="9884917" y="3529942"/>
                </a:cubicBezTo>
                <a:cubicBezTo>
                  <a:pt x="9887815" y="3529942"/>
                  <a:pt x="9887815" y="3533698"/>
                  <a:pt x="9887815" y="3533698"/>
                </a:cubicBezTo>
                <a:cubicBezTo>
                  <a:pt x="9882019" y="3541210"/>
                  <a:pt x="9884917" y="3552478"/>
                  <a:pt x="9879121" y="3559990"/>
                </a:cubicBezTo>
                <a:cubicBezTo>
                  <a:pt x="9876223" y="3575013"/>
                  <a:pt x="9882019" y="3590036"/>
                  <a:pt x="9893611" y="3593792"/>
                </a:cubicBezTo>
                <a:cubicBezTo>
                  <a:pt x="9896509" y="3593792"/>
                  <a:pt x="9899407" y="3597548"/>
                  <a:pt x="9899407" y="3601304"/>
                </a:cubicBezTo>
                <a:cubicBezTo>
                  <a:pt x="9902305" y="3605060"/>
                  <a:pt x="9902305" y="3608816"/>
                  <a:pt x="9896509" y="3608816"/>
                </a:cubicBezTo>
                <a:cubicBezTo>
                  <a:pt x="9896509" y="3623839"/>
                  <a:pt x="9905203" y="3631350"/>
                  <a:pt x="9908101" y="3642618"/>
                </a:cubicBezTo>
                <a:cubicBezTo>
                  <a:pt x="9913895" y="3642618"/>
                  <a:pt x="9916793" y="3646374"/>
                  <a:pt x="9913895" y="3653886"/>
                </a:cubicBezTo>
                <a:cubicBezTo>
                  <a:pt x="9913895" y="3668910"/>
                  <a:pt x="9922589" y="3683932"/>
                  <a:pt x="9919691" y="3698956"/>
                </a:cubicBezTo>
                <a:cubicBezTo>
                  <a:pt x="9919691" y="3702712"/>
                  <a:pt x="9922589" y="3702712"/>
                  <a:pt x="9925487" y="3702712"/>
                </a:cubicBezTo>
                <a:cubicBezTo>
                  <a:pt x="9925487" y="3702712"/>
                  <a:pt x="9928383" y="3702712"/>
                  <a:pt x="9928383" y="3698956"/>
                </a:cubicBezTo>
                <a:cubicBezTo>
                  <a:pt x="9928383" y="3691444"/>
                  <a:pt x="9928383" y="3687688"/>
                  <a:pt x="9928383" y="3683932"/>
                </a:cubicBezTo>
                <a:cubicBezTo>
                  <a:pt x="9928383" y="3680177"/>
                  <a:pt x="9928383" y="3676421"/>
                  <a:pt x="9931283" y="3672665"/>
                </a:cubicBezTo>
                <a:cubicBezTo>
                  <a:pt x="9939977" y="3668910"/>
                  <a:pt x="9942875" y="3657642"/>
                  <a:pt x="9942875" y="3646374"/>
                </a:cubicBezTo>
                <a:cubicBezTo>
                  <a:pt x="9942875" y="3638862"/>
                  <a:pt x="9942875" y="3631350"/>
                  <a:pt x="9942875" y="3620083"/>
                </a:cubicBezTo>
                <a:cubicBezTo>
                  <a:pt x="9934181" y="3620083"/>
                  <a:pt x="9939977" y="3608816"/>
                  <a:pt x="9937079" y="3605060"/>
                </a:cubicBezTo>
                <a:cubicBezTo>
                  <a:pt x="9937079" y="3582524"/>
                  <a:pt x="9937079" y="3556234"/>
                  <a:pt x="9937079" y="3533698"/>
                </a:cubicBezTo>
                <a:cubicBezTo>
                  <a:pt x="9934181" y="3533698"/>
                  <a:pt x="9931283" y="3529942"/>
                  <a:pt x="9934181" y="3526186"/>
                </a:cubicBezTo>
                <a:cubicBezTo>
                  <a:pt x="9934181" y="3522431"/>
                  <a:pt x="9934181" y="3522431"/>
                  <a:pt x="9937079" y="3522431"/>
                </a:cubicBezTo>
                <a:cubicBezTo>
                  <a:pt x="9939977" y="3522431"/>
                  <a:pt x="9942875" y="3522431"/>
                  <a:pt x="9945773" y="3522431"/>
                </a:cubicBezTo>
                <a:cubicBezTo>
                  <a:pt x="9942875" y="3492384"/>
                  <a:pt x="9951567" y="3466093"/>
                  <a:pt x="9951567" y="3436046"/>
                </a:cubicBezTo>
                <a:cubicBezTo>
                  <a:pt x="9945773" y="3428534"/>
                  <a:pt x="9945773" y="3421022"/>
                  <a:pt x="9951567" y="3413511"/>
                </a:cubicBezTo>
                <a:cubicBezTo>
                  <a:pt x="9951567" y="3383464"/>
                  <a:pt x="9951567" y="3349662"/>
                  <a:pt x="9951567" y="3319614"/>
                </a:cubicBezTo>
                <a:cubicBezTo>
                  <a:pt x="9948669" y="3319614"/>
                  <a:pt x="9945773" y="3319614"/>
                  <a:pt x="9945773" y="3319614"/>
                </a:cubicBezTo>
                <a:cubicBezTo>
                  <a:pt x="9945773" y="3300835"/>
                  <a:pt x="9945773" y="3285812"/>
                  <a:pt x="9945773" y="3270788"/>
                </a:cubicBezTo>
                <a:cubicBezTo>
                  <a:pt x="9945773" y="3270788"/>
                  <a:pt x="9948669" y="3267032"/>
                  <a:pt x="9951567" y="3267032"/>
                </a:cubicBezTo>
                <a:cubicBezTo>
                  <a:pt x="9951567" y="3263276"/>
                  <a:pt x="9948669" y="3252009"/>
                  <a:pt x="9951567" y="3252009"/>
                </a:cubicBezTo>
                <a:cubicBezTo>
                  <a:pt x="9960261" y="3248253"/>
                  <a:pt x="9960261" y="3240742"/>
                  <a:pt x="9960261" y="3236986"/>
                </a:cubicBezTo>
                <a:cubicBezTo>
                  <a:pt x="9954465" y="3221962"/>
                  <a:pt x="9954465" y="3210694"/>
                  <a:pt x="9957363" y="3195671"/>
                </a:cubicBezTo>
                <a:cubicBezTo>
                  <a:pt x="9960261" y="3191916"/>
                  <a:pt x="9960261" y="3184404"/>
                  <a:pt x="9957363" y="3180648"/>
                </a:cubicBezTo>
                <a:cubicBezTo>
                  <a:pt x="9951567" y="3169380"/>
                  <a:pt x="9954465" y="3158112"/>
                  <a:pt x="9957363" y="3146845"/>
                </a:cubicBezTo>
                <a:cubicBezTo>
                  <a:pt x="9968955" y="3143089"/>
                  <a:pt x="9963161" y="3131822"/>
                  <a:pt x="9963161" y="3124310"/>
                </a:cubicBezTo>
                <a:cubicBezTo>
                  <a:pt x="9966057" y="3105530"/>
                  <a:pt x="9963161" y="3090507"/>
                  <a:pt x="9963161" y="3075484"/>
                </a:cubicBezTo>
                <a:lnTo>
                  <a:pt x="9963161" y="3052832"/>
                </a:lnTo>
                <a:lnTo>
                  <a:pt x="9970427" y="3053356"/>
                </a:lnTo>
                <a:cubicBezTo>
                  <a:pt x="9970427" y="3053356"/>
                  <a:pt x="9973325" y="3053356"/>
                  <a:pt x="9976223" y="3057112"/>
                </a:cubicBezTo>
                <a:cubicBezTo>
                  <a:pt x="9961733" y="3072135"/>
                  <a:pt x="9967529" y="3090914"/>
                  <a:pt x="9967529" y="3109694"/>
                </a:cubicBezTo>
                <a:cubicBezTo>
                  <a:pt x="9964631" y="3117205"/>
                  <a:pt x="9967529" y="3124717"/>
                  <a:pt x="9967529" y="3135984"/>
                </a:cubicBezTo>
                <a:cubicBezTo>
                  <a:pt x="9970427" y="3135984"/>
                  <a:pt x="9970427" y="3139740"/>
                  <a:pt x="9970427" y="3139740"/>
                </a:cubicBezTo>
                <a:cubicBezTo>
                  <a:pt x="9964631" y="3147252"/>
                  <a:pt x="9967529" y="3158520"/>
                  <a:pt x="9961733" y="3166032"/>
                </a:cubicBezTo>
                <a:cubicBezTo>
                  <a:pt x="9958835" y="3181055"/>
                  <a:pt x="9964631" y="3196078"/>
                  <a:pt x="9976223" y="3199834"/>
                </a:cubicBezTo>
                <a:cubicBezTo>
                  <a:pt x="9979121" y="3199834"/>
                  <a:pt x="9982019" y="3203590"/>
                  <a:pt x="9982019" y="3207346"/>
                </a:cubicBezTo>
                <a:cubicBezTo>
                  <a:pt x="9984917" y="3211102"/>
                  <a:pt x="9984917" y="3214858"/>
                  <a:pt x="9979121" y="3214858"/>
                </a:cubicBezTo>
                <a:cubicBezTo>
                  <a:pt x="9979121" y="3229881"/>
                  <a:pt x="9987813" y="3237392"/>
                  <a:pt x="9990711" y="3248660"/>
                </a:cubicBezTo>
                <a:cubicBezTo>
                  <a:pt x="9996507" y="3248660"/>
                  <a:pt x="9999405" y="3252416"/>
                  <a:pt x="9996507" y="3259928"/>
                </a:cubicBezTo>
                <a:cubicBezTo>
                  <a:pt x="9996507" y="3274952"/>
                  <a:pt x="10005203" y="3289974"/>
                  <a:pt x="10002303" y="3304998"/>
                </a:cubicBezTo>
                <a:cubicBezTo>
                  <a:pt x="10002303" y="3308754"/>
                  <a:pt x="10005203" y="3308754"/>
                  <a:pt x="10008099" y="3308754"/>
                </a:cubicBezTo>
                <a:cubicBezTo>
                  <a:pt x="10008099" y="3308754"/>
                  <a:pt x="10010997" y="3308754"/>
                  <a:pt x="10010997" y="3304998"/>
                </a:cubicBezTo>
                <a:cubicBezTo>
                  <a:pt x="10010997" y="3297486"/>
                  <a:pt x="10010997" y="3293730"/>
                  <a:pt x="10010997" y="3289974"/>
                </a:cubicBezTo>
                <a:cubicBezTo>
                  <a:pt x="10010997" y="3286219"/>
                  <a:pt x="10010997" y="3282463"/>
                  <a:pt x="10013895" y="3278707"/>
                </a:cubicBezTo>
                <a:cubicBezTo>
                  <a:pt x="10022589" y="3274952"/>
                  <a:pt x="10025485" y="3263684"/>
                  <a:pt x="10025485" y="3252416"/>
                </a:cubicBezTo>
                <a:cubicBezTo>
                  <a:pt x="10025485" y="3244904"/>
                  <a:pt x="10025485" y="3237392"/>
                  <a:pt x="10025485" y="3226125"/>
                </a:cubicBezTo>
                <a:cubicBezTo>
                  <a:pt x="10016793" y="3226125"/>
                  <a:pt x="10022589" y="3214858"/>
                  <a:pt x="10019691" y="3211102"/>
                </a:cubicBezTo>
                <a:cubicBezTo>
                  <a:pt x="10019691" y="3188566"/>
                  <a:pt x="10019691" y="3162276"/>
                  <a:pt x="10019691" y="3139740"/>
                </a:cubicBezTo>
                <a:cubicBezTo>
                  <a:pt x="10016793" y="3139740"/>
                  <a:pt x="10013895" y="3135984"/>
                  <a:pt x="10016793" y="3132228"/>
                </a:cubicBezTo>
                <a:cubicBezTo>
                  <a:pt x="10016793" y="3128473"/>
                  <a:pt x="10016793" y="3128473"/>
                  <a:pt x="10019691" y="3128473"/>
                </a:cubicBezTo>
                <a:cubicBezTo>
                  <a:pt x="10022589" y="3128473"/>
                  <a:pt x="10025485" y="3128473"/>
                  <a:pt x="10028385" y="3128473"/>
                </a:cubicBezTo>
                <a:cubicBezTo>
                  <a:pt x="10025485" y="3098426"/>
                  <a:pt x="10034179" y="3072135"/>
                  <a:pt x="10034179" y="3042088"/>
                </a:cubicBezTo>
                <a:cubicBezTo>
                  <a:pt x="10028385" y="3034576"/>
                  <a:pt x="10028385" y="3027064"/>
                  <a:pt x="10034179" y="3019553"/>
                </a:cubicBezTo>
                <a:cubicBezTo>
                  <a:pt x="10034179" y="2989506"/>
                  <a:pt x="10034179" y="2955704"/>
                  <a:pt x="10034179" y="2925656"/>
                </a:cubicBezTo>
                <a:cubicBezTo>
                  <a:pt x="10031281" y="2925656"/>
                  <a:pt x="10028385" y="2925656"/>
                  <a:pt x="10028385" y="2925656"/>
                </a:cubicBezTo>
                <a:cubicBezTo>
                  <a:pt x="10028385" y="2906877"/>
                  <a:pt x="10028385" y="2891854"/>
                  <a:pt x="10028385" y="2876830"/>
                </a:cubicBezTo>
                <a:cubicBezTo>
                  <a:pt x="10028385" y="2876830"/>
                  <a:pt x="10031281" y="2873074"/>
                  <a:pt x="10034179" y="2873074"/>
                </a:cubicBezTo>
                <a:cubicBezTo>
                  <a:pt x="10034179" y="2871196"/>
                  <a:pt x="10033455" y="2867440"/>
                  <a:pt x="10033093" y="2864154"/>
                </a:cubicBezTo>
                <a:lnTo>
                  <a:pt x="10033701" y="2860739"/>
                </a:lnTo>
                <a:lnTo>
                  <a:pt x="10035135" y="2877384"/>
                </a:lnTo>
                <a:cubicBezTo>
                  <a:pt x="10038989" y="2899920"/>
                  <a:pt x="10035135" y="2926210"/>
                  <a:pt x="10035135" y="2952502"/>
                </a:cubicBezTo>
                <a:cubicBezTo>
                  <a:pt x="10035135" y="2978793"/>
                  <a:pt x="10035135" y="3001327"/>
                  <a:pt x="10038989" y="3027618"/>
                </a:cubicBezTo>
                <a:cubicBezTo>
                  <a:pt x="10042841" y="3053910"/>
                  <a:pt x="10042841" y="3080201"/>
                  <a:pt x="10042841" y="3106492"/>
                </a:cubicBezTo>
                <a:cubicBezTo>
                  <a:pt x="10042841" y="3106492"/>
                  <a:pt x="10042841" y="3110248"/>
                  <a:pt x="10042841" y="3114004"/>
                </a:cubicBezTo>
                <a:cubicBezTo>
                  <a:pt x="10042841" y="3121515"/>
                  <a:pt x="10038989" y="3132783"/>
                  <a:pt x="10046695" y="3136539"/>
                </a:cubicBezTo>
                <a:cubicBezTo>
                  <a:pt x="10046695" y="3151562"/>
                  <a:pt x="10054403" y="3166586"/>
                  <a:pt x="10054403" y="3181609"/>
                </a:cubicBezTo>
                <a:cubicBezTo>
                  <a:pt x="10054403" y="3189121"/>
                  <a:pt x="10054403" y="3192877"/>
                  <a:pt x="10058255" y="3200388"/>
                </a:cubicBezTo>
                <a:cubicBezTo>
                  <a:pt x="10062109" y="3207900"/>
                  <a:pt x="10058255" y="3215412"/>
                  <a:pt x="10058255" y="3226679"/>
                </a:cubicBezTo>
                <a:cubicBezTo>
                  <a:pt x="10058255" y="3234191"/>
                  <a:pt x="10065963" y="3241702"/>
                  <a:pt x="10065963" y="3252970"/>
                </a:cubicBezTo>
                <a:cubicBezTo>
                  <a:pt x="10065963" y="3256726"/>
                  <a:pt x="10062109" y="3260482"/>
                  <a:pt x="10058255" y="3267994"/>
                </a:cubicBezTo>
                <a:cubicBezTo>
                  <a:pt x="10058255" y="3275505"/>
                  <a:pt x="10069817" y="3271750"/>
                  <a:pt x="10069817" y="3275505"/>
                </a:cubicBezTo>
                <a:cubicBezTo>
                  <a:pt x="10069817" y="3279261"/>
                  <a:pt x="10069817" y="3279261"/>
                  <a:pt x="10069817" y="3283017"/>
                </a:cubicBezTo>
                <a:cubicBezTo>
                  <a:pt x="10069817" y="3301796"/>
                  <a:pt x="10073669" y="3324331"/>
                  <a:pt x="10077521" y="3343111"/>
                </a:cubicBezTo>
                <a:cubicBezTo>
                  <a:pt x="10077521" y="3358134"/>
                  <a:pt x="10081377" y="3373158"/>
                  <a:pt x="10085229" y="3388181"/>
                </a:cubicBezTo>
                <a:cubicBezTo>
                  <a:pt x="10089083" y="3410716"/>
                  <a:pt x="10089083" y="3410716"/>
                  <a:pt x="10085229" y="3433251"/>
                </a:cubicBezTo>
                <a:cubicBezTo>
                  <a:pt x="10081377" y="3440763"/>
                  <a:pt x="10077521" y="3448275"/>
                  <a:pt x="10092937" y="3448275"/>
                </a:cubicBezTo>
                <a:cubicBezTo>
                  <a:pt x="10100643" y="3448275"/>
                  <a:pt x="10104497" y="3459542"/>
                  <a:pt x="10100643" y="3467054"/>
                </a:cubicBezTo>
                <a:cubicBezTo>
                  <a:pt x="10089083" y="3482077"/>
                  <a:pt x="10096789" y="3493345"/>
                  <a:pt x="10096789" y="3508369"/>
                </a:cubicBezTo>
                <a:cubicBezTo>
                  <a:pt x="10092937" y="3515880"/>
                  <a:pt x="10108351" y="3530904"/>
                  <a:pt x="10116057" y="3527148"/>
                </a:cubicBezTo>
                <a:cubicBezTo>
                  <a:pt x="10135323" y="3527148"/>
                  <a:pt x="10146883" y="3530904"/>
                  <a:pt x="10146883" y="3542171"/>
                </a:cubicBezTo>
                <a:cubicBezTo>
                  <a:pt x="10146883" y="3557195"/>
                  <a:pt x="10154591" y="3568462"/>
                  <a:pt x="10154591" y="3583486"/>
                </a:cubicBezTo>
                <a:cubicBezTo>
                  <a:pt x="10154591" y="3598509"/>
                  <a:pt x="10150737" y="3613533"/>
                  <a:pt x="10154591" y="3632312"/>
                </a:cubicBezTo>
                <a:cubicBezTo>
                  <a:pt x="10158445" y="3647335"/>
                  <a:pt x="10158445" y="3662359"/>
                  <a:pt x="10154591" y="3677382"/>
                </a:cubicBezTo>
                <a:cubicBezTo>
                  <a:pt x="10150737" y="3688650"/>
                  <a:pt x="10162299" y="3692406"/>
                  <a:pt x="10170003" y="3696161"/>
                </a:cubicBezTo>
                <a:cubicBezTo>
                  <a:pt x="10181565" y="3707429"/>
                  <a:pt x="10189271" y="3703673"/>
                  <a:pt x="10189271" y="3688650"/>
                </a:cubicBezTo>
                <a:cubicBezTo>
                  <a:pt x="10189271" y="3684894"/>
                  <a:pt x="10189271" y="3677382"/>
                  <a:pt x="10189271" y="3669871"/>
                </a:cubicBezTo>
                <a:cubicBezTo>
                  <a:pt x="10193125" y="3662359"/>
                  <a:pt x="10193125" y="3651091"/>
                  <a:pt x="10200831" y="3651091"/>
                </a:cubicBezTo>
                <a:cubicBezTo>
                  <a:pt x="10220099" y="3651091"/>
                  <a:pt x="10220099" y="3639823"/>
                  <a:pt x="10220099" y="3628556"/>
                </a:cubicBezTo>
                <a:cubicBezTo>
                  <a:pt x="10220099" y="3613533"/>
                  <a:pt x="10220099" y="3602265"/>
                  <a:pt x="10231659" y="3594753"/>
                </a:cubicBezTo>
                <a:cubicBezTo>
                  <a:pt x="10239365" y="3587242"/>
                  <a:pt x="10239365" y="3572218"/>
                  <a:pt x="10231659" y="3560950"/>
                </a:cubicBezTo>
                <a:cubicBezTo>
                  <a:pt x="10220099" y="3545927"/>
                  <a:pt x="10227805" y="3527148"/>
                  <a:pt x="10227805" y="3508369"/>
                </a:cubicBezTo>
                <a:cubicBezTo>
                  <a:pt x="10227805" y="3504613"/>
                  <a:pt x="10231659" y="3504613"/>
                  <a:pt x="10231659" y="3500857"/>
                </a:cubicBezTo>
                <a:cubicBezTo>
                  <a:pt x="10239365" y="3497101"/>
                  <a:pt x="10243219" y="3500857"/>
                  <a:pt x="10243219" y="3504613"/>
                </a:cubicBezTo>
                <a:cubicBezTo>
                  <a:pt x="10243219" y="3515880"/>
                  <a:pt x="10243219" y="3523392"/>
                  <a:pt x="10250925" y="3527148"/>
                </a:cubicBezTo>
                <a:cubicBezTo>
                  <a:pt x="10262487" y="3538415"/>
                  <a:pt x="10270193" y="3534659"/>
                  <a:pt x="10277899" y="3534659"/>
                </a:cubicBezTo>
                <a:cubicBezTo>
                  <a:pt x="10277899" y="3523392"/>
                  <a:pt x="10281753" y="3512125"/>
                  <a:pt x="10281753" y="3497101"/>
                </a:cubicBezTo>
                <a:cubicBezTo>
                  <a:pt x="10285607" y="3504613"/>
                  <a:pt x="10285607" y="3508369"/>
                  <a:pt x="10285607" y="3512125"/>
                </a:cubicBezTo>
                <a:cubicBezTo>
                  <a:pt x="10285607" y="3523392"/>
                  <a:pt x="10289461" y="3534659"/>
                  <a:pt x="10285607" y="3545927"/>
                </a:cubicBezTo>
                <a:cubicBezTo>
                  <a:pt x="10281753" y="3560950"/>
                  <a:pt x="10293313" y="3564707"/>
                  <a:pt x="10297167" y="3579730"/>
                </a:cubicBezTo>
                <a:cubicBezTo>
                  <a:pt x="10301021" y="3594753"/>
                  <a:pt x="10304873" y="3594753"/>
                  <a:pt x="10320287" y="3587242"/>
                </a:cubicBezTo>
                <a:cubicBezTo>
                  <a:pt x="10331847" y="3583486"/>
                  <a:pt x="10335701" y="3575974"/>
                  <a:pt x="10331847" y="3568462"/>
                </a:cubicBezTo>
                <a:cubicBezTo>
                  <a:pt x="10324141" y="3557195"/>
                  <a:pt x="10327995" y="3545927"/>
                  <a:pt x="10327995" y="3538415"/>
                </a:cubicBezTo>
                <a:cubicBezTo>
                  <a:pt x="10324141" y="3515880"/>
                  <a:pt x="10331847" y="3497101"/>
                  <a:pt x="10320287" y="3474566"/>
                </a:cubicBezTo>
                <a:cubicBezTo>
                  <a:pt x="10320287" y="3474566"/>
                  <a:pt x="10320287" y="3470810"/>
                  <a:pt x="10324141" y="3467054"/>
                </a:cubicBezTo>
                <a:cubicBezTo>
                  <a:pt x="10331847" y="3448275"/>
                  <a:pt x="10331847" y="3433251"/>
                  <a:pt x="10331847" y="3414472"/>
                </a:cubicBezTo>
                <a:cubicBezTo>
                  <a:pt x="10335701" y="3388181"/>
                  <a:pt x="10343407" y="3361890"/>
                  <a:pt x="10339555" y="3335599"/>
                </a:cubicBezTo>
                <a:cubicBezTo>
                  <a:pt x="10339555" y="3335599"/>
                  <a:pt x="10339555" y="3331843"/>
                  <a:pt x="10339555" y="3331843"/>
                </a:cubicBezTo>
                <a:cubicBezTo>
                  <a:pt x="10343407" y="3331843"/>
                  <a:pt x="10343407" y="3331843"/>
                  <a:pt x="10343407" y="3331843"/>
                </a:cubicBezTo>
                <a:cubicBezTo>
                  <a:pt x="10347261" y="3331843"/>
                  <a:pt x="10351115" y="3331843"/>
                  <a:pt x="10351115" y="3335599"/>
                </a:cubicBezTo>
                <a:cubicBezTo>
                  <a:pt x="10351115" y="3339355"/>
                  <a:pt x="10351115" y="3343111"/>
                  <a:pt x="10351115" y="3346867"/>
                </a:cubicBezTo>
                <a:cubicBezTo>
                  <a:pt x="10351115" y="3369402"/>
                  <a:pt x="10351115" y="3391937"/>
                  <a:pt x="10351115" y="3414472"/>
                </a:cubicBezTo>
                <a:cubicBezTo>
                  <a:pt x="10351115" y="3418228"/>
                  <a:pt x="10351115" y="3425740"/>
                  <a:pt x="10358821" y="3425740"/>
                </a:cubicBezTo>
                <a:cubicBezTo>
                  <a:pt x="10374235" y="3421984"/>
                  <a:pt x="10374235" y="3437007"/>
                  <a:pt x="10374235" y="3444519"/>
                </a:cubicBezTo>
                <a:cubicBezTo>
                  <a:pt x="10374235" y="3459542"/>
                  <a:pt x="10374235" y="3474566"/>
                  <a:pt x="10374235" y="3489589"/>
                </a:cubicBezTo>
                <a:cubicBezTo>
                  <a:pt x="10374235" y="3500857"/>
                  <a:pt x="10378089" y="3512125"/>
                  <a:pt x="10381943" y="3523392"/>
                </a:cubicBezTo>
                <a:cubicBezTo>
                  <a:pt x="10389649" y="3519636"/>
                  <a:pt x="10393503" y="3512125"/>
                  <a:pt x="10393503" y="3504613"/>
                </a:cubicBezTo>
                <a:cubicBezTo>
                  <a:pt x="10393503" y="3474566"/>
                  <a:pt x="10385795" y="3444519"/>
                  <a:pt x="10397355" y="3414472"/>
                </a:cubicBezTo>
                <a:cubicBezTo>
                  <a:pt x="10397355" y="3365646"/>
                  <a:pt x="10397355" y="3316820"/>
                  <a:pt x="10397355" y="3271750"/>
                </a:cubicBezTo>
                <a:cubicBezTo>
                  <a:pt x="10397355" y="3264238"/>
                  <a:pt x="10385795" y="3260482"/>
                  <a:pt x="10393503" y="3252970"/>
                </a:cubicBezTo>
                <a:cubicBezTo>
                  <a:pt x="10405063" y="3241702"/>
                  <a:pt x="10397355" y="3226679"/>
                  <a:pt x="10397355" y="3215412"/>
                </a:cubicBezTo>
                <a:lnTo>
                  <a:pt x="10397665" y="3209371"/>
                </a:lnTo>
                <a:lnTo>
                  <a:pt x="10398597" y="3215584"/>
                </a:lnTo>
                <a:cubicBezTo>
                  <a:pt x="10400257" y="3220101"/>
                  <a:pt x="10403105" y="3224325"/>
                  <a:pt x="10407849" y="3228080"/>
                </a:cubicBezTo>
                <a:lnTo>
                  <a:pt x="10411681" y="3219552"/>
                </a:lnTo>
                <a:lnTo>
                  <a:pt x="10413257" y="3230780"/>
                </a:lnTo>
                <a:cubicBezTo>
                  <a:pt x="10414219" y="3248648"/>
                  <a:pt x="10417425" y="3264238"/>
                  <a:pt x="10418141" y="3280138"/>
                </a:cubicBezTo>
                <a:cubicBezTo>
                  <a:pt x="10420819" y="3311782"/>
                  <a:pt x="10419515" y="3341924"/>
                  <a:pt x="10407517" y="3367402"/>
                </a:cubicBezTo>
                <a:cubicBezTo>
                  <a:pt x="10401273" y="3378173"/>
                  <a:pt x="10404989" y="3387704"/>
                  <a:pt x="10413439" y="3394646"/>
                </a:cubicBezTo>
                <a:cubicBezTo>
                  <a:pt x="10444261" y="3418788"/>
                  <a:pt x="10449183" y="3448154"/>
                  <a:pt x="10431431" y="3488340"/>
                </a:cubicBezTo>
                <a:cubicBezTo>
                  <a:pt x="10426431" y="3498955"/>
                  <a:pt x="10426657" y="3510919"/>
                  <a:pt x="10426883" y="3522883"/>
                </a:cubicBezTo>
                <a:cubicBezTo>
                  <a:pt x="10429579" y="3544532"/>
                  <a:pt x="10432031" y="3564213"/>
                  <a:pt x="10420297" y="3581664"/>
                </a:cubicBezTo>
                <a:cubicBezTo>
                  <a:pt x="10413561" y="3588499"/>
                  <a:pt x="10423257" y="3595286"/>
                  <a:pt x="10427729" y="3600725"/>
                </a:cubicBezTo>
                <a:cubicBezTo>
                  <a:pt x="10430709" y="3604351"/>
                  <a:pt x="10435689" y="3603730"/>
                  <a:pt x="10439423" y="3603265"/>
                </a:cubicBezTo>
                <a:cubicBezTo>
                  <a:pt x="10441669" y="3600987"/>
                  <a:pt x="10446893" y="3602335"/>
                  <a:pt x="10447383" y="3606271"/>
                </a:cubicBezTo>
                <a:cubicBezTo>
                  <a:pt x="10451835" y="3621706"/>
                  <a:pt x="10451061" y="3635793"/>
                  <a:pt x="10449041" y="3650035"/>
                </a:cubicBezTo>
                <a:cubicBezTo>
                  <a:pt x="10447533" y="3658218"/>
                  <a:pt x="10442797" y="3660806"/>
                  <a:pt x="10436573" y="3661581"/>
                </a:cubicBezTo>
                <a:cubicBezTo>
                  <a:pt x="10418143" y="3665876"/>
                  <a:pt x="10414387" y="3676336"/>
                  <a:pt x="10418065" y="3705858"/>
                </a:cubicBezTo>
                <a:cubicBezTo>
                  <a:pt x="10420291" y="3713575"/>
                  <a:pt x="10423271" y="3717202"/>
                  <a:pt x="10426515" y="3712800"/>
                </a:cubicBezTo>
                <a:cubicBezTo>
                  <a:pt x="10437741" y="3701409"/>
                  <a:pt x="10441947" y="3714875"/>
                  <a:pt x="10445907" y="3726374"/>
                </a:cubicBezTo>
                <a:cubicBezTo>
                  <a:pt x="10450113" y="3739841"/>
                  <a:pt x="10449339" y="3753927"/>
                  <a:pt x="10449565" y="3765891"/>
                </a:cubicBezTo>
                <a:cubicBezTo>
                  <a:pt x="10450035" y="3779823"/>
                  <a:pt x="10451751" y="3793600"/>
                  <a:pt x="10449733" y="3807842"/>
                </a:cubicBezTo>
                <a:cubicBezTo>
                  <a:pt x="10447223" y="3818147"/>
                  <a:pt x="10455429" y="3823121"/>
                  <a:pt x="10460653" y="3824469"/>
                </a:cubicBezTo>
                <a:cubicBezTo>
                  <a:pt x="10469615" y="3825352"/>
                  <a:pt x="10471595" y="3831101"/>
                  <a:pt x="10470575" y="3843220"/>
                </a:cubicBezTo>
                <a:cubicBezTo>
                  <a:pt x="10469821" y="3847311"/>
                  <a:pt x="10469065" y="3851402"/>
                  <a:pt x="10469801" y="3857307"/>
                </a:cubicBezTo>
                <a:cubicBezTo>
                  <a:pt x="10469291" y="3863366"/>
                  <a:pt x="10469027" y="3871394"/>
                  <a:pt x="10473497" y="3876833"/>
                </a:cubicBezTo>
                <a:cubicBezTo>
                  <a:pt x="10477723" y="3880304"/>
                  <a:pt x="10479233" y="3872121"/>
                  <a:pt x="10482723" y="3869688"/>
                </a:cubicBezTo>
                <a:cubicBezTo>
                  <a:pt x="10492947" y="3860420"/>
                  <a:pt x="10499907" y="3865549"/>
                  <a:pt x="10504585" y="3892947"/>
                </a:cubicBezTo>
                <a:cubicBezTo>
                  <a:pt x="10528239" y="3890001"/>
                  <a:pt x="10550649" y="3887209"/>
                  <a:pt x="10574305" y="3884263"/>
                </a:cubicBezTo>
                <a:cubicBezTo>
                  <a:pt x="10573589" y="3868363"/>
                  <a:pt x="10567383" y="3859143"/>
                  <a:pt x="10556687" y="3854479"/>
                </a:cubicBezTo>
                <a:cubicBezTo>
                  <a:pt x="10529827" y="3841836"/>
                  <a:pt x="10520905" y="3820962"/>
                  <a:pt x="10528453" y="3780049"/>
                </a:cubicBezTo>
                <a:cubicBezTo>
                  <a:pt x="10531227" y="3761716"/>
                  <a:pt x="10532001" y="3747629"/>
                  <a:pt x="10529793" y="3729916"/>
                </a:cubicBezTo>
                <a:cubicBezTo>
                  <a:pt x="10527569" y="3722198"/>
                  <a:pt x="10526343" y="3712358"/>
                  <a:pt x="10531077" y="3709770"/>
                </a:cubicBezTo>
                <a:cubicBezTo>
                  <a:pt x="10535567" y="3705213"/>
                  <a:pt x="10539283" y="3714743"/>
                  <a:pt x="10542263" y="3718369"/>
                </a:cubicBezTo>
                <a:cubicBezTo>
                  <a:pt x="10545243" y="3721996"/>
                  <a:pt x="10546979" y="3725777"/>
                  <a:pt x="10549959" y="3729403"/>
                </a:cubicBezTo>
                <a:cubicBezTo>
                  <a:pt x="10554429" y="3734842"/>
                  <a:pt x="10559391" y="3744217"/>
                  <a:pt x="10564125" y="3741629"/>
                </a:cubicBezTo>
                <a:cubicBezTo>
                  <a:pt x="10569861" y="3736917"/>
                  <a:pt x="10568389" y="3725109"/>
                  <a:pt x="10567409" y="3717236"/>
                </a:cubicBezTo>
                <a:cubicBezTo>
                  <a:pt x="10566937" y="3703304"/>
                  <a:pt x="10565221" y="3689528"/>
                  <a:pt x="10562261" y="3675906"/>
                </a:cubicBezTo>
                <a:cubicBezTo>
                  <a:pt x="10557339" y="3646539"/>
                  <a:pt x="10560377" y="3620178"/>
                  <a:pt x="10571375" y="3596823"/>
                </a:cubicBezTo>
                <a:cubicBezTo>
                  <a:pt x="10573375" y="3592577"/>
                  <a:pt x="10572885" y="3588640"/>
                  <a:pt x="10569905" y="3585014"/>
                </a:cubicBezTo>
                <a:cubicBezTo>
                  <a:pt x="10566925" y="3581388"/>
                  <a:pt x="10566435" y="3577452"/>
                  <a:pt x="10565699" y="3571548"/>
                </a:cubicBezTo>
                <a:cubicBezTo>
                  <a:pt x="10565209" y="3567612"/>
                  <a:pt x="10563229" y="3561862"/>
                  <a:pt x="10565473" y="3559584"/>
                </a:cubicBezTo>
                <a:cubicBezTo>
                  <a:pt x="10568963" y="3557151"/>
                  <a:pt x="10570699" y="3560932"/>
                  <a:pt x="10572433" y="3564713"/>
                </a:cubicBezTo>
                <a:cubicBezTo>
                  <a:pt x="10577149" y="3572120"/>
                  <a:pt x="10582375" y="3573468"/>
                  <a:pt x="10588089" y="3578752"/>
                </a:cubicBezTo>
                <a:cubicBezTo>
                  <a:pt x="10592561" y="3584191"/>
                  <a:pt x="10597541" y="3583571"/>
                  <a:pt x="10600539" y="3577201"/>
                </a:cubicBezTo>
                <a:cubicBezTo>
                  <a:pt x="10604539" y="3568709"/>
                  <a:pt x="10602559" y="3562959"/>
                  <a:pt x="10598089" y="3557520"/>
                </a:cubicBezTo>
                <a:cubicBezTo>
                  <a:pt x="10596107" y="3551771"/>
                  <a:pt x="10593127" y="3548145"/>
                  <a:pt x="10590147" y="3544519"/>
                </a:cubicBezTo>
                <a:cubicBezTo>
                  <a:pt x="10578471" y="3531983"/>
                  <a:pt x="10573511" y="3522607"/>
                  <a:pt x="10579775" y="3501841"/>
                </a:cubicBezTo>
                <a:cubicBezTo>
                  <a:pt x="10585283" y="3485166"/>
                  <a:pt x="10578851" y="3463982"/>
                  <a:pt x="10572665" y="3444766"/>
                </a:cubicBezTo>
                <a:cubicBezTo>
                  <a:pt x="10570195" y="3435080"/>
                  <a:pt x="10563989" y="3425860"/>
                  <a:pt x="10570723" y="3419025"/>
                </a:cubicBezTo>
                <a:cubicBezTo>
                  <a:pt x="10577213" y="3410222"/>
                  <a:pt x="10581929" y="3417630"/>
                  <a:pt x="10587889" y="3424882"/>
                </a:cubicBezTo>
                <a:cubicBezTo>
                  <a:pt x="10590869" y="3428508"/>
                  <a:pt x="10593849" y="3432134"/>
                  <a:pt x="10596585" y="3433792"/>
                </a:cubicBezTo>
                <a:cubicBezTo>
                  <a:pt x="10602055" y="3437108"/>
                  <a:pt x="10606035" y="3438611"/>
                  <a:pt x="10605809" y="3426647"/>
                </a:cubicBezTo>
                <a:cubicBezTo>
                  <a:pt x="10605417" y="3372733"/>
                  <a:pt x="10627129" y="3344046"/>
                  <a:pt x="10650087" y="3315204"/>
                </a:cubicBezTo>
                <a:cubicBezTo>
                  <a:pt x="10652333" y="3312926"/>
                  <a:pt x="10656067" y="3312460"/>
                  <a:pt x="10659803" y="3311995"/>
                </a:cubicBezTo>
                <a:cubicBezTo>
                  <a:pt x="10671009" y="3310599"/>
                  <a:pt x="10672763" y="3304385"/>
                  <a:pt x="10668067" y="3286982"/>
                </a:cubicBezTo>
                <a:lnTo>
                  <a:pt x="10661131" y="3238600"/>
                </a:lnTo>
                <a:lnTo>
                  <a:pt x="10662213" y="3224326"/>
                </a:lnTo>
                <a:cubicBezTo>
                  <a:pt x="10662213" y="3224326"/>
                  <a:pt x="10666009" y="3220571"/>
                  <a:pt x="10669807" y="3220571"/>
                </a:cubicBezTo>
                <a:cubicBezTo>
                  <a:pt x="10669807" y="3224326"/>
                  <a:pt x="10673603" y="3224326"/>
                  <a:pt x="10673603" y="3224326"/>
                </a:cubicBezTo>
                <a:cubicBezTo>
                  <a:pt x="10673603" y="3235590"/>
                  <a:pt x="10673603" y="3250609"/>
                  <a:pt x="10673603" y="3261873"/>
                </a:cubicBezTo>
                <a:cubicBezTo>
                  <a:pt x="10673603" y="3273137"/>
                  <a:pt x="10673603" y="3288156"/>
                  <a:pt x="10673603" y="3299420"/>
                </a:cubicBezTo>
                <a:cubicBezTo>
                  <a:pt x="10673603" y="3306930"/>
                  <a:pt x="10673603" y="3314439"/>
                  <a:pt x="10673603" y="3318194"/>
                </a:cubicBezTo>
                <a:cubicBezTo>
                  <a:pt x="10681195" y="3329458"/>
                  <a:pt x="10688789" y="3336967"/>
                  <a:pt x="10692585" y="3348232"/>
                </a:cubicBezTo>
                <a:cubicBezTo>
                  <a:pt x="10696381" y="3363251"/>
                  <a:pt x="10703975" y="3378269"/>
                  <a:pt x="10707771" y="3393288"/>
                </a:cubicBezTo>
                <a:cubicBezTo>
                  <a:pt x="10707771" y="3404552"/>
                  <a:pt x="10711567" y="3404552"/>
                  <a:pt x="10719161" y="3404552"/>
                </a:cubicBezTo>
                <a:cubicBezTo>
                  <a:pt x="10726753" y="3404552"/>
                  <a:pt x="10726753" y="3400798"/>
                  <a:pt x="10726753" y="3393288"/>
                </a:cubicBezTo>
                <a:cubicBezTo>
                  <a:pt x="10730549" y="3382024"/>
                  <a:pt x="10730549" y="3382024"/>
                  <a:pt x="10738143" y="3389534"/>
                </a:cubicBezTo>
                <a:cubicBezTo>
                  <a:pt x="10745735" y="3393288"/>
                  <a:pt x="10749531" y="3404552"/>
                  <a:pt x="10753329" y="3385779"/>
                </a:cubicBezTo>
                <a:cubicBezTo>
                  <a:pt x="10753329" y="3382024"/>
                  <a:pt x="10760921" y="3385779"/>
                  <a:pt x="10764717" y="3385779"/>
                </a:cubicBezTo>
                <a:cubicBezTo>
                  <a:pt x="10764717" y="3385779"/>
                  <a:pt x="10764717" y="3385779"/>
                  <a:pt x="10764717" y="3389534"/>
                </a:cubicBezTo>
                <a:cubicBezTo>
                  <a:pt x="10779903" y="3400798"/>
                  <a:pt x="10779903" y="3400798"/>
                  <a:pt x="10791293" y="3389534"/>
                </a:cubicBezTo>
                <a:cubicBezTo>
                  <a:pt x="10798885" y="3382024"/>
                  <a:pt x="10802683" y="3367005"/>
                  <a:pt x="10817869" y="3359496"/>
                </a:cubicBezTo>
                <a:cubicBezTo>
                  <a:pt x="10821665" y="3370760"/>
                  <a:pt x="10817869" y="3389534"/>
                  <a:pt x="10829257" y="3397043"/>
                </a:cubicBezTo>
                <a:cubicBezTo>
                  <a:pt x="10829257" y="3397043"/>
                  <a:pt x="10833055" y="3397043"/>
                  <a:pt x="10833055" y="3393288"/>
                </a:cubicBezTo>
                <a:cubicBezTo>
                  <a:pt x="10833055" y="3344477"/>
                  <a:pt x="10833055" y="3295665"/>
                  <a:pt x="10833055" y="3243099"/>
                </a:cubicBezTo>
                <a:cubicBezTo>
                  <a:pt x="10836851" y="3239345"/>
                  <a:pt x="10836851" y="3246854"/>
                  <a:pt x="10836851" y="3239345"/>
                </a:cubicBezTo>
                <a:cubicBezTo>
                  <a:pt x="10836851" y="3246854"/>
                  <a:pt x="10836851" y="3254364"/>
                  <a:pt x="10840647" y="3258118"/>
                </a:cubicBezTo>
                <a:cubicBezTo>
                  <a:pt x="10840647" y="3263750"/>
                  <a:pt x="10841597" y="3270320"/>
                  <a:pt x="10844443" y="3275952"/>
                </a:cubicBezTo>
                <a:lnTo>
                  <a:pt x="10855381" y="3284742"/>
                </a:lnTo>
                <a:lnTo>
                  <a:pt x="10849233" y="3320379"/>
                </a:lnTo>
                <a:cubicBezTo>
                  <a:pt x="10840479" y="3341456"/>
                  <a:pt x="10848645" y="3366421"/>
                  <a:pt x="10866811" y="3370154"/>
                </a:cubicBezTo>
                <a:cubicBezTo>
                  <a:pt x="10873281" y="3371347"/>
                  <a:pt x="10879507" y="3370571"/>
                  <a:pt x="10885487" y="3367828"/>
                </a:cubicBezTo>
                <a:cubicBezTo>
                  <a:pt x="10897691" y="3364309"/>
                  <a:pt x="10899955" y="3352035"/>
                  <a:pt x="10891525" y="3335098"/>
                </a:cubicBezTo>
                <a:lnTo>
                  <a:pt x="10890001" y="3328325"/>
                </a:lnTo>
                <a:lnTo>
                  <a:pt x="10890001" y="3275817"/>
                </a:lnTo>
                <a:lnTo>
                  <a:pt x="10897395" y="3260417"/>
                </a:lnTo>
                <a:cubicBezTo>
                  <a:pt x="10898393" y="3258294"/>
                  <a:pt x="10900639" y="3256015"/>
                  <a:pt x="10902883" y="3253737"/>
                </a:cubicBezTo>
                <a:lnTo>
                  <a:pt x="10912837" y="3245117"/>
                </a:lnTo>
                <a:lnTo>
                  <a:pt x="10916577" y="3254364"/>
                </a:lnTo>
                <a:cubicBezTo>
                  <a:pt x="10916577" y="3269382"/>
                  <a:pt x="10927965" y="3280647"/>
                  <a:pt x="10924169" y="3295665"/>
                </a:cubicBezTo>
                <a:cubicBezTo>
                  <a:pt x="10939355" y="3306930"/>
                  <a:pt x="10924169" y="3325703"/>
                  <a:pt x="10939355" y="3336967"/>
                </a:cubicBezTo>
                <a:cubicBezTo>
                  <a:pt x="10939355" y="3351986"/>
                  <a:pt x="10939355" y="3367005"/>
                  <a:pt x="10939355" y="3382024"/>
                </a:cubicBezTo>
                <a:cubicBezTo>
                  <a:pt x="10939355" y="3393288"/>
                  <a:pt x="10939355" y="3404552"/>
                  <a:pt x="10935559" y="3415817"/>
                </a:cubicBezTo>
                <a:cubicBezTo>
                  <a:pt x="10935559" y="3423326"/>
                  <a:pt x="10943151" y="3427081"/>
                  <a:pt x="10946947" y="3430836"/>
                </a:cubicBezTo>
                <a:cubicBezTo>
                  <a:pt x="10950745" y="3430836"/>
                  <a:pt x="10954541" y="3430836"/>
                  <a:pt x="10958337" y="3427081"/>
                </a:cubicBezTo>
                <a:cubicBezTo>
                  <a:pt x="10958337" y="3419571"/>
                  <a:pt x="10958337" y="3415817"/>
                  <a:pt x="10958337" y="3408307"/>
                </a:cubicBezTo>
                <a:cubicBezTo>
                  <a:pt x="10958337" y="3393288"/>
                  <a:pt x="10962133" y="3374515"/>
                  <a:pt x="10954541" y="3359496"/>
                </a:cubicBezTo>
                <a:cubicBezTo>
                  <a:pt x="10946947" y="3340722"/>
                  <a:pt x="10962133" y="3325703"/>
                  <a:pt x="10958337" y="3310684"/>
                </a:cubicBezTo>
                <a:cubicBezTo>
                  <a:pt x="10954541" y="3306930"/>
                  <a:pt x="10954541" y="3299420"/>
                  <a:pt x="10962133" y="3295665"/>
                </a:cubicBezTo>
                <a:cubicBezTo>
                  <a:pt x="10965931" y="3325703"/>
                  <a:pt x="10973523" y="3359496"/>
                  <a:pt x="10969727" y="3393288"/>
                </a:cubicBezTo>
                <a:cubicBezTo>
                  <a:pt x="10969727" y="3397043"/>
                  <a:pt x="10973523" y="3404552"/>
                  <a:pt x="10969727" y="3408307"/>
                </a:cubicBezTo>
                <a:cubicBezTo>
                  <a:pt x="10965931" y="3415817"/>
                  <a:pt x="10981117" y="3419571"/>
                  <a:pt x="10977319" y="3427081"/>
                </a:cubicBezTo>
                <a:cubicBezTo>
                  <a:pt x="10977319" y="3430836"/>
                  <a:pt x="10984913" y="3430836"/>
                  <a:pt x="10988709" y="3430836"/>
                </a:cubicBezTo>
                <a:cubicBezTo>
                  <a:pt x="10996301" y="3430836"/>
                  <a:pt x="10996301" y="3427081"/>
                  <a:pt x="10996301" y="3423326"/>
                </a:cubicBezTo>
                <a:cubicBezTo>
                  <a:pt x="10996301" y="3404552"/>
                  <a:pt x="10996301" y="3385779"/>
                  <a:pt x="10996301" y="3367005"/>
                </a:cubicBezTo>
                <a:cubicBezTo>
                  <a:pt x="11000099" y="3385779"/>
                  <a:pt x="11011487" y="3404552"/>
                  <a:pt x="11011487" y="3427081"/>
                </a:cubicBezTo>
                <a:cubicBezTo>
                  <a:pt x="11007691" y="3430836"/>
                  <a:pt x="11007691" y="3438345"/>
                  <a:pt x="11019081" y="3438345"/>
                </a:cubicBezTo>
                <a:cubicBezTo>
                  <a:pt x="11026673" y="3438345"/>
                  <a:pt x="11022877" y="3430836"/>
                  <a:pt x="11022877" y="3423326"/>
                </a:cubicBezTo>
                <a:cubicBezTo>
                  <a:pt x="11022877" y="3393288"/>
                  <a:pt x="11022877" y="3363251"/>
                  <a:pt x="11022877" y="3329458"/>
                </a:cubicBezTo>
                <a:cubicBezTo>
                  <a:pt x="11022877" y="3325703"/>
                  <a:pt x="11019081" y="3318194"/>
                  <a:pt x="11030471" y="3314439"/>
                </a:cubicBezTo>
                <a:cubicBezTo>
                  <a:pt x="11030471" y="3321949"/>
                  <a:pt x="11026673" y="3336967"/>
                  <a:pt x="11030471" y="3340722"/>
                </a:cubicBezTo>
                <a:cubicBezTo>
                  <a:pt x="11041859" y="3351986"/>
                  <a:pt x="11034267" y="3363251"/>
                  <a:pt x="11041859" y="3374515"/>
                </a:cubicBezTo>
                <a:cubicBezTo>
                  <a:pt x="11045655" y="3382024"/>
                  <a:pt x="11041859" y="3397043"/>
                  <a:pt x="11041859" y="3408307"/>
                </a:cubicBezTo>
                <a:cubicBezTo>
                  <a:pt x="11041859" y="3415817"/>
                  <a:pt x="11045655" y="3419571"/>
                  <a:pt x="11053249" y="3419571"/>
                </a:cubicBezTo>
                <a:cubicBezTo>
                  <a:pt x="11057045" y="3419571"/>
                  <a:pt x="11064639" y="3415817"/>
                  <a:pt x="11064639" y="3408307"/>
                </a:cubicBezTo>
                <a:cubicBezTo>
                  <a:pt x="11060841" y="3382024"/>
                  <a:pt x="11060841" y="3355741"/>
                  <a:pt x="11064639" y="3329458"/>
                </a:cubicBezTo>
                <a:cubicBezTo>
                  <a:pt x="11064639" y="3318194"/>
                  <a:pt x="11060841" y="3310684"/>
                  <a:pt x="11068435" y="3295665"/>
                </a:cubicBezTo>
                <a:cubicBezTo>
                  <a:pt x="11068435" y="3314439"/>
                  <a:pt x="11072231" y="3325703"/>
                  <a:pt x="11068435" y="3336967"/>
                </a:cubicBezTo>
                <a:cubicBezTo>
                  <a:pt x="11068435" y="3351986"/>
                  <a:pt x="11076027" y="3355741"/>
                  <a:pt x="11083621" y="3363251"/>
                </a:cubicBezTo>
                <a:cubicBezTo>
                  <a:pt x="11087417" y="3367005"/>
                  <a:pt x="11091213" y="3367005"/>
                  <a:pt x="11095011" y="3363251"/>
                </a:cubicBezTo>
                <a:cubicBezTo>
                  <a:pt x="11098807" y="3359496"/>
                  <a:pt x="11102603" y="3355741"/>
                  <a:pt x="11102603" y="3348232"/>
                </a:cubicBezTo>
                <a:cubicBezTo>
                  <a:pt x="11098807" y="3329458"/>
                  <a:pt x="11102603" y="3314439"/>
                  <a:pt x="11110195" y="3299420"/>
                </a:cubicBezTo>
                <a:cubicBezTo>
                  <a:pt x="11117789" y="3276892"/>
                  <a:pt x="11113993" y="3258118"/>
                  <a:pt x="11113993" y="3235590"/>
                </a:cubicBezTo>
                <a:cubicBezTo>
                  <a:pt x="11113993" y="3201797"/>
                  <a:pt x="11113993" y="3168005"/>
                  <a:pt x="11113993" y="3130458"/>
                </a:cubicBezTo>
                <a:cubicBezTo>
                  <a:pt x="11117789" y="3126703"/>
                  <a:pt x="11110195" y="3115439"/>
                  <a:pt x="11117789" y="3111684"/>
                </a:cubicBezTo>
                <a:cubicBezTo>
                  <a:pt x="11121585" y="3115439"/>
                  <a:pt x="11125381" y="3122948"/>
                  <a:pt x="11132975" y="3122948"/>
                </a:cubicBezTo>
                <a:cubicBezTo>
                  <a:pt x="11148161" y="3126703"/>
                  <a:pt x="11148161" y="3137967"/>
                  <a:pt x="11148161" y="3152986"/>
                </a:cubicBezTo>
                <a:cubicBezTo>
                  <a:pt x="11148161" y="3160495"/>
                  <a:pt x="11144365" y="3171760"/>
                  <a:pt x="11155753" y="3183024"/>
                </a:cubicBezTo>
                <a:cubicBezTo>
                  <a:pt x="11151957" y="3201797"/>
                  <a:pt x="11159549" y="3224326"/>
                  <a:pt x="11151957" y="3243099"/>
                </a:cubicBezTo>
                <a:cubicBezTo>
                  <a:pt x="11144365" y="3254364"/>
                  <a:pt x="11148161" y="3265628"/>
                  <a:pt x="11148161" y="3276892"/>
                </a:cubicBezTo>
                <a:cubicBezTo>
                  <a:pt x="11148161" y="3280647"/>
                  <a:pt x="11155753" y="3288156"/>
                  <a:pt x="11163347" y="3288156"/>
                </a:cubicBezTo>
                <a:cubicBezTo>
                  <a:pt x="11170939" y="3284401"/>
                  <a:pt x="11167143" y="3280647"/>
                  <a:pt x="11167143" y="3273137"/>
                </a:cubicBezTo>
                <a:cubicBezTo>
                  <a:pt x="11170939" y="3228080"/>
                  <a:pt x="11167143" y="3183024"/>
                  <a:pt x="11174735" y="3137967"/>
                </a:cubicBezTo>
                <a:lnTo>
                  <a:pt x="11175749" y="3092567"/>
                </a:lnTo>
                <a:lnTo>
                  <a:pt x="11176789" y="3085190"/>
                </a:lnTo>
                <a:cubicBezTo>
                  <a:pt x="11191975" y="3092699"/>
                  <a:pt x="11195773" y="3107718"/>
                  <a:pt x="11203365" y="3115228"/>
                </a:cubicBezTo>
                <a:lnTo>
                  <a:pt x="11206133" y="3117198"/>
                </a:lnTo>
                <a:lnTo>
                  <a:pt x="11206159" y="3117688"/>
                </a:lnTo>
                <a:cubicBezTo>
                  <a:pt x="11206159" y="3125199"/>
                  <a:pt x="11206159" y="3128955"/>
                  <a:pt x="11207393" y="3136467"/>
                </a:cubicBezTo>
                <a:cubicBezTo>
                  <a:pt x="11208627" y="3143979"/>
                  <a:pt x="11207393" y="3151490"/>
                  <a:pt x="11207393" y="3162758"/>
                </a:cubicBezTo>
                <a:cubicBezTo>
                  <a:pt x="11207393" y="3170270"/>
                  <a:pt x="11209861" y="3177781"/>
                  <a:pt x="11209861" y="3189049"/>
                </a:cubicBezTo>
                <a:cubicBezTo>
                  <a:pt x="11209861" y="3192805"/>
                  <a:pt x="11208627" y="3196561"/>
                  <a:pt x="11207393" y="3204072"/>
                </a:cubicBezTo>
                <a:cubicBezTo>
                  <a:pt x="11207393" y="3211584"/>
                  <a:pt x="11211095" y="3207828"/>
                  <a:pt x="11211095" y="3211584"/>
                </a:cubicBezTo>
                <a:cubicBezTo>
                  <a:pt x="11211095" y="3215340"/>
                  <a:pt x="11211095" y="3215340"/>
                  <a:pt x="11211095" y="3219096"/>
                </a:cubicBezTo>
                <a:cubicBezTo>
                  <a:pt x="11211095" y="3237875"/>
                  <a:pt x="11212329" y="3260410"/>
                  <a:pt x="11213563" y="3279190"/>
                </a:cubicBezTo>
                <a:cubicBezTo>
                  <a:pt x="11213563" y="3294213"/>
                  <a:pt x="11214797" y="3309236"/>
                  <a:pt x="11216031" y="3324260"/>
                </a:cubicBezTo>
                <a:cubicBezTo>
                  <a:pt x="11217265" y="3346795"/>
                  <a:pt x="11217265" y="3346795"/>
                  <a:pt x="11216031" y="3369330"/>
                </a:cubicBezTo>
                <a:cubicBezTo>
                  <a:pt x="11214797" y="3376842"/>
                  <a:pt x="11213563" y="3384354"/>
                  <a:pt x="11218499" y="3384354"/>
                </a:cubicBezTo>
                <a:cubicBezTo>
                  <a:pt x="11220967" y="3384354"/>
                  <a:pt x="11222201" y="3395621"/>
                  <a:pt x="11220967" y="3403133"/>
                </a:cubicBezTo>
                <a:cubicBezTo>
                  <a:pt x="11217265" y="3418156"/>
                  <a:pt x="11219733" y="3429424"/>
                  <a:pt x="11219733" y="3444447"/>
                </a:cubicBezTo>
                <a:cubicBezTo>
                  <a:pt x="11218499" y="3451959"/>
                  <a:pt x="11223435" y="3466982"/>
                  <a:pt x="11225905" y="3463227"/>
                </a:cubicBezTo>
                <a:cubicBezTo>
                  <a:pt x="11232075" y="3463227"/>
                  <a:pt x="11235777" y="3466982"/>
                  <a:pt x="11235777" y="3478250"/>
                </a:cubicBezTo>
                <a:cubicBezTo>
                  <a:pt x="11235777" y="3493273"/>
                  <a:pt x="11238245" y="3504541"/>
                  <a:pt x="11238245" y="3519564"/>
                </a:cubicBezTo>
                <a:cubicBezTo>
                  <a:pt x="11238245" y="3534588"/>
                  <a:pt x="11237011" y="3549611"/>
                  <a:pt x="11238245" y="3568391"/>
                </a:cubicBezTo>
                <a:cubicBezTo>
                  <a:pt x="11239479" y="3583414"/>
                  <a:pt x="11239479" y="3598437"/>
                  <a:pt x="11238245" y="3613461"/>
                </a:cubicBezTo>
                <a:cubicBezTo>
                  <a:pt x="11237011" y="3624728"/>
                  <a:pt x="11240713" y="3628484"/>
                  <a:pt x="11243181" y="3632240"/>
                </a:cubicBezTo>
                <a:cubicBezTo>
                  <a:pt x="11246883" y="3643508"/>
                  <a:pt x="11249351" y="3639752"/>
                  <a:pt x="11249351" y="3624728"/>
                </a:cubicBezTo>
                <a:cubicBezTo>
                  <a:pt x="11249351" y="3620973"/>
                  <a:pt x="11249351" y="3613461"/>
                  <a:pt x="11249351" y="3605949"/>
                </a:cubicBezTo>
                <a:cubicBezTo>
                  <a:pt x="11250585" y="3598437"/>
                  <a:pt x="11250585" y="3587170"/>
                  <a:pt x="11253053" y="3587170"/>
                </a:cubicBezTo>
                <a:cubicBezTo>
                  <a:pt x="11259223" y="3587170"/>
                  <a:pt x="11259223" y="3575902"/>
                  <a:pt x="11259223" y="3564635"/>
                </a:cubicBezTo>
                <a:cubicBezTo>
                  <a:pt x="11259223" y="3549611"/>
                  <a:pt x="11259223" y="3538344"/>
                  <a:pt x="11262925" y="3530832"/>
                </a:cubicBezTo>
                <a:cubicBezTo>
                  <a:pt x="11265393" y="3523320"/>
                  <a:pt x="11265393" y="3508297"/>
                  <a:pt x="11262925" y="3497029"/>
                </a:cubicBezTo>
                <a:cubicBezTo>
                  <a:pt x="11259223" y="3482006"/>
                  <a:pt x="11261691" y="3463227"/>
                  <a:pt x="11261691" y="3444447"/>
                </a:cubicBezTo>
                <a:cubicBezTo>
                  <a:pt x="11261691" y="3440691"/>
                  <a:pt x="11262925" y="3440691"/>
                  <a:pt x="11262925" y="3436936"/>
                </a:cubicBezTo>
                <a:cubicBezTo>
                  <a:pt x="11265393" y="3433180"/>
                  <a:pt x="11266627" y="3436936"/>
                  <a:pt x="11266627" y="3440691"/>
                </a:cubicBezTo>
                <a:cubicBezTo>
                  <a:pt x="11266627" y="3451959"/>
                  <a:pt x="11266627" y="3459471"/>
                  <a:pt x="11269095" y="3463227"/>
                </a:cubicBezTo>
                <a:cubicBezTo>
                  <a:pt x="11272797" y="3474494"/>
                  <a:pt x="11275265" y="3470738"/>
                  <a:pt x="11277733" y="3470738"/>
                </a:cubicBezTo>
                <a:cubicBezTo>
                  <a:pt x="11277733" y="3459471"/>
                  <a:pt x="11278967" y="3448203"/>
                  <a:pt x="11278967" y="3433180"/>
                </a:cubicBezTo>
                <a:cubicBezTo>
                  <a:pt x="11280201" y="3440691"/>
                  <a:pt x="11280201" y="3444447"/>
                  <a:pt x="11280201" y="3448203"/>
                </a:cubicBezTo>
                <a:cubicBezTo>
                  <a:pt x="11280201" y="3459471"/>
                  <a:pt x="11281435" y="3470738"/>
                  <a:pt x="11280201" y="3482006"/>
                </a:cubicBezTo>
                <a:cubicBezTo>
                  <a:pt x="11278967" y="3497029"/>
                  <a:pt x="11282669" y="3500785"/>
                  <a:pt x="11283903" y="3515809"/>
                </a:cubicBezTo>
                <a:cubicBezTo>
                  <a:pt x="11285137" y="3530832"/>
                  <a:pt x="11286371" y="3530832"/>
                  <a:pt x="11291307" y="3523320"/>
                </a:cubicBezTo>
                <a:cubicBezTo>
                  <a:pt x="11295009" y="3519564"/>
                  <a:pt x="11296243" y="3512053"/>
                  <a:pt x="11295009" y="3504541"/>
                </a:cubicBezTo>
                <a:cubicBezTo>
                  <a:pt x="11292541" y="3493273"/>
                  <a:pt x="11293775" y="3482006"/>
                  <a:pt x="11293775" y="3474494"/>
                </a:cubicBezTo>
                <a:cubicBezTo>
                  <a:pt x="11292541" y="3451959"/>
                  <a:pt x="11295009" y="3433180"/>
                  <a:pt x="11291307" y="3410645"/>
                </a:cubicBezTo>
                <a:cubicBezTo>
                  <a:pt x="11291307" y="3410645"/>
                  <a:pt x="11291307" y="3406889"/>
                  <a:pt x="11292541" y="3403133"/>
                </a:cubicBezTo>
                <a:cubicBezTo>
                  <a:pt x="11295009" y="3384354"/>
                  <a:pt x="11295009" y="3369330"/>
                  <a:pt x="11295009" y="3350551"/>
                </a:cubicBezTo>
                <a:cubicBezTo>
                  <a:pt x="11296243" y="3324260"/>
                  <a:pt x="11298711" y="3297969"/>
                  <a:pt x="11297477" y="3271678"/>
                </a:cubicBezTo>
                <a:cubicBezTo>
                  <a:pt x="11297477" y="3271678"/>
                  <a:pt x="11297477" y="3267922"/>
                  <a:pt x="11297477" y="3267922"/>
                </a:cubicBezTo>
                <a:cubicBezTo>
                  <a:pt x="11298711" y="3267922"/>
                  <a:pt x="11298711" y="3267922"/>
                  <a:pt x="11298711" y="3267922"/>
                </a:cubicBezTo>
                <a:cubicBezTo>
                  <a:pt x="11299945" y="3267922"/>
                  <a:pt x="11301179" y="3267922"/>
                  <a:pt x="11301179" y="3271678"/>
                </a:cubicBezTo>
                <a:cubicBezTo>
                  <a:pt x="11301179" y="3275434"/>
                  <a:pt x="11301179" y="3279190"/>
                  <a:pt x="11301179" y="3282945"/>
                </a:cubicBezTo>
                <a:cubicBezTo>
                  <a:pt x="11301179" y="3305481"/>
                  <a:pt x="11301179" y="3328016"/>
                  <a:pt x="11301179" y="3350551"/>
                </a:cubicBezTo>
                <a:cubicBezTo>
                  <a:pt x="11301179" y="3354307"/>
                  <a:pt x="11301179" y="3361818"/>
                  <a:pt x="11303647" y="3361818"/>
                </a:cubicBezTo>
                <a:cubicBezTo>
                  <a:pt x="11308583" y="3358063"/>
                  <a:pt x="11308583" y="3373086"/>
                  <a:pt x="11308583" y="3380598"/>
                </a:cubicBezTo>
                <a:cubicBezTo>
                  <a:pt x="11308583" y="3395621"/>
                  <a:pt x="11308583" y="3410645"/>
                  <a:pt x="11308583" y="3425668"/>
                </a:cubicBezTo>
                <a:cubicBezTo>
                  <a:pt x="11308583" y="3436936"/>
                  <a:pt x="11309817" y="3448203"/>
                  <a:pt x="11311051" y="3459471"/>
                </a:cubicBezTo>
                <a:cubicBezTo>
                  <a:pt x="11313519" y="3455715"/>
                  <a:pt x="11314753" y="3448203"/>
                  <a:pt x="11314753" y="3440691"/>
                </a:cubicBezTo>
                <a:cubicBezTo>
                  <a:pt x="11314753" y="3410645"/>
                  <a:pt x="11312285" y="3380598"/>
                  <a:pt x="11315987" y="3350551"/>
                </a:cubicBezTo>
                <a:cubicBezTo>
                  <a:pt x="11315987" y="3301725"/>
                  <a:pt x="11315987" y="3252899"/>
                  <a:pt x="11315987" y="3207828"/>
                </a:cubicBezTo>
                <a:cubicBezTo>
                  <a:pt x="11315987" y="3200316"/>
                  <a:pt x="11312285" y="3196561"/>
                  <a:pt x="11314753" y="3189049"/>
                </a:cubicBezTo>
                <a:cubicBezTo>
                  <a:pt x="11318455" y="3177781"/>
                  <a:pt x="11315987" y="3162758"/>
                  <a:pt x="11315987" y="3151490"/>
                </a:cubicBezTo>
                <a:cubicBezTo>
                  <a:pt x="11315987" y="3140223"/>
                  <a:pt x="11317221" y="3125199"/>
                  <a:pt x="11314753" y="3113932"/>
                </a:cubicBezTo>
                <a:cubicBezTo>
                  <a:pt x="11313519" y="3106420"/>
                  <a:pt x="11314753" y="3095152"/>
                  <a:pt x="11314753" y="3087641"/>
                </a:cubicBezTo>
                <a:lnTo>
                  <a:pt x="11316909" y="3050449"/>
                </a:lnTo>
                <a:lnTo>
                  <a:pt x="11321055" y="3043888"/>
                </a:lnTo>
                <a:cubicBezTo>
                  <a:pt x="11321055" y="3040133"/>
                  <a:pt x="11321055" y="3032624"/>
                  <a:pt x="11321055" y="3025114"/>
                </a:cubicBezTo>
                <a:cubicBezTo>
                  <a:pt x="11321055" y="3013850"/>
                  <a:pt x="11321055" y="2998831"/>
                  <a:pt x="11321055" y="2987567"/>
                </a:cubicBezTo>
                <a:cubicBezTo>
                  <a:pt x="11321055" y="2976303"/>
                  <a:pt x="11321055" y="2961284"/>
                  <a:pt x="11321055" y="2950020"/>
                </a:cubicBezTo>
                <a:cubicBezTo>
                  <a:pt x="11321055" y="2950020"/>
                  <a:pt x="11324853" y="2950020"/>
                  <a:pt x="11324853" y="2946265"/>
                </a:cubicBezTo>
                <a:cubicBezTo>
                  <a:pt x="11328649" y="2946265"/>
                  <a:pt x="11332445" y="2950020"/>
                  <a:pt x="11332445" y="2950020"/>
                </a:cubicBezTo>
                <a:cubicBezTo>
                  <a:pt x="11336241" y="2961284"/>
                  <a:pt x="11332445" y="2976303"/>
                  <a:pt x="11332445" y="2987567"/>
                </a:cubicBezTo>
                <a:cubicBezTo>
                  <a:pt x="11336241" y="2991322"/>
                  <a:pt x="11332445" y="2995076"/>
                  <a:pt x="11336241" y="2998831"/>
                </a:cubicBezTo>
                <a:cubicBezTo>
                  <a:pt x="11340037" y="2998831"/>
                  <a:pt x="11343835" y="2998831"/>
                  <a:pt x="11343835" y="2998831"/>
                </a:cubicBezTo>
                <a:cubicBezTo>
                  <a:pt x="11345733" y="2989444"/>
                  <a:pt x="11350479" y="2986628"/>
                  <a:pt x="11356173" y="2986159"/>
                </a:cubicBezTo>
                <a:lnTo>
                  <a:pt x="11362739" y="2986671"/>
                </a:lnTo>
                <a:lnTo>
                  <a:pt x="11362739" y="3000337"/>
                </a:lnTo>
                <a:cubicBezTo>
                  <a:pt x="11358941" y="3015356"/>
                  <a:pt x="11370331" y="3026620"/>
                  <a:pt x="11370331" y="3045393"/>
                </a:cubicBezTo>
                <a:cubicBezTo>
                  <a:pt x="11366535" y="3056658"/>
                  <a:pt x="11370331" y="3071677"/>
                  <a:pt x="11370331" y="3086695"/>
                </a:cubicBezTo>
                <a:cubicBezTo>
                  <a:pt x="11370331" y="3090450"/>
                  <a:pt x="11370331" y="3090450"/>
                  <a:pt x="11370331" y="3094205"/>
                </a:cubicBezTo>
                <a:cubicBezTo>
                  <a:pt x="11389313" y="3109224"/>
                  <a:pt x="11385517" y="3127997"/>
                  <a:pt x="11377923" y="3146771"/>
                </a:cubicBezTo>
                <a:cubicBezTo>
                  <a:pt x="11370331" y="3161790"/>
                  <a:pt x="11374127" y="3176809"/>
                  <a:pt x="11362739" y="3191828"/>
                </a:cubicBezTo>
                <a:cubicBezTo>
                  <a:pt x="11362739" y="3191828"/>
                  <a:pt x="11362739" y="3195582"/>
                  <a:pt x="11366535" y="3199337"/>
                </a:cubicBezTo>
                <a:cubicBezTo>
                  <a:pt x="11370331" y="3203092"/>
                  <a:pt x="11370331" y="3206847"/>
                  <a:pt x="11370331" y="3210601"/>
                </a:cubicBezTo>
                <a:cubicBezTo>
                  <a:pt x="11366535" y="3248149"/>
                  <a:pt x="11381721" y="3285696"/>
                  <a:pt x="11374127" y="3323243"/>
                </a:cubicBezTo>
                <a:cubicBezTo>
                  <a:pt x="11374127" y="3338262"/>
                  <a:pt x="11385517" y="3345771"/>
                  <a:pt x="11381721" y="3357036"/>
                </a:cubicBezTo>
                <a:cubicBezTo>
                  <a:pt x="11381721" y="3368300"/>
                  <a:pt x="11381721" y="3383319"/>
                  <a:pt x="11381721" y="3394583"/>
                </a:cubicBezTo>
                <a:cubicBezTo>
                  <a:pt x="11385517" y="3417111"/>
                  <a:pt x="11370331" y="3435885"/>
                  <a:pt x="11377923" y="3454658"/>
                </a:cubicBezTo>
                <a:cubicBezTo>
                  <a:pt x="11377923" y="3462168"/>
                  <a:pt x="11377923" y="3465923"/>
                  <a:pt x="11377923" y="3469677"/>
                </a:cubicBezTo>
                <a:cubicBezTo>
                  <a:pt x="11377923" y="3473432"/>
                  <a:pt x="11374127" y="3477187"/>
                  <a:pt x="11381721" y="3480941"/>
                </a:cubicBezTo>
                <a:cubicBezTo>
                  <a:pt x="11385517" y="3480941"/>
                  <a:pt x="11393109" y="3477187"/>
                  <a:pt x="11393109" y="3473432"/>
                </a:cubicBezTo>
                <a:cubicBezTo>
                  <a:pt x="11396907" y="3462168"/>
                  <a:pt x="11408295" y="3450904"/>
                  <a:pt x="11408295" y="3435885"/>
                </a:cubicBezTo>
                <a:cubicBezTo>
                  <a:pt x="11408295" y="3428375"/>
                  <a:pt x="11415889" y="3428375"/>
                  <a:pt x="11419685" y="3420866"/>
                </a:cubicBezTo>
                <a:cubicBezTo>
                  <a:pt x="11431075" y="3439639"/>
                  <a:pt x="11431075" y="3458413"/>
                  <a:pt x="11434871" y="3477187"/>
                </a:cubicBezTo>
                <a:cubicBezTo>
                  <a:pt x="11438667" y="3492206"/>
                  <a:pt x="11446261" y="3503470"/>
                  <a:pt x="11450057" y="3518489"/>
                </a:cubicBezTo>
                <a:cubicBezTo>
                  <a:pt x="11450057" y="3522243"/>
                  <a:pt x="11457649" y="3529753"/>
                  <a:pt x="11465243" y="3525998"/>
                </a:cubicBezTo>
                <a:cubicBezTo>
                  <a:pt x="11472835" y="3522243"/>
                  <a:pt x="11469039" y="3514734"/>
                  <a:pt x="11469039" y="3510979"/>
                </a:cubicBezTo>
                <a:cubicBezTo>
                  <a:pt x="11469039" y="3484696"/>
                  <a:pt x="11469039" y="3462168"/>
                  <a:pt x="11469039" y="3435885"/>
                </a:cubicBezTo>
                <a:cubicBezTo>
                  <a:pt x="11469039" y="3390828"/>
                  <a:pt x="11480429" y="3345771"/>
                  <a:pt x="11503207" y="3304469"/>
                </a:cubicBezTo>
                <a:cubicBezTo>
                  <a:pt x="11510801" y="3289450"/>
                  <a:pt x="11507003" y="3270677"/>
                  <a:pt x="11514597" y="3255658"/>
                </a:cubicBezTo>
                <a:cubicBezTo>
                  <a:pt x="11518393" y="3240639"/>
                  <a:pt x="11514597" y="3221865"/>
                  <a:pt x="11510801" y="3203092"/>
                </a:cubicBezTo>
                <a:cubicBezTo>
                  <a:pt x="11503207" y="3188073"/>
                  <a:pt x="11499411" y="3165545"/>
                  <a:pt x="11499411" y="3146771"/>
                </a:cubicBezTo>
                <a:cubicBezTo>
                  <a:pt x="11503207" y="3116733"/>
                  <a:pt x="11495615" y="3086695"/>
                  <a:pt x="11507003" y="3056658"/>
                </a:cubicBezTo>
                <a:cubicBezTo>
                  <a:pt x="11510801" y="3052903"/>
                  <a:pt x="11510801" y="3049148"/>
                  <a:pt x="11507003" y="3045393"/>
                </a:cubicBezTo>
                <a:lnTo>
                  <a:pt x="11501673" y="3006454"/>
                </a:lnTo>
                <a:lnTo>
                  <a:pt x="11508507" y="3006810"/>
                </a:lnTo>
                <a:cubicBezTo>
                  <a:pt x="11510879" y="3005402"/>
                  <a:pt x="11512777" y="3002586"/>
                  <a:pt x="11514675" y="2998831"/>
                </a:cubicBezTo>
                <a:cubicBezTo>
                  <a:pt x="11518471" y="2991322"/>
                  <a:pt x="11518471" y="2991322"/>
                  <a:pt x="11526065" y="2998831"/>
                </a:cubicBezTo>
                <a:cubicBezTo>
                  <a:pt x="11529861" y="3004463"/>
                  <a:pt x="11531759" y="3007279"/>
                  <a:pt x="11533183" y="3007279"/>
                </a:cubicBezTo>
                <a:lnTo>
                  <a:pt x="11533509" y="3006635"/>
                </a:lnTo>
                <a:lnTo>
                  <a:pt x="11533509" y="3013933"/>
                </a:lnTo>
                <a:cubicBezTo>
                  <a:pt x="11533509" y="3032712"/>
                  <a:pt x="11534743" y="3055247"/>
                  <a:pt x="11535977" y="3074027"/>
                </a:cubicBezTo>
                <a:cubicBezTo>
                  <a:pt x="11535977" y="3089050"/>
                  <a:pt x="11537211" y="3104073"/>
                  <a:pt x="11538445" y="3119097"/>
                </a:cubicBezTo>
                <a:cubicBezTo>
                  <a:pt x="11539679" y="3141632"/>
                  <a:pt x="11539679" y="3141632"/>
                  <a:pt x="11538445" y="3164167"/>
                </a:cubicBezTo>
                <a:cubicBezTo>
                  <a:pt x="11537211" y="3171679"/>
                  <a:pt x="11535977" y="3179191"/>
                  <a:pt x="11540913" y="3179191"/>
                </a:cubicBezTo>
                <a:cubicBezTo>
                  <a:pt x="11543381" y="3179191"/>
                  <a:pt x="11544615" y="3190458"/>
                  <a:pt x="11543381" y="3197970"/>
                </a:cubicBezTo>
                <a:cubicBezTo>
                  <a:pt x="11539679" y="3212993"/>
                  <a:pt x="11542147" y="3224261"/>
                  <a:pt x="11542147" y="3239284"/>
                </a:cubicBezTo>
                <a:cubicBezTo>
                  <a:pt x="11540913" y="3246796"/>
                  <a:pt x="11545849" y="3261819"/>
                  <a:pt x="11548317" y="3258064"/>
                </a:cubicBezTo>
                <a:cubicBezTo>
                  <a:pt x="11554487" y="3258064"/>
                  <a:pt x="11558189" y="3261819"/>
                  <a:pt x="11558189" y="3273087"/>
                </a:cubicBezTo>
                <a:cubicBezTo>
                  <a:pt x="11558189" y="3288110"/>
                  <a:pt x="11560657" y="3299378"/>
                  <a:pt x="11560657" y="3314401"/>
                </a:cubicBezTo>
                <a:cubicBezTo>
                  <a:pt x="11560657" y="3329425"/>
                  <a:pt x="11559423" y="3344448"/>
                  <a:pt x="11560657" y="3363228"/>
                </a:cubicBezTo>
                <a:cubicBezTo>
                  <a:pt x="11561891" y="3378251"/>
                  <a:pt x="11561891" y="3393274"/>
                  <a:pt x="11560657" y="3408298"/>
                </a:cubicBezTo>
                <a:cubicBezTo>
                  <a:pt x="11559423" y="3419565"/>
                  <a:pt x="11563125" y="3423321"/>
                  <a:pt x="11565593" y="3427077"/>
                </a:cubicBezTo>
                <a:cubicBezTo>
                  <a:pt x="11569295" y="3438345"/>
                  <a:pt x="11571763" y="3434589"/>
                  <a:pt x="11571763" y="3419565"/>
                </a:cubicBezTo>
                <a:cubicBezTo>
                  <a:pt x="11571763" y="3415810"/>
                  <a:pt x="11571763" y="3408298"/>
                  <a:pt x="11571763" y="3400786"/>
                </a:cubicBezTo>
                <a:cubicBezTo>
                  <a:pt x="11572997" y="3393274"/>
                  <a:pt x="11572997" y="3382007"/>
                  <a:pt x="11575465" y="3382007"/>
                </a:cubicBezTo>
                <a:cubicBezTo>
                  <a:pt x="11581635" y="3382007"/>
                  <a:pt x="11581635" y="3370739"/>
                  <a:pt x="11581635" y="3359472"/>
                </a:cubicBezTo>
                <a:cubicBezTo>
                  <a:pt x="11581635" y="3344448"/>
                  <a:pt x="11581635" y="3333181"/>
                  <a:pt x="11585337" y="3325669"/>
                </a:cubicBezTo>
                <a:cubicBezTo>
                  <a:pt x="11587805" y="3318157"/>
                  <a:pt x="11587805" y="3303134"/>
                  <a:pt x="11585337" y="3291866"/>
                </a:cubicBezTo>
                <a:cubicBezTo>
                  <a:pt x="11581635" y="3276843"/>
                  <a:pt x="11584103" y="3258064"/>
                  <a:pt x="11584103" y="3239284"/>
                </a:cubicBezTo>
                <a:cubicBezTo>
                  <a:pt x="11584103" y="3235528"/>
                  <a:pt x="11585337" y="3235528"/>
                  <a:pt x="11585337" y="3231773"/>
                </a:cubicBezTo>
                <a:cubicBezTo>
                  <a:pt x="11587805" y="3228017"/>
                  <a:pt x="11589039" y="3231773"/>
                  <a:pt x="11589039" y="3235528"/>
                </a:cubicBezTo>
                <a:cubicBezTo>
                  <a:pt x="11589039" y="3246796"/>
                  <a:pt x="11589039" y="3254308"/>
                  <a:pt x="11591507" y="3258064"/>
                </a:cubicBezTo>
                <a:cubicBezTo>
                  <a:pt x="11595209" y="3269331"/>
                  <a:pt x="11597677" y="3265575"/>
                  <a:pt x="11600145" y="3265575"/>
                </a:cubicBezTo>
                <a:cubicBezTo>
                  <a:pt x="11600145" y="3254308"/>
                  <a:pt x="11601379" y="3243040"/>
                  <a:pt x="11601379" y="3228017"/>
                </a:cubicBezTo>
                <a:cubicBezTo>
                  <a:pt x="11602613" y="3235528"/>
                  <a:pt x="11602613" y="3239284"/>
                  <a:pt x="11602613" y="3243040"/>
                </a:cubicBezTo>
                <a:cubicBezTo>
                  <a:pt x="11602613" y="3254308"/>
                  <a:pt x="11603847" y="3265575"/>
                  <a:pt x="11602613" y="3276843"/>
                </a:cubicBezTo>
                <a:cubicBezTo>
                  <a:pt x="11601379" y="3291866"/>
                  <a:pt x="11605081" y="3295622"/>
                  <a:pt x="11606315" y="3310646"/>
                </a:cubicBezTo>
                <a:cubicBezTo>
                  <a:pt x="11607549" y="3325669"/>
                  <a:pt x="11608783" y="3325669"/>
                  <a:pt x="11613719" y="3318157"/>
                </a:cubicBezTo>
                <a:cubicBezTo>
                  <a:pt x="11617421" y="3314401"/>
                  <a:pt x="11618655" y="3306890"/>
                  <a:pt x="11617421" y="3299378"/>
                </a:cubicBezTo>
                <a:cubicBezTo>
                  <a:pt x="11614953" y="3288110"/>
                  <a:pt x="11616187" y="3276843"/>
                  <a:pt x="11616187" y="3269331"/>
                </a:cubicBezTo>
                <a:cubicBezTo>
                  <a:pt x="11614953" y="3246796"/>
                  <a:pt x="11617421" y="3228017"/>
                  <a:pt x="11613719" y="3205482"/>
                </a:cubicBezTo>
                <a:cubicBezTo>
                  <a:pt x="11613719" y="3205482"/>
                  <a:pt x="11613719" y="3201726"/>
                  <a:pt x="11614953" y="3197970"/>
                </a:cubicBezTo>
                <a:lnTo>
                  <a:pt x="11616487" y="3165284"/>
                </a:lnTo>
                <a:lnTo>
                  <a:pt x="11617101" y="3165545"/>
                </a:lnTo>
                <a:lnTo>
                  <a:pt x="11630901" y="3173343"/>
                </a:lnTo>
                <a:lnTo>
                  <a:pt x="11630995" y="3175435"/>
                </a:lnTo>
                <a:cubicBezTo>
                  <a:pt x="11630995" y="3190458"/>
                  <a:pt x="11630995" y="3205482"/>
                  <a:pt x="11630995" y="3220505"/>
                </a:cubicBezTo>
                <a:lnTo>
                  <a:pt x="11633317" y="3252288"/>
                </a:lnTo>
                <a:lnTo>
                  <a:pt x="11632287" y="3259413"/>
                </a:lnTo>
                <a:cubicBezTo>
                  <a:pt x="11632287" y="3266922"/>
                  <a:pt x="11643677" y="3270677"/>
                  <a:pt x="11651269" y="3274432"/>
                </a:cubicBezTo>
                <a:cubicBezTo>
                  <a:pt x="11662659" y="3281941"/>
                  <a:pt x="11666455" y="3296960"/>
                  <a:pt x="11651269" y="3304469"/>
                </a:cubicBezTo>
                <a:cubicBezTo>
                  <a:pt x="11643677" y="3304469"/>
                  <a:pt x="11639879" y="3308224"/>
                  <a:pt x="11632287" y="3311979"/>
                </a:cubicBezTo>
                <a:cubicBezTo>
                  <a:pt x="11624695" y="3311979"/>
                  <a:pt x="11620897" y="3319488"/>
                  <a:pt x="11620897" y="3330752"/>
                </a:cubicBezTo>
                <a:cubicBezTo>
                  <a:pt x="11620897" y="3338262"/>
                  <a:pt x="11620897" y="3345771"/>
                  <a:pt x="11613305" y="3353281"/>
                </a:cubicBezTo>
                <a:cubicBezTo>
                  <a:pt x="11609509" y="3364545"/>
                  <a:pt x="11617101" y="3375809"/>
                  <a:pt x="11628491" y="3383319"/>
                </a:cubicBezTo>
                <a:cubicBezTo>
                  <a:pt x="11651269" y="3394583"/>
                  <a:pt x="11651269" y="3417111"/>
                  <a:pt x="11658863" y="3435885"/>
                </a:cubicBezTo>
                <a:cubicBezTo>
                  <a:pt x="11662659" y="3443394"/>
                  <a:pt x="11655065" y="3450904"/>
                  <a:pt x="11651269" y="3462168"/>
                </a:cubicBezTo>
                <a:cubicBezTo>
                  <a:pt x="11651269" y="3473432"/>
                  <a:pt x="11643677" y="3484696"/>
                  <a:pt x="11636083" y="3492206"/>
                </a:cubicBezTo>
                <a:cubicBezTo>
                  <a:pt x="11620897" y="3514734"/>
                  <a:pt x="11620897" y="3518489"/>
                  <a:pt x="11639879" y="3533508"/>
                </a:cubicBezTo>
                <a:cubicBezTo>
                  <a:pt x="11639879" y="3537262"/>
                  <a:pt x="11647473" y="3537262"/>
                  <a:pt x="11651269" y="3541017"/>
                </a:cubicBezTo>
                <a:cubicBezTo>
                  <a:pt x="11632287" y="3563545"/>
                  <a:pt x="11632287" y="3582319"/>
                  <a:pt x="11632287" y="3604847"/>
                </a:cubicBezTo>
                <a:cubicBezTo>
                  <a:pt x="11632287" y="3619866"/>
                  <a:pt x="11632287" y="3631130"/>
                  <a:pt x="11632287" y="3646150"/>
                </a:cubicBezTo>
                <a:cubicBezTo>
                  <a:pt x="11636083" y="3676188"/>
                  <a:pt x="11624695" y="3706225"/>
                  <a:pt x="11628491" y="3740018"/>
                </a:cubicBezTo>
                <a:cubicBezTo>
                  <a:pt x="11628491" y="3751282"/>
                  <a:pt x="11613305" y="3755037"/>
                  <a:pt x="11624695" y="3766301"/>
                </a:cubicBezTo>
                <a:cubicBezTo>
                  <a:pt x="11632287" y="3777565"/>
                  <a:pt x="11624695" y="3788829"/>
                  <a:pt x="11628491" y="3796339"/>
                </a:cubicBezTo>
                <a:cubicBezTo>
                  <a:pt x="11628491" y="3807603"/>
                  <a:pt x="11628491" y="3818867"/>
                  <a:pt x="11628491" y="3830131"/>
                </a:cubicBezTo>
                <a:cubicBezTo>
                  <a:pt x="11636083" y="3837641"/>
                  <a:pt x="11643677" y="3830131"/>
                  <a:pt x="11651269" y="3833886"/>
                </a:cubicBezTo>
                <a:cubicBezTo>
                  <a:pt x="11666455" y="3845150"/>
                  <a:pt x="11670251" y="3860169"/>
                  <a:pt x="11662659" y="3878943"/>
                </a:cubicBezTo>
                <a:cubicBezTo>
                  <a:pt x="11662659" y="3882697"/>
                  <a:pt x="11658863" y="3882697"/>
                  <a:pt x="11658863" y="3890207"/>
                </a:cubicBezTo>
                <a:cubicBezTo>
                  <a:pt x="11658863" y="3893962"/>
                  <a:pt x="11662659" y="3897716"/>
                  <a:pt x="11670251" y="3897716"/>
                </a:cubicBezTo>
                <a:cubicBezTo>
                  <a:pt x="11674049" y="3897716"/>
                  <a:pt x="11681641" y="3897716"/>
                  <a:pt x="11681641" y="3890207"/>
                </a:cubicBezTo>
                <a:cubicBezTo>
                  <a:pt x="11677845" y="3878943"/>
                  <a:pt x="11681641" y="3867678"/>
                  <a:pt x="11677845" y="3860169"/>
                </a:cubicBezTo>
                <a:cubicBezTo>
                  <a:pt x="11677845" y="3845150"/>
                  <a:pt x="11685437" y="3837641"/>
                  <a:pt x="11685437" y="3826376"/>
                </a:cubicBezTo>
                <a:cubicBezTo>
                  <a:pt x="11689235" y="3818867"/>
                  <a:pt x="11700623" y="3815112"/>
                  <a:pt x="11708217" y="3815112"/>
                </a:cubicBezTo>
                <a:cubicBezTo>
                  <a:pt x="11719605" y="3807603"/>
                  <a:pt x="11723403" y="3807603"/>
                  <a:pt x="11715809" y="3796339"/>
                </a:cubicBezTo>
                <a:cubicBezTo>
                  <a:pt x="11712013" y="3781320"/>
                  <a:pt x="11708217" y="3766301"/>
                  <a:pt x="11700623" y="3751282"/>
                </a:cubicBezTo>
                <a:cubicBezTo>
                  <a:pt x="11696827" y="3747527"/>
                  <a:pt x="11700623" y="3740018"/>
                  <a:pt x="11700623" y="3732508"/>
                </a:cubicBezTo>
                <a:cubicBezTo>
                  <a:pt x="11700623" y="3728754"/>
                  <a:pt x="11708217" y="3728754"/>
                  <a:pt x="11712013" y="3724999"/>
                </a:cubicBezTo>
                <a:cubicBezTo>
                  <a:pt x="11719605" y="3717489"/>
                  <a:pt x="11723403" y="3724999"/>
                  <a:pt x="11730995" y="3728754"/>
                </a:cubicBezTo>
                <a:cubicBezTo>
                  <a:pt x="11738589" y="3732508"/>
                  <a:pt x="11738589" y="3743773"/>
                  <a:pt x="11746181" y="3751282"/>
                </a:cubicBezTo>
                <a:cubicBezTo>
                  <a:pt x="11749977" y="3755037"/>
                  <a:pt x="11749977" y="3755037"/>
                  <a:pt x="11753773" y="3755037"/>
                </a:cubicBezTo>
                <a:cubicBezTo>
                  <a:pt x="11757571" y="3755037"/>
                  <a:pt x="11757571" y="3751282"/>
                  <a:pt x="11757571" y="3747527"/>
                </a:cubicBezTo>
                <a:cubicBezTo>
                  <a:pt x="11757571" y="3736263"/>
                  <a:pt x="11761367" y="3721244"/>
                  <a:pt x="11753773" y="3709980"/>
                </a:cubicBezTo>
                <a:cubicBezTo>
                  <a:pt x="11749977" y="3709980"/>
                  <a:pt x="11753773" y="3706225"/>
                  <a:pt x="11753773" y="3706225"/>
                </a:cubicBezTo>
                <a:cubicBezTo>
                  <a:pt x="11757571" y="3698716"/>
                  <a:pt x="11757571" y="3706225"/>
                  <a:pt x="11761367" y="3706225"/>
                </a:cubicBezTo>
                <a:cubicBezTo>
                  <a:pt x="11765163" y="3709980"/>
                  <a:pt x="11772757" y="3709980"/>
                  <a:pt x="11772757" y="3702471"/>
                </a:cubicBezTo>
                <a:cubicBezTo>
                  <a:pt x="11772757" y="3694961"/>
                  <a:pt x="11772757" y="3687452"/>
                  <a:pt x="11772757" y="3676188"/>
                </a:cubicBezTo>
                <a:cubicBezTo>
                  <a:pt x="11780349" y="3687452"/>
                  <a:pt x="11780349" y="3698716"/>
                  <a:pt x="11784145" y="3709980"/>
                </a:cubicBezTo>
                <a:cubicBezTo>
                  <a:pt x="11787943" y="3717489"/>
                  <a:pt x="11791739" y="3717489"/>
                  <a:pt x="11795535" y="3713735"/>
                </a:cubicBezTo>
                <a:cubicBezTo>
                  <a:pt x="11810721" y="3709980"/>
                  <a:pt x="11814517" y="3709980"/>
                  <a:pt x="11818313" y="3724999"/>
                </a:cubicBezTo>
                <a:cubicBezTo>
                  <a:pt x="11818313" y="3728754"/>
                  <a:pt x="11818313" y="3736263"/>
                  <a:pt x="11818313" y="3740018"/>
                </a:cubicBezTo>
                <a:cubicBezTo>
                  <a:pt x="11822111" y="3740018"/>
                  <a:pt x="11822111" y="3740018"/>
                  <a:pt x="11825907" y="3740018"/>
                </a:cubicBezTo>
                <a:cubicBezTo>
                  <a:pt x="11825907" y="3740018"/>
                  <a:pt x="11829703" y="3740018"/>
                  <a:pt x="11829703" y="3740018"/>
                </a:cubicBezTo>
                <a:cubicBezTo>
                  <a:pt x="11825907" y="3713735"/>
                  <a:pt x="11844889" y="3694961"/>
                  <a:pt x="11844889" y="3668678"/>
                </a:cubicBezTo>
                <a:cubicBezTo>
                  <a:pt x="11844889" y="3653659"/>
                  <a:pt x="11852483" y="3638640"/>
                  <a:pt x="11863871" y="3623621"/>
                </a:cubicBezTo>
                <a:cubicBezTo>
                  <a:pt x="11867667" y="3623621"/>
                  <a:pt x="11867667" y="3616111"/>
                  <a:pt x="11871465" y="3616111"/>
                </a:cubicBezTo>
                <a:cubicBezTo>
                  <a:pt x="11879057" y="3616111"/>
                  <a:pt x="11879057" y="3623621"/>
                  <a:pt x="11879057" y="3627376"/>
                </a:cubicBezTo>
                <a:cubicBezTo>
                  <a:pt x="11879057" y="3638640"/>
                  <a:pt x="11879057" y="3649904"/>
                  <a:pt x="11879057" y="3661169"/>
                </a:cubicBezTo>
                <a:cubicBezTo>
                  <a:pt x="11879057" y="3664923"/>
                  <a:pt x="11879057" y="3668678"/>
                  <a:pt x="11882853" y="3668678"/>
                </a:cubicBezTo>
                <a:cubicBezTo>
                  <a:pt x="11886651" y="3668678"/>
                  <a:pt x="11890447" y="3668678"/>
                  <a:pt x="11890447" y="3664923"/>
                </a:cubicBezTo>
                <a:cubicBezTo>
                  <a:pt x="11890447" y="3657414"/>
                  <a:pt x="11898039" y="3653659"/>
                  <a:pt x="11898039" y="3642395"/>
                </a:cubicBezTo>
                <a:cubicBezTo>
                  <a:pt x="11898039" y="3631130"/>
                  <a:pt x="11898039" y="3619866"/>
                  <a:pt x="11898039" y="3608602"/>
                </a:cubicBezTo>
                <a:cubicBezTo>
                  <a:pt x="11901837" y="3601093"/>
                  <a:pt x="11909429" y="3604847"/>
                  <a:pt x="11913225" y="3604847"/>
                </a:cubicBezTo>
                <a:cubicBezTo>
                  <a:pt x="11917021" y="3604847"/>
                  <a:pt x="11920819" y="3604847"/>
                  <a:pt x="11920819" y="3604847"/>
                </a:cubicBezTo>
                <a:cubicBezTo>
                  <a:pt x="11924615" y="3627376"/>
                  <a:pt x="11943597" y="3638640"/>
                  <a:pt x="11943597" y="3661169"/>
                </a:cubicBezTo>
                <a:cubicBezTo>
                  <a:pt x="11943597" y="3706225"/>
                  <a:pt x="11932207" y="3747527"/>
                  <a:pt x="11936005" y="3792584"/>
                </a:cubicBezTo>
                <a:cubicBezTo>
                  <a:pt x="11939801" y="3800093"/>
                  <a:pt x="11932207" y="3811358"/>
                  <a:pt x="11943597" y="3811358"/>
                </a:cubicBezTo>
                <a:cubicBezTo>
                  <a:pt x="11958783" y="3815112"/>
                  <a:pt x="11951191" y="3800093"/>
                  <a:pt x="11951191" y="3792584"/>
                </a:cubicBezTo>
                <a:cubicBezTo>
                  <a:pt x="11947393" y="3777565"/>
                  <a:pt x="11958783" y="3762546"/>
                  <a:pt x="11958783" y="3747527"/>
                </a:cubicBezTo>
                <a:cubicBezTo>
                  <a:pt x="11954987" y="3732508"/>
                  <a:pt x="11951191" y="3713735"/>
                  <a:pt x="11958783" y="3698716"/>
                </a:cubicBezTo>
                <a:cubicBezTo>
                  <a:pt x="11966377" y="3672433"/>
                  <a:pt x="11962579" y="3646150"/>
                  <a:pt x="11962579" y="3623621"/>
                </a:cubicBezTo>
                <a:cubicBezTo>
                  <a:pt x="11966377" y="3574810"/>
                  <a:pt x="11977765" y="3529753"/>
                  <a:pt x="12011933" y="3495960"/>
                </a:cubicBezTo>
                <a:cubicBezTo>
                  <a:pt x="12023323" y="3480941"/>
                  <a:pt x="12023323" y="3465923"/>
                  <a:pt x="12023323" y="3450904"/>
                </a:cubicBezTo>
                <a:cubicBezTo>
                  <a:pt x="12023323" y="3447149"/>
                  <a:pt x="12019527" y="3435885"/>
                  <a:pt x="12027119" y="3435885"/>
                </a:cubicBezTo>
                <a:cubicBezTo>
                  <a:pt x="12042305" y="3435885"/>
                  <a:pt x="12034713" y="3447149"/>
                  <a:pt x="12034713" y="3450904"/>
                </a:cubicBezTo>
                <a:cubicBezTo>
                  <a:pt x="12034713" y="3514734"/>
                  <a:pt x="12034713" y="3578564"/>
                  <a:pt x="12034713" y="3646150"/>
                </a:cubicBezTo>
                <a:cubicBezTo>
                  <a:pt x="12034713" y="3668678"/>
                  <a:pt x="12053695" y="3683697"/>
                  <a:pt x="12072677" y="3702471"/>
                </a:cubicBezTo>
                <a:cubicBezTo>
                  <a:pt x="12072677" y="3702471"/>
                  <a:pt x="12076473" y="3702471"/>
                  <a:pt x="12080269" y="3702471"/>
                </a:cubicBezTo>
                <a:cubicBezTo>
                  <a:pt x="12091659" y="3694961"/>
                  <a:pt x="12099253" y="3691206"/>
                  <a:pt x="12110641" y="3687452"/>
                </a:cubicBezTo>
                <a:cubicBezTo>
                  <a:pt x="12122031" y="3687452"/>
                  <a:pt x="12133421" y="3676188"/>
                  <a:pt x="12133421" y="3664923"/>
                </a:cubicBezTo>
                <a:cubicBezTo>
                  <a:pt x="12133421" y="3634885"/>
                  <a:pt x="12159995" y="3634885"/>
                  <a:pt x="12178979" y="3631130"/>
                </a:cubicBezTo>
                <a:lnTo>
                  <a:pt x="12192001" y="3625560"/>
                </a:lnTo>
                <a:lnTo>
                  <a:pt x="12192001" y="6858000"/>
                </a:lnTo>
                <a:lnTo>
                  <a:pt x="0" y="6858000"/>
                </a:lnTo>
                <a:close/>
              </a:path>
            </a:pathLst>
          </a:custGeom>
          <a:solidFill>
            <a:schemeClr val="bg1">
              <a:lumMod val="95000"/>
            </a:schemeClr>
          </a:solidFill>
          <a:ln w="12700">
            <a:solidFill>
              <a:schemeClr val="bg1">
                <a:lumMod val="50000"/>
              </a:schemeClr>
            </a:solid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xmlns="" val="2321437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19694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0_Images &amp; Contents Layout">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xmlns="" id="{85275921-1E6D-41E3-AE7C-68DF859FCC4C}"/>
              </a:ext>
            </a:extLst>
          </p:cNvPr>
          <p:cNvSpPr/>
          <p:nvPr userDrawn="1"/>
        </p:nvSpPr>
        <p:spPr>
          <a:xfrm>
            <a:off x="9739306" y="5780910"/>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6" name="Group 5">
            <a:extLst>
              <a:ext uri="{FF2B5EF4-FFF2-40B4-BE49-F238E27FC236}">
                <a16:creationId xmlns:a16="http://schemas.microsoft.com/office/drawing/2014/main" xmlns="" id="{350E66A9-91F6-4830-BB65-EEFDC3747239}"/>
              </a:ext>
            </a:extLst>
          </p:cNvPr>
          <p:cNvGrpSpPr/>
          <p:nvPr userDrawn="1"/>
        </p:nvGrpSpPr>
        <p:grpSpPr>
          <a:xfrm>
            <a:off x="9150364" y="1155759"/>
            <a:ext cx="3041636" cy="4780454"/>
            <a:chOff x="9508727" y="2147107"/>
            <a:chExt cx="2683273" cy="4217224"/>
          </a:xfrm>
        </p:grpSpPr>
        <p:sp>
          <p:nvSpPr>
            <p:cNvPr id="7" name="Freeform: Shape 6">
              <a:extLst>
                <a:ext uri="{FF2B5EF4-FFF2-40B4-BE49-F238E27FC236}">
                  <a16:creationId xmlns:a16="http://schemas.microsoft.com/office/drawing/2014/main" xmlns="" id="{8ADD02B9-705C-441F-9F44-3A4D8B0AB274}"/>
                </a:ext>
              </a:extLst>
            </p:cNvPr>
            <p:cNvSpPr/>
            <p:nvPr/>
          </p:nvSpPr>
          <p:spPr>
            <a:xfrm>
              <a:off x="11381596" y="5780548"/>
              <a:ext cx="810404" cy="583783"/>
            </a:xfrm>
            <a:custGeom>
              <a:avLst/>
              <a:gdLst>
                <a:gd name="connsiteX0" fmla="*/ 267669 w 810404"/>
                <a:gd name="connsiteY0" fmla="*/ 0 h 583783"/>
                <a:gd name="connsiteX1" fmla="*/ 769357 w 810404"/>
                <a:gd name="connsiteY1" fmla="*/ 0 h 583783"/>
                <a:gd name="connsiteX2" fmla="*/ 805844 w 810404"/>
                <a:gd name="connsiteY2" fmla="*/ 0 h 583783"/>
                <a:gd name="connsiteX3" fmla="*/ 810404 w 810404"/>
                <a:gd name="connsiteY3" fmla="*/ 0 h 583783"/>
                <a:gd name="connsiteX4" fmla="*/ 810404 w 810404"/>
                <a:gd name="connsiteY4" fmla="*/ 583783 h 583783"/>
                <a:gd name="connsiteX5" fmla="*/ 805844 w 810404"/>
                <a:gd name="connsiteY5" fmla="*/ 583783 h 583783"/>
                <a:gd name="connsiteX6" fmla="*/ 769357 w 810404"/>
                <a:gd name="connsiteY6" fmla="*/ 583783 h 583783"/>
                <a:gd name="connsiteX7" fmla="*/ 170371 w 810404"/>
                <a:gd name="connsiteY7" fmla="*/ 583783 h 583783"/>
                <a:gd name="connsiteX8" fmla="*/ 152128 w 810404"/>
                <a:gd name="connsiteY8" fmla="*/ 367906 h 583783"/>
                <a:gd name="connsiteX9" fmla="*/ 267669 w 810404"/>
                <a:gd name="connsiteY9" fmla="*/ 0 h 58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404" h="583783">
                  <a:moveTo>
                    <a:pt x="267669" y="0"/>
                  </a:moveTo>
                  <a:lnTo>
                    <a:pt x="769357" y="0"/>
                  </a:lnTo>
                  <a:lnTo>
                    <a:pt x="805844" y="0"/>
                  </a:lnTo>
                  <a:lnTo>
                    <a:pt x="810404" y="0"/>
                  </a:lnTo>
                  <a:lnTo>
                    <a:pt x="810404" y="583783"/>
                  </a:lnTo>
                  <a:lnTo>
                    <a:pt x="805844" y="583783"/>
                  </a:lnTo>
                  <a:cubicBezTo>
                    <a:pt x="805844" y="583783"/>
                    <a:pt x="793682" y="583783"/>
                    <a:pt x="769357" y="583783"/>
                  </a:cubicBezTo>
                  <a:cubicBezTo>
                    <a:pt x="675101" y="583783"/>
                    <a:pt x="413614" y="583783"/>
                    <a:pt x="170371" y="583783"/>
                  </a:cubicBezTo>
                  <a:cubicBezTo>
                    <a:pt x="-133682" y="583783"/>
                    <a:pt x="39629" y="483446"/>
                    <a:pt x="152128" y="367906"/>
                  </a:cubicBezTo>
                  <a:cubicBezTo>
                    <a:pt x="264629" y="249324"/>
                    <a:pt x="267669" y="0"/>
                    <a:pt x="267669" y="0"/>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xmlns="" id="{BACEADF0-90D1-4EAC-B084-BE76E2D565F3}"/>
                </a:ext>
              </a:extLst>
            </p:cNvPr>
            <p:cNvSpPr/>
            <p:nvPr/>
          </p:nvSpPr>
          <p:spPr>
            <a:xfrm>
              <a:off x="9508727" y="2147107"/>
              <a:ext cx="2683273" cy="3642562"/>
            </a:xfrm>
            <a:custGeom>
              <a:avLst/>
              <a:gdLst>
                <a:gd name="connsiteX0" fmla="*/ 170270 w 2683273"/>
                <a:gd name="connsiteY0" fmla="*/ 0 h 3642562"/>
                <a:gd name="connsiteX1" fmla="*/ 2645266 w 2683273"/>
                <a:gd name="connsiteY1" fmla="*/ 0 h 3642562"/>
                <a:gd name="connsiteX2" fmla="*/ 2683273 w 2683273"/>
                <a:gd name="connsiteY2" fmla="*/ 0 h 3642562"/>
                <a:gd name="connsiteX3" fmla="*/ 2683273 w 2683273"/>
                <a:gd name="connsiteY3" fmla="*/ 3642562 h 3642562"/>
                <a:gd name="connsiteX4" fmla="*/ 155068 w 2683273"/>
                <a:gd name="connsiteY4" fmla="*/ 3642562 h 3642562"/>
                <a:gd name="connsiteX5" fmla="*/ 0 w 2683273"/>
                <a:gd name="connsiteY5" fmla="*/ 3469251 h 3642562"/>
                <a:gd name="connsiteX6" fmla="*/ 0 w 2683273"/>
                <a:gd name="connsiteY6" fmla="*/ 170270 h 3642562"/>
                <a:gd name="connsiteX7" fmla="*/ 170270 w 2683273"/>
                <a:gd name="connsiteY7" fmla="*/ 0 h 364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273" h="3642562">
                  <a:moveTo>
                    <a:pt x="170270" y="0"/>
                  </a:moveTo>
                  <a:lnTo>
                    <a:pt x="2645266" y="0"/>
                  </a:lnTo>
                  <a:lnTo>
                    <a:pt x="2683273" y="0"/>
                  </a:lnTo>
                  <a:lnTo>
                    <a:pt x="2683273" y="3642562"/>
                  </a:lnTo>
                  <a:lnTo>
                    <a:pt x="155068" y="3642562"/>
                  </a:lnTo>
                  <a:cubicBezTo>
                    <a:pt x="69933" y="3642562"/>
                    <a:pt x="0" y="3566549"/>
                    <a:pt x="0" y="3469251"/>
                  </a:cubicBezTo>
                  <a:lnTo>
                    <a:pt x="0" y="170270"/>
                  </a:lnTo>
                  <a:cubicBezTo>
                    <a:pt x="0" y="72973"/>
                    <a:pt x="82095" y="0"/>
                    <a:pt x="170270" y="0"/>
                  </a:cubicBezTo>
                  <a:close/>
                </a:path>
              </a:pathLst>
            </a:custGeom>
            <a:solidFill>
              <a:srgbClr val="999999"/>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xmlns="" id="{75AE0FA7-651F-41D3-A466-576DBE74B37E}"/>
                </a:ext>
              </a:extLst>
            </p:cNvPr>
            <p:cNvSpPr/>
            <p:nvPr/>
          </p:nvSpPr>
          <p:spPr>
            <a:xfrm>
              <a:off x="9536092" y="2177513"/>
              <a:ext cx="2655908" cy="3195604"/>
            </a:xfrm>
            <a:custGeom>
              <a:avLst/>
              <a:gdLst>
                <a:gd name="connsiteX0" fmla="*/ 170270 w 2655908"/>
                <a:gd name="connsiteY0" fmla="*/ 0 h 3195604"/>
                <a:gd name="connsiteX1" fmla="*/ 2623983 w 2655908"/>
                <a:gd name="connsiteY1" fmla="*/ 0 h 3195604"/>
                <a:gd name="connsiteX2" fmla="*/ 2655908 w 2655908"/>
                <a:gd name="connsiteY2" fmla="*/ 0 h 3195604"/>
                <a:gd name="connsiteX3" fmla="*/ 2655908 w 2655908"/>
                <a:gd name="connsiteY3" fmla="*/ 3195604 h 3195604"/>
                <a:gd name="connsiteX4" fmla="*/ 0 w 2655908"/>
                <a:gd name="connsiteY4" fmla="*/ 3195604 h 3195604"/>
                <a:gd name="connsiteX5" fmla="*/ 0 w 2655908"/>
                <a:gd name="connsiteY5" fmla="*/ 148987 h 3195604"/>
                <a:gd name="connsiteX6" fmla="*/ 170270 w 2655908"/>
                <a:gd name="connsiteY6" fmla="*/ 0 h 319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908" h="3195604">
                  <a:moveTo>
                    <a:pt x="170270" y="0"/>
                  </a:moveTo>
                  <a:lnTo>
                    <a:pt x="2623983" y="0"/>
                  </a:lnTo>
                  <a:lnTo>
                    <a:pt x="2655908" y="0"/>
                  </a:lnTo>
                  <a:lnTo>
                    <a:pt x="2655908" y="3195604"/>
                  </a:lnTo>
                  <a:lnTo>
                    <a:pt x="0" y="3195604"/>
                  </a:lnTo>
                  <a:lnTo>
                    <a:pt x="0" y="148987"/>
                  </a:lnTo>
                  <a:cubicBezTo>
                    <a:pt x="0" y="60811"/>
                    <a:pt x="82095" y="0"/>
                    <a:pt x="170270" y="0"/>
                  </a:cubicBezTo>
                  <a:close/>
                </a:path>
              </a:pathLst>
            </a:custGeom>
            <a:solidFill>
              <a:srgbClr val="231F20"/>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0" name="Freeform: Shape 9">
              <a:extLst>
                <a:ext uri="{FF2B5EF4-FFF2-40B4-BE49-F238E27FC236}">
                  <a16:creationId xmlns:a16="http://schemas.microsoft.com/office/drawing/2014/main" xmlns="" id="{BD45F040-58F7-4D83-BE71-78840F67DC02}"/>
                </a:ext>
              </a:extLst>
            </p:cNvPr>
            <p:cNvSpPr/>
            <p:nvPr/>
          </p:nvSpPr>
          <p:spPr>
            <a:xfrm>
              <a:off x="11384738" y="6312642"/>
              <a:ext cx="807262" cy="48649"/>
            </a:xfrm>
            <a:custGeom>
              <a:avLst/>
              <a:gdLst>
                <a:gd name="connsiteX0" fmla="*/ 0 w 807262"/>
                <a:gd name="connsiteY0" fmla="*/ 0 h 48649"/>
                <a:gd name="connsiteX1" fmla="*/ 807262 w 807262"/>
                <a:gd name="connsiteY1" fmla="*/ 0 h 48649"/>
                <a:gd name="connsiteX2" fmla="*/ 807262 w 807262"/>
                <a:gd name="connsiteY2" fmla="*/ 48649 h 48649"/>
                <a:gd name="connsiteX3" fmla="*/ 799662 w 807262"/>
                <a:gd name="connsiteY3" fmla="*/ 48649 h 48649"/>
                <a:gd name="connsiteX4" fmla="*/ 772297 w 807262"/>
                <a:gd name="connsiteY4" fmla="*/ 48649 h 48649"/>
                <a:gd name="connsiteX5" fmla="*/ 173311 w 807262"/>
                <a:gd name="connsiteY5" fmla="*/ 48649 h 48649"/>
                <a:gd name="connsiteX6" fmla="*/ 0 w 807262"/>
                <a:gd name="connsiteY6" fmla="*/ 6081 h 48649"/>
                <a:gd name="connsiteX7" fmla="*/ 0 w 807262"/>
                <a:gd name="connsiteY7" fmla="*/ 3041 h 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262" h="48649">
                  <a:moveTo>
                    <a:pt x="0" y="0"/>
                  </a:moveTo>
                  <a:lnTo>
                    <a:pt x="807262" y="0"/>
                  </a:lnTo>
                  <a:lnTo>
                    <a:pt x="807262" y="48649"/>
                  </a:lnTo>
                  <a:lnTo>
                    <a:pt x="799662" y="48649"/>
                  </a:lnTo>
                  <a:cubicBezTo>
                    <a:pt x="793581" y="48649"/>
                    <a:pt x="784459" y="48649"/>
                    <a:pt x="772297" y="48649"/>
                  </a:cubicBezTo>
                  <a:cubicBezTo>
                    <a:pt x="678039" y="48649"/>
                    <a:pt x="416553" y="48649"/>
                    <a:pt x="173311" y="48649"/>
                  </a:cubicBezTo>
                  <a:cubicBezTo>
                    <a:pt x="48648" y="48649"/>
                    <a:pt x="0" y="36487"/>
                    <a:pt x="0" y="6081"/>
                  </a:cubicBezTo>
                  <a:cubicBezTo>
                    <a:pt x="0" y="6081"/>
                    <a:pt x="0" y="6081"/>
                    <a:pt x="0" y="3041"/>
                  </a:cubicBezTo>
                  <a:close/>
                </a:path>
              </a:pathLst>
            </a:custGeom>
            <a:solidFill>
              <a:schemeClr val="tx1">
                <a:lumMod val="50000"/>
                <a:lumOff val="50000"/>
              </a:scheme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1" name="Freeform: Shape 10">
              <a:extLst>
                <a:ext uri="{FF2B5EF4-FFF2-40B4-BE49-F238E27FC236}">
                  <a16:creationId xmlns:a16="http://schemas.microsoft.com/office/drawing/2014/main" xmlns="" id="{B3B96364-EF52-4F95-B366-3127C9E144B8}"/>
                </a:ext>
              </a:extLst>
            </p:cNvPr>
            <p:cNvSpPr/>
            <p:nvPr/>
          </p:nvSpPr>
          <p:spPr>
            <a:xfrm>
              <a:off x="9536092" y="5379197"/>
              <a:ext cx="2655908" cy="395270"/>
            </a:xfrm>
            <a:custGeom>
              <a:avLst/>
              <a:gdLst>
                <a:gd name="connsiteX0" fmla="*/ 0 w 2655908"/>
                <a:gd name="connsiteY0" fmla="*/ 0 h 395270"/>
                <a:gd name="connsiteX1" fmla="*/ 2655908 w 2655908"/>
                <a:gd name="connsiteY1" fmla="*/ 0 h 395270"/>
                <a:gd name="connsiteX2" fmla="*/ 2655908 w 2655908"/>
                <a:gd name="connsiteY2" fmla="*/ 395270 h 395270"/>
                <a:gd name="connsiteX3" fmla="*/ 2623983 w 2655908"/>
                <a:gd name="connsiteY3" fmla="*/ 395270 h 395270"/>
                <a:gd name="connsiteX4" fmla="*/ 170270 w 2655908"/>
                <a:gd name="connsiteY4" fmla="*/ 395270 h 395270"/>
                <a:gd name="connsiteX5" fmla="*/ 0 w 2655908"/>
                <a:gd name="connsiteY5" fmla="*/ 246284 h 39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5908" h="395270">
                  <a:moveTo>
                    <a:pt x="0" y="0"/>
                  </a:moveTo>
                  <a:lnTo>
                    <a:pt x="2655908" y="0"/>
                  </a:lnTo>
                  <a:lnTo>
                    <a:pt x="2655908" y="395270"/>
                  </a:lnTo>
                  <a:lnTo>
                    <a:pt x="2623983" y="395270"/>
                  </a:lnTo>
                  <a:lnTo>
                    <a:pt x="170270" y="395270"/>
                  </a:lnTo>
                  <a:cubicBezTo>
                    <a:pt x="82095" y="395270"/>
                    <a:pt x="0" y="322297"/>
                    <a:pt x="0" y="246284"/>
                  </a:cubicBezTo>
                  <a:close/>
                </a:path>
              </a:pathLst>
            </a:custGeom>
            <a:solidFill>
              <a:schemeClr val="bg1">
                <a:lumMod val="75000"/>
              </a:scheme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 name="Freeform: Shape 11">
              <a:extLst>
                <a:ext uri="{FF2B5EF4-FFF2-40B4-BE49-F238E27FC236}">
                  <a16:creationId xmlns:a16="http://schemas.microsoft.com/office/drawing/2014/main" xmlns="" id="{2F4AC49B-8C7E-42FB-AF72-D459407EEC11}"/>
                </a:ext>
              </a:extLst>
            </p:cNvPr>
            <p:cNvSpPr/>
            <p:nvPr/>
          </p:nvSpPr>
          <p:spPr>
            <a:xfrm>
              <a:off x="9711093" y="2388830"/>
              <a:ext cx="2480907" cy="2797293"/>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Freeform: Shape 12">
              <a:extLst>
                <a:ext uri="{FF2B5EF4-FFF2-40B4-BE49-F238E27FC236}">
                  <a16:creationId xmlns:a16="http://schemas.microsoft.com/office/drawing/2014/main" xmlns="" id="{FE53137A-5EA9-4BF0-9F47-B5EBB3CFD976}"/>
                </a:ext>
              </a:extLst>
            </p:cNvPr>
            <p:cNvSpPr/>
            <p:nvPr/>
          </p:nvSpPr>
          <p:spPr>
            <a:xfrm>
              <a:off x="10791316" y="2439610"/>
              <a:ext cx="1400684" cy="2776919"/>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5" name="Picture Placeholder 2">
            <a:extLst>
              <a:ext uri="{FF2B5EF4-FFF2-40B4-BE49-F238E27FC236}">
                <a16:creationId xmlns:a16="http://schemas.microsoft.com/office/drawing/2014/main" xmlns="" id="{833627FF-A6E8-40CC-AEAD-CBFFCE91FF03}"/>
              </a:ext>
            </a:extLst>
          </p:cNvPr>
          <p:cNvSpPr>
            <a:spLocks noGrp="1"/>
          </p:cNvSpPr>
          <p:nvPr>
            <p:ph type="pic" idx="10" hasCustomPrompt="1"/>
          </p:nvPr>
        </p:nvSpPr>
        <p:spPr>
          <a:xfrm>
            <a:off x="9268081" y="1292594"/>
            <a:ext cx="2923920" cy="3378994"/>
          </a:xfrm>
          <a:prstGeom prst="rect">
            <a:avLst/>
          </a:prstGeom>
          <a:solidFill>
            <a:schemeClr val="bg1">
              <a:lumMod val="95000"/>
            </a:schemeClr>
          </a:solidFill>
          <a:ln w="12700">
            <a:solidFill>
              <a:schemeClr val="bg1">
                <a:lumMod val="50000"/>
              </a:schemeClr>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xmlns="" val="2765618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153843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xmlns="" id="{4D106799-229B-4525-BC1C-945C3FD11C08}"/>
              </a:ext>
            </a:extLst>
          </p:cNvPr>
          <p:cNvSpPr>
            <a:spLocks noGrp="1"/>
          </p:cNvSpPr>
          <p:nvPr>
            <p:ph type="pic" idx="11" hasCustomPrompt="1"/>
          </p:nvPr>
        </p:nvSpPr>
        <p:spPr>
          <a:xfrm>
            <a:off x="646094" y="1"/>
            <a:ext cx="3901012" cy="1649896"/>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xmlns="" id="{FEB8557D-6C5D-4EFB-871A-8763D6EB6796}"/>
              </a:ext>
            </a:extLst>
          </p:cNvPr>
          <p:cNvSpPr>
            <a:spLocks noGrp="1"/>
          </p:cNvSpPr>
          <p:nvPr>
            <p:ph type="pic" idx="12" hasCustomPrompt="1"/>
          </p:nvPr>
        </p:nvSpPr>
        <p:spPr>
          <a:xfrm>
            <a:off x="646094" y="5208103"/>
            <a:ext cx="3901012" cy="1649896"/>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xmlns="" val="40982914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66173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6" name="Oval 5">
            <a:extLst>
              <a:ext uri="{FF2B5EF4-FFF2-40B4-BE49-F238E27FC236}">
                <a16:creationId xmlns:a16="http://schemas.microsoft.com/office/drawing/2014/main" xmlns="" id="{51E668D0-535A-4990-8E06-BB82F380A41A}"/>
              </a:ext>
            </a:extLst>
          </p:cNvPr>
          <p:cNvSpPr/>
          <p:nvPr userDrawn="1"/>
        </p:nvSpPr>
        <p:spPr>
          <a:xfrm>
            <a:off x="-307855" y="5652477"/>
            <a:ext cx="8090901" cy="807016"/>
          </a:xfrm>
          <a:prstGeom prst="ellipse">
            <a:avLst/>
          </a:prstGeom>
          <a:solidFill>
            <a:schemeClr val="tx1">
              <a:lumMod val="50000"/>
              <a:lumOff val="50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grpSp>
        <p:nvGrpSpPr>
          <p:cNvPr id="13" name="Group 12">
            <a:extLst>
              <a:ext uri="{FF2B5EF4-FFF2-40B4-BE49-F238E27FC236}">
                <a16:creationId xmlns:a16="http://schemas.microsoft.com/office/drawing/2014/main" xmlns="" id="{42A53D67-7525-4276-8EB6-3E9A3694C933}"/>
              </a:ext>
            </a:extLst>
          </p:cNvPr>
          <p:cNvGrpSpPr/>
          <p:nvPr userDrawn="1"/>
        </p:nvGrpSpPr>
        <p:grpSpPr>
          <a:xfrm>
            <a:off x="994636" y="2926084"/>
            <a:ext cx="5395343" cy="3128207"/>
            <a:chOff x="-548507" y="477868"/>
            <a:chExt cx="11570449" cy="6357177"/>
          </a:xfrm>
        </p:grpSpPr>
        <p:sp>
          <p:nvSpPr>
            <p:cNvPr id="14" name="Freeform: Shape 13">
              <a:extLst>
                <a:ext uri="{FF2B5EF4-FFF2-40B4-BE49-F238E27FC236}">
                  <a16:creationId xmlns:a16="http://schemas.microsoft.com/office/drawing/2014/main" xmlns="" id="{C751A292-65E4-4D8A-94E3-7A65FC7F70E1}"/>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Freeform: Shape 14">
              <a:extLst>
                <a:ext uri="{FF2B5EF4-FFF2-40B4-BE49-F238E27FC236}">
                  <a16:creationId xmlns:a16="http://schemas.microsoft.com/office/drawing/2014/main" xmlns="" id="{691F2D2A-8652-402B-9EDA-D7240495B552}"/>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 name="Freeform: Shape 15">
              <a:extLst>
                <a:ext uri="{FF2B5EF4-FFF2-40B4-BE49-F238E27FC236}">
                  <a16:creationId xmlns:a16="http://schemas.microsoft.com/office/drawing/2014/main" xmlns="" id="{2B900252-CCD0-4C58-93D8-116634A213C0}"/>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Freeform: Shape 16">
              <a:extLst>
                <a:ext uri="{FF2B5EF4-FFF2-40B4-BE49-F238E27FC236}">
                  <a16:creationId xmlns:a16="http://schemas.microsoft.com/office/drawing/2014/main" xmlns="" id="{FB8113BF-8BC1-4CCA-9159-9178FC0D3CFB}"/>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8" name="Freeform: Shape 17">
              <a:extLst>
                <a:ext uri="{FF2B5EF4-FFF2-40B4-BE49-F238E27FC236}">
                  <a16:creationId xmlns:a16="http://schemas.microsoft.com/office/drawing/2014/main" xmlns="" id="{94A4A368-5DB5-4021-B777-AFBA3EC6248F}"/>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19" name="Group 18">
              <a:extLst>
                <a:ext uri="{FF2B5EF4-FFF2-40B4-BE49-F238E27FC236}">
                  <a16:creationId xmlns:a16="http://schemas.microsoft.com/office/drawing/2014/main" xmlns="" id="{FD69E2CE-5E2D-4650-A253-385B16712F24}"/>
                </a:ext>
              </a:extLst>
            </p:cNvPr>
            <p:cNvGrpSpPr/>
            <p:nvPr/>
          </p:nvGrpSpPr>
          <p:grpSpPr>
            <a:xfrm>
              <a:off x="1606" y="6382978"/>
              <a:ext cx="413937" cy="115242"/>
              <a:chOff x="5955" y="6353672"/>
              <a:chExt cx="413937" cy="115242"/>
            </a:xfrm>
          </p:grpSpPr>
          <p:sp>
            <p:nvSpPr>
              <p:cNvPr id="24" name="Rectangle: Rounded Corners 23">
                <a:extLst>
                  <a:ext uri="{FF2B5EF4-FFF2-40B4-BE49-F238E27FC236}">
                    <a16:creationId xmlns:a16="http://schemas.microsoft.com/office/drawing/2014/main" xmlns="" id="{7AF15E41-2018-45FA-83AE-B6C13175A020}"/>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5" name="Rectangle: Rounded Corners 24">
                <a:extLst>
                  <a:ext uri="{FF2B5EF4-FFF2-40B4-BE49-F238E27FC236}">
                    <a16:creationId xmlns:a16="http://schemas.microsoft.com/office/drawing/2014/main" xmlns="" id="{4CC2C955-5A78-4D6C-8CF9-E22D0DD13F27}"/>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0" name="Group 19">
              <a:extLst>
                <a:ext uri="{FF2B5EF4-FFF2-40B4-BE49-F238E27FC236}">
                  <a16:creationId xmlns:a16="http://schemas.microsoft.com/office/drawing/2014/main" xmlns="" id="{2D74779D-FE73-45F9-AFD9-D1F68E80FD15}"/>
                </a:ext>
              </a:extLst>
            </p:cNvPr>
            <p:cNvGrpSpPr/>
            <p:nvPr/>
          </p:nvGrpSpPr>
          <p:grpSpPr>
            <a:xfrm>
              <a:off x="9855291" y="6381600"/>
              <a:ext cx="885989" cy="115242"/>
              <a:chOff x="5955" y="6353672"/>
              <a:chExt cx="413937" cy="115242"/>
            </a:xfrm>
          </p:grpSpPr>
          <p:sp>
            <p:nvSpPr>
              <p:cNvPr id="22" name="Rectangle: Rounded Corners 21">
                <a:extLst>
                  <a:ext uri="{FF2B5EF4-FFF2-40B4-BE49-F238E27FC236}">
                    <a16:creationId xmlns:a16="http://schemas.microsoft.com/office/drawing/2014/main" xmlns="" id="{A76D687E-D97C-4498-B792-EA186144C9C8}"/>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3" name="Rectangle: Rounded Corners 22">
                <a:extLst>
                  <a:ext uri="{FF2B5EF4-FFF2-40B4-BE49-F238E27FC236}">
                    <a16:creationId xmlns:a16="http://schemas.microsoft.com/office/drawing/2014/main" xmlns="" id="{DA3960BD-FA1D-4271-9AE8-F261DD6BED31}"/>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21" name="Freeform: Shape 20">
              <a:extLst>
                <a:ext uri="{FF2B5EF4-FFF2-40B4-BE49-F238E27FC236}">
                  <a16:creationId xmlns:a16="http://schemas.microsoft.com/office/drawing/2014/main" xmlns="" id="{3C699106-98AC-46DA-9D6E-B969A15282A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5" name="Picture Placeholder 2">
            <a:extLst>
              <a:ext uri="{FF2B5EF4-FFF2-40B4-BE49-F238E27FC236}">
                <a16:creationId xmlns:a16="http://schemas.microsoft.com/office/drawing/2014/main" xmlns="" id="{EC75CF35-F516-4726-9F9F-341EAA6BA562}"/>
              </a:ext>
            </a:extLst>
          </p:cNvPr>
          <p:cNvSpPr>
            <a:spLocks noGrp="1"/>
          </p:cNvSpPr>
          <p:nvPr>
            <p:ph type="pic" idx="11" hasCustomPrompt="1"/>
          </p:nvPr>
        </p:nvSpPr>
        <p:spPr>
          <a:xfrm>
            <a:off x="1699641" y="3059771"/>
            <a:ext cx="3985541" cy="2576623"/>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xmlns="" val="176609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55462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xmlns="" id="{A441FF6A-3E7D-47A1-B8C1-5D555E74D492}"/>
              </a:ext>
            </a:extLst>
          </p:cNvPr>
          <p:cNvSpPr/>
          <p:nvPr userDrawn="1"/>
        </p:nvSpPr>
        <p:spPr>
          <a:xfrm flipH="1">
            <a:off x="639418" y="-1"/>
            <a:ext cx="10913165" cy="6858001"/>
          </a:xfrm>
          <a:prstGeom prst="parallelogram">
            <a:avLst>
              <a:gd name="adj" fmla="val 940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2" name="Picture Placeholder 11">
            <a:extLst>
              <a:ext uri="{FF2B5EF4-FFF2-40B4-BE49-F238E27FC236}">
                <a16:creationId xmlns:a16="http://schemas.microsoft.com/office/drawing/2014/main" xmlns="" id="{37574EA2-67C7-44C7-807B-81FA440CF143}"/>
              </a:ext>
            </a:extLst>
          </p:cNvPr>
          <p:cNvSpPr>
            <a:spLocks noGrp="1"/>
          </p:cNvSpPr>
          <p:nvPr>
            <p:ph type="pic" idx="13" hasCustomPrompt="1"/>
          </p:nvPr>
        </p:nvSpPr>
        <p:spPr>
          <a:xfrm>
            <a:off x="4929808" y="3419062"/>
            <a:ext cx="7262192" cy="3438939"/>
          </a:xfrm>
          <a:custGeom>
            <a:avLst/>
            <a:gdLst>
              <a:gd name="connsiteX0" fmla="*/ 0 w 7262192"/>
              <a:gd name="connsiteY0" fmla="*/ 0 h 3438939"/>
              <a:gd name="connsiteX1" fmla="*/ 4648683 w 7262192"/>
              <a:gd name="connsiteY1" fmla="*/ 0 h 3438939"/>
              <a:gd name="connsiteX2" fmla="*/ 7262192 w 7262192"/>
              <a:gd name="connsiteY2" fmla="*/ 2779944 h 3438939"/>
              <a:gd name="connsiteX3" fmla="*/ 7262192 w 7262192"/>
              <a:gd name="connsiteY3" fmla="*/ 3438939 h 3438939"/>
              <a:gd name="connsiteX4" fmla="*/ 3233050 w 7262192"/>
              <a:gd name="connsiteY4" fmla="*/ 3438939 h 343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192" h="3438939">
                <a:moveTo>
                  <a:pt x="0" y="0"/>
                </a:moveTo>
                <a:lnTo>
                  <a:pt x="4648683" y="0"/>
                </a:lnTo>
                <a:lnTo>
                  <a:pt x="7262192" y="2779944"/>
                </a:lnTo>
                <a:lnTo>
                  <a:pt x="7262192" y="3438939"/>
                </a:lnTo>
                <a:lnTo>
                  <a:pt x="3233050" y="3438939"/>
                </a:lnTo>
                <a:close/>
              </a:path>
            </a:pathLst>
          </a:custGeom>
          <a:solidFill>
            <a:schemeClr val="bg1">
              <a:lumMod val="95000"/>
            </a:schemeClr>
          </a:solidFill>
          <a:ln w="12700">
            <a:noFill/>
          </a:ln>
        </p:spPr>
        <p:txBody>
          <a:bodyPr wrap="square" anchor="ctr">
            <a:noAutofit/>
          </a:bodyP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4" name="Picture Placeholder 13">
            <a:extLst>
              <a:ext uri="{FF2B5EF4-FFF2-40B4-BE49-F238E27FC236}">
                <a16:creationId xmlns:a16="http://schemas.microsoft.com/office/drawing/2014/main" xmlns="" id="{12520FF5-8DAC-4EAB-92BD-6C99F0F33BDA}"/>
              </a:ext>
            </a:extLst>
          </p:cNvPr>
          <p:cNvSpPr>
            <a:spLocks noGrp="1"/>
          </p:cNvSpPr>
          <p:nvPr>
            <p:ph type="pic" idx="12" hasCustomPrompt="1"/>
          </p:nvPr>
        </p:nvSpPr>
        <p:spPr>
          <a:xfrm>
            <a:off x="0" y="1"/>
            <a:ext cx="7262195" cy="3419061"/>
          </a:xfrm>
          <a:custGeom>
            <a:avLst/>
            <a:gdLst>
              <a:gd name="connsiteX0" fmla="*/ 0 w 7262195"/>
              <a:gd name="connsiteY0" fmla="*/ 0 h 3419061"/>
              <a:gd name="connsiteX1" fmla="*/ 4047833 w 7262195"/>
              <a:gd name="connsiteY1" fmla="*/ 0 h 3419061"/>
              <a:gd name="connsiteX2" fmla="*/ 7262195 w 7262195"/>
              <a:gd name="connsiteY2" fmla="*/ 3419061 h 3419061"/>
              <a:gd name="connsiteX3" fmla="*/ 2594824 w 7262195"/>
              <a:gd name="connsiteY3" fmla="*/ 3419061 h 3419061"/>
              <a:gd name="connsiteX4" fmla="*/ 0 w 7262195"/>
              <a:gd name="connsiteY4" fmla="*/ 658992 h 341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195" h="3419061">
                <a:moveTo>
                  <a:pt x="0" y="0"/>
                </a:moveTo>
                <a:lnTo>
                  <a:pt x="4047833" y="0"/>
                </a:lnTo>
                <a:lnTo>
                  <a:pt x="7262195" y="3419061"/>
                </a:lnTo>
                <a:lnTo>
                  <a:pt x="2594824" y="3419061"/>
                </a:lnTo>
                <a:lnTo>
                  <a:pt x="0" y="658992"/>
                </a:lnTo>
                <a:close/>
              </a:path>
            </a:pathLst>
          </a:custGeom>
          <a:solidFill>
            <a:schemeClr val="bg1">
              <a:lumMod val="95000"/>
            </a:schemeClr>
          </a:solidFill>
          <a:ln w="12700">
            <a:noFill/>
          </a:ln>
        </p:spPr>
        <p:txBody>
          <a:bodyPr wrap="square" anchor="ctr">
            <a:noAutofit/>
          </a:bodyP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xmlns="" val="3469834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7E920AB-A05D-408E-B7AF-CAACD0EBA072}" type="datetimeFigureOut">
              <a:rPr lang="en-US"/>
              <a:pPr>
                <a:defRPr/>
              </a:pPr>
              <a:t>6/7/2023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FDD3053-B610-4ADD-9AAF-C7BB036C59D0}"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B7DD712-92B1-477B-8080-5AF38C7E3E01}"/>
              </a:ext>
            </a:extLst>
          </p:cNvPr>
          <p:cNvSpPr/>
          <p:nvPr userDrawn="1"/>
        </p:nvSpPr>
        <p:spPr>
          <a:xfrm>
            <a:off x="0" y="4902095"/>
            <a:ext cx="12192000" cy="152516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4" name="Group 3">
            <a:extLst>
              <a:ext uri="{FF2B5EF4-FFF2-40B4-BE49-F238E27FC236}">
                <a16:creationId xmlns:a16="http://schemas.microsoft.com/office/drawing/2014/main" xmlns="" id="{7FE02773-B45E-4ACB-97AC-CF37612D3B5C}"/>
              </a:ext>
            </a:extLst>
          </p:cNvPr>
          <p:cNvGrpSpPr/>
          <p:nvPr userDrawn="1"/>
        </p:nvGrpSpPr>
        <p:grpSpPr>
          <a:xfrm>
            <a:off x="416723" y="332381"/>
            <a:ext cx="11369246" cy="6270450"/>
            <a:chOff x="416723" y="332381"/>
            <a:chExt cx="11369246" cy="6270450"/>
          </a:xfrm>
        </p:grpSpPr>
        <p:sp>
          <p:nvSpPr>
            <p:cNvPr id="5" name="Rectangle 4">
              <a:extLst>
                <a:ext uri="{FF2B5EF4-FFF2-40B4-BE49-F238E27FC236}">
                  <a16:creationId xmlns:a16="http://schemas.microsoft.com/office/drawing/2014/main" xmlns="" id="{C6235D95-DDEC-4A92-9665-ABC7BFC0E091}"/>
                </a:ext>
              </a:extLst>
            </p:cNvPr>
            <p:cNvSpPr/>
            <p:nvPr/>
          </p:nvSpPr>
          <p:spPr>
            <a:xfrm>
              <a:off x="416723" y="332381"/>
              <a:ext cx="11338560" cy="8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6" name="Rectangle 5">
              <a:extLst>
                <a:ext uri="{FF2B5EF4-FFF2-40B4-BE49-F238E27FC236}">
                  <a16:creationId xmlns:a16="http://schemas.microsoft.com/office/drawing/2014/main" xmlns="" id="{FB985880-179A-4DAC-A2DA-24978594ACCB}"/>
                </a:ext>
              </a:extLst>
            </p:cNvPr>
            <p:cNvSpPr/>
            <p:nvPr/>
          </p:nvSpPr>
          <p:spPr>
            <a:xfrm>
              <a:off x="11694805" y="332381"/>
              <a:ext cx="91164" cy="627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6">
              <a:extLst>
                <a:ext uri="{FF2B5EF4-FFF2-40B4-BE49-F238E27FC236}">
                  <a16:creationId xmlns:a16="http://schemas.microsoft.com/office/drawing/2014/main" xmlns="" id="{18384FEA-926E-4AB9-85B5-A3DEC1B34C5D}"/>
                </a:ext>
              </a:extLst>
            </p:cNvPr>
            <p:cNvSpPr/>
            <p:nvPr/>
          </p:nvSpPr>
          <p:spPr>
            <a:xfrm>
              <a:off x="416723" y="6513610"/>
              <a:ext cx="11338560" cy="8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Rectangle 7">
              <a:extLst>
                <a:ext uri="{FF2B5EF4-FFF2-40B4-BE49-F238E27FC236}">
                  <a16:creationId xmlns:a16="http://schemas.microsoft.com/office/drawing/2014/main" xmlns="" id="{C559C22A-775A-41E7-B980-597443A96A85}"/>
                </a:ext>
              </a:extLst>
            </p:cNvPr>
            <p:cNvSpPr/>
            <p:nvPr/>
          </p:nvSpPr>
          <p:spPr>
            <a:xfrm>
              <a:off x="416723" y="332381"/>
              <a:ext cx="91164" cy="627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xmlns="" val="8812504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972AE6E1-85E1-49AE-9EB4-1E31104ED1EA}"/>
              </a:ext>
            </a:extLst>
          </p:cNvPr>
          <p:cNvGrpSpPr/>
          <p:nvPr userDrawn="1"/>
        </p:nvGrpSpPr>
        <p:grpSpPr>
          <a:xfrm>
            <a:off x="410360" y="1165242"/>
            <a:ext cx="11375609" cy="5427861"/>
            <a:chOff x="-2670393" y="6563600"/>
            <a:chExt cx="21679140" cy="10344176"/>
          </a:xfrm>
          <a:solidFill>
            <a:schemeClr val="bg1"/>
          </a:solidFill>
        </p:grpSpPr>
        <p:sp>
          <p:nvSpPr>
            <p:cNvPr id="12" name="Rectangle 11">
              <a:extLst>
                <a:ext uri="{FF2B5EF4-FFF2-40B4-BE49-F238E27FC236}">
                  <a16:creationId xmlns:a16="http://schemas.microsoft.com/office/drawing/2014/main" xmlns="" id="{FC2BDC20-C173-4211-A657-5420ED397365}"/>
                </a:ext>
              </a:extLst>
            </p:cNvPr>
            <p:cNvSpPr/>
            <p:nvPr/>
          </p:nvSpPr>
          <p:spPr>
            <a:xfrm>
              <a:off x="-2664821" y="6563600"/>
              <a:ext cx="7144757" cy="1700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ectangle 12">
              <a:extLst>
                <a:ext uri="{FF2B5EF4-FFF2-40B4-BE49-F238E27FC236}">
                  <a16:creationId xmlns:a16="http://schemas.microsoft.com/office/drawing/2014/main" xmlns="" id="{F66BB9AC-6652-4E67-84CA-54DC2A12CDCC}"/>
                </a:ext>
              </a:extLst>
            </p:cNvPr>
            <p:cNvSpPr/>
            <p:nvPr/>
          </p:nvSpPr>
          <p:spPr>
            <a:xfrm>
              <a:off x="-2670393" y="6626301"/>
              <a:ext cx="173736" cy="10281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4" name="Rectangle 13">
              <a:extLst>
                <a:ext uri="{FF2B5EF4-FFF2-40B4-BE49-F238E27FC236}">
                  <a16:creationId xmlns:a16="http://schemas.microsoft.com/office/drawing/2014/main" xmlns="" id="{73BDF663-243A-44A2-A674-DE65D49CEE39}"/>
                </a:ext>
              </a:extLst>
            </p:cNvPr>
            <p:cNvSpPr/>
            <p:nvPr/>
          </p:nvSpPr>
          <p:spPr>
            <a:xfrm>
              <a:off x="-2670393" y="16737743"/>
              <a:ext cx="21670890" cy="1700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5" name="Rectangle 14">
              <a:extLst>
                <a:ext uri="{FF2B5EF4-FFF2-40B4-BE49-F238E27FC236}">
                  <a16:creationId xmlns:a16="http://schemas.microsoft.com/office/drawing/2014/main" xmlns="" id="{8B987111-6EE9-4005-BE2E-0ED2354DA9FF}"/>
                </a:ext>
              </a:extLst>
            </p:cNvPr>
            <p:cNvSpPr/>
            <p:nvPr/>
          </p:nvSpPr>
          <p:spPr>
            <a:xfrm>
              <a:off x="18835011" y="6563600"/>
              <a:ext cx="173736" cy="10281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6" name="Group 15">
            <a:extLst>
              <a:ext uri="{FF2B5EF4-FFF2-40B4-BE49-F238E27FC236}">
                <a16:creationId xmlns:a16="http://schemas.microsoft.com/office/drawing/2014/main" xmlns="" id="{3599072A-DF1D-4F3E-A195-60C1FC5175DD}"/>
              </a:ext>
            </a:extLst>
          </p:cNvPr>
          <p:cNvGrpSpPr/>
          <p:nvPr userDrawn="1"/>
        </p:nvGrpSpPr>
        <p:grpSpPr>
          <a:xfrm>
            <a:off x="3295050" y="-10133"/>
            <a:ext cx="8482260" cy="1263766"/>
            <a:chOff x="-975581" y="1311211"/>
            <a:chExt cx="8482260" cy="1263766"/>
          </a:xfrm>
          <a:solidFill>
            <a:schemeClr val="bg1"/>
          </a:solidFill>
        </p:grpSpPr>
        <p:sp>
          <p:nvSpPr>
            <p:cNvPr id="17" name="Freeform: Shape 16">
              <a:extLst>
                <a:ext uri="{FF2B5EF4-FFF2-40B4-BE49-F238E27FC236}">
                  <a16:creationId xmlns:a16="http://schemas.microsoft.com/office/drawing/2014/main" xmlns="" id="{4F357236-3E77-4A4D-8071-B70F66FC56A0}"/>
                </a:ext>
              </a:extLst>
            </p:cNvPr>
            <p:cNvSpPr/>
            <p:nvPr/>
          </p:nvSpPr>
          <p:spPr>
            <a:xfrm>
              <a:off x="-975581" y="1762421"/>
              <a:ext cx="2290255" cy="812556"/>
            </a:xfrm>
            <a:custGeom>
              <a:avLst/>
              <a:gdLst>
                <a:gd name="connsiteX0" fmla="*/ 1486668 w 1587395"/>
                <a:gd name="connsiteY0" fmla="*/ 144119 h 425497"/>
                <a:gd name="connsiteX1" fmla="*/ 1453421 w 1587395"/>
                <a:gd name="connsiteY1" fmla="*/ 163412 h 425497"/>
                <a:gd name="connsiteX2" fmla="*/ 1440768 w 1587395"/>
                <a:gd name="connsiteY2" fmla="*/ 214875 h 425497"/>
                <a:gd name="connsiteX3" fmla="*/ 1452755 w 1587395"/>
                <a:gd name="connsiteY3" fmla="*/ 263263 h 425497"/>
                <a:gd name="connsiteX4" fmla="*/ 1486258 w 1587395"/>
                <a:gd name="connsiteY4" fmla="*/ 281788 h 425497"/>
                <a:gd name="connsiteX5" fmla="*/ 1502438 w 1587395"/>
                <a:gd name="connsiteY5" fmla="*/ 278017 h 425497"/>
                <a:gd name="connsiteX6" fmla="*/ 1517891 w 1587395"/>
                <a:gd name="connsiteY6" fmla="*/ 263664 h 425497"/>
                <a:gd name="connsiteX7" fmla="*/ 1524781 w 1587395"/>
                <a:gd name="connsiteY7" fmla="*/ 234169 h 425497"/>
                <a:gd name="connsiteX8" fmla="*/ 1524781 w 1587395"/>
                <a:gd name="connsiteY8" fmla="*/ 190009 h 425497"/>
                <a:gd name="connsiteX9" fmla="*/ 1513409 w 1587395"/>
                <a:gd name="connsiteY9" fmla="*/ 156155 h 425497"/>
                <a:gd name="connsiteX10" fmla="*/ 1486668 w 1587395"/>
                <a:gd name="connsiteY10" fmla="*/ 144119 h 425497"/>
                <a:gd name="connsiteX11" fmla="*/ 495247 w 1587395"/>
                <a:gd name="connsiteY11" fmla="*/ 140843 h 425497"/>
                <a:gd name="connsiteX12" fmla="*/ 468518 w 1587395"/>
                <a:gd name="connsiteY12" fmla="*/ 152330 h 425497"/>
                <a:gd name="connsiteX13" fmla="*/ 454084 w 1587395"/>
                <a:gd name="connsiteY13" fmla="*/ 180296 h 425497"/>
                <a:gd name="connsiteX14" fmla="*/ 449758 w 1587395"/>
                <a:gd name="connsiteY14" fmla="*/ 215001 h 425497"/>
                <a:gd name="connsiteX15" fmla="*/ 461233 w 1587395"/>
                <a:gd name="connsiteY15" fmla="*/ 267291 h 425497"/>
                <a:gd name="connsiteX16" fmla="*/ 494837 w 1587395"/>
                <a:gd name="connsiteY16" fmla="*/ 289160 h 425497"/>
                <a:gd name="connsiteX17" fmla="*/ 527724 w 1587395"/>
                <a:gd name="connsiteY17" fmla="*/ 267086 h 425497"/>
                <a:gd name="connsiteX18" fmla="*/ 539096 w 1587395"/>
                <a:gd name="connsiteY18" fmla="*/ 214591 h 425497"/>
                <a:gd name="connsiteX19" fmla="*/ 534649 w 1587395"/>
                <a:gd name="connsiteY19" fmla="*/ 179629 h 425497"/>
                <a:gd name="connsiteX20" fmla="*/ 520458 w 1587395"/>
                <a:gd name="connsiteY20" fmla="*/ 152041 h 425497"/>
                <a:gd name="connsiteX21" fmla="*/ 495247 w 1587395"/>
                <a:gd name="connsiteY21" fmla="*/ 140843 h 425497"/>
                <a:gd name="connsiteX22" fmla="*/ 1030129 w 1587395"/>
                <a:gd name="connsiteY22" fmla="*/ 101165 h 425497"/>
                <a:gd name="connsiteX23" fmla="*/ 1090695 w 1587395"/>
                <a:gd name="connsiteY23" fmla="*/ 101165 h 425497"/>
                <a:gd name="connsiteX24" fmla="*/ 1090695 w 1587395"/>
                <a:gd name="connsiteY24" fmla="*/ 329247 h 425497"/>
                <a:gd name="connsiteX25" fmla="*/ 1030129 w 1587395"/>
                <a:gd name="connsiteY25" fmla="*/ 329247 h 425497"/>
                <a:gd name="connsiteX26" fmla="*/ 1030129 w 1587395"/>
                <a:gd name="connsiteY26" fmla="*/ 101165 h 425497"/>
                <a:gd name="connsiteX27" fmla="*/ 1473963 w 1587395"/>
                <a:gd name="connsiteY27" fmla="*/ 96660 h 425497"/>
                <a:gd name="connsiteX28" fmla="*/ 1509566 w 1587395"/>
                <a:gd name="connsiteY28" fmla="*/ 105865 h 425497"/>
                <a:gd name="connsiteX29" fmla="*/ 1531329 w 1587395"/>
                <a:gd name="connsiteY29" fmla="*/ 128572 h 425497"/>
                <a:gd name="connsiteX30" fmla="*/ 1532148 w 1587395"/>
                <a:gd name="connsiteY30" fmla="*/ 128572 h 425497"/>
                <a:gd name="connsiteX31" fmla="*/ 1534603 w 1587395"/>
                <a:gd name="connsiteY31" fmla="*/ 101165 h 425497"/>
                <a:gd name="connsiteX32" fmla="*/ 1587395 w 1587395"/>
                <a:gd name="connsiteY32" fmla="*/ 101165 h 425497"/>
                <a:gd name="connsiteX33" fmla="*/ 1585911 w 1587395"/>
                <a:gd name="connsiteY33" fmla="*/ 129568 h 425497"/>
                <a:gd name="connsiteX34" fmla="*/ 1585348 w 1587395"/>
                <a:gd name="connsiteY34" fmla="*/ 169523 h 425497"/>
                <a:gd name="connsiteX35" fmla="*/ 1585348 w 1587395"/>
                <a:gd name="connsiteY35" fmla="*/ 298152 h 425497"/>
                <a:gd name="connsiteX36" fmla="*/ 1582974 w 1587395"/>
                <a:gd name="connsiteY36" fmla="*/ 336876 h 425497"/>
                <a:gd name="connsiteX37" fmla="*/ 1569429 w 1587395"/>
                <a:gd name="connsiteY37" fmla="*/ 378560 h 425497"/>
                <a:gd name="connsiteX38" fmla="*/ 1535075 w 1587395"/>
                <a:gd name="connsiteY38" fmla="*/ 411875 h 425497"/>
                <a:gd name="connsiteX39" fmla="*/ 1470275 w 1587395"/>
                <a:gd name="connsiteY39" fmla="*/ 425497 h 425497"/>
                <a:gd name="connsiteX40" fmla="*/ 1431004 w 1587395"/>
                <a:gd name="connsiteY40" fmla="*/ 421559 h 425497"/>
                <a:gd name="connsiteX41" fmla="*/ 1398207 w 1587395"/>
                <a:gd name="connsiteY41" fmla="*/ 409950 h 425497"/>
                <a:gd name="connsiteX42" fmla="*/ 1435557 w 1587395"/>
                <a:gd name="connsiteY42" fmla="*/ 373835 h 425497"/>
                <a:gd name="connsiteX43" fmla="*/ 1469045 w 1587395"/>
                <a:gd name="connsiteY43" fmla="*/ 378447 h 425497"/>
                <a:gd name="connsiteX44" fmla="*/ 1510079 w 1587395"/>
                <a:gd name="connsiteY44" fmla="*/ 363332 h 425497"/>
                <a:gd name="connsiteX45" fmla="*/ 1525600 w 1587395"/>
                <a:gd name="connsiteY45" fmla="*/ 315335 h 425497"/>
                <a:gd name="connsiteX46" fmla="*/ 1525600 w 1587395"/>
                <a:gd name="connsiteY46" fmla="*/ 298561 h 425497"/>
                <a:gd name="connsiteX47" fmla="*/ 1524781 w 1587395"/>
                <a:gd name="connsiteY47" fmla="*/ 298561 h 425497"/>
                <a:gd name="connsiteX48" fmla="*/ 1501370 w 1587395"/>
                <a:gd name="connsiteY48" fmla="*/ 319835 h 425497"/>
                <a:gd name="connsiteX49" fmla="*/ 1467816 w 1587395"/>
                <a:gd name="connsiteY49" fmla="*/ 327609 h 425497"/>
                <a:gd name="connsiteX50" fmla="*/ 1420969 w 1587395"/>
                <a:gd name="connsiteY50" fmla="*/ 312679 h 425497"/>
                <a:gd name="connsiteX51" fmla="*/ 1390600 w 1587395"/>
                <a:gd name="connsiteY51" fmla="*/ 273090 h 425497"/>
                <a:gd name="connsiteX52" fmla="*/ 1379792 w 1587395"/>
                <a:gd name="connsiteY52" fmla="*/ 216641 h 425497"/>
                <a:gd name="connsiteX53" fmla="*/ 1393010 w 1587395"/>
                <a:gd name="connsiteY53" fmla="*/ 152030 h 425497"/>
                <a:gd name="connsiteX54" fmla="*/ 1427156 w 1587395"/>
                <a:gd name="connsiteY54" fmla="*/ 111014 h 425497"/>
                <a:gd name="connsiteX55" fmla="*/ 1473963 w 1587395"/>
                <a:gd name="connsiteY55" fmla="*/ 96660 h 425497"/>
                <a:gd name="connsiteX56" fmla="*/ 1265245 w 1587395"/>
                <a:gd name="connsiteY56" fmla="*/ 96660 h 425497"/>
                <a:gd name="connsiteX57" fmla="*/ 1317951 w 1587395"/>
                <a:gd name="connsiteY57" fmla="*/ 119169 h 425497"/>
                <a:gd name="connsiteX58" fmla="*/ 1339336 w 1587395"/>
                <a:gd name="connsiteY58" fmla="*/ 189582 h 425497"/>
                <a:gd name="connsiteX59" fmla="*/ 1339336 w 1587395"/>
                <a:gd name="connsiteY59" fmla="*/ 329247 h 425497"/>
                <a:gd name="connsiteX60" fmla="*/ 1278770 w 1587395"/>
                <a:gd name="connsiteY60" fmla="*/ 329247 h 425497"/>
                <a:gd name="connsiteX61" fmla="*/ 1278770 w 1587395"/>
                <a:gd name="connsiteY61" fmla="*/ 196135 h 425497"/>
                <a:gd name="connsiteX62" fmla="*/ 1271034 w 1587395"/>
                <a:gd name="connsiteY62" fmla="*/ 160707 h 425497"/>
                <a:gd name="connsiteX63" fmla="*/ 1243932 w 1587395"/>
                <a:gd name="connsiteY63" fmla="*/ 146167 h 425497"/>
                <a:gd name="connsiteX64" fmla="*/ 1218316 w 1587395"/>
                <a:gd name="connsiteY64" fmla="*/ 156841 h 425497"/>
                <a:gd name="connsiteX65" fmla="*/ 1204995 w 1587395"/>
                <a:gd name="connsiteY65" fmla="*/ 193465 h 425497"/>
                <a:gd name="connsiteX66" fmla="*/ 1204995 w 1587395"/>
                <a:gd name="connsiteY66" fmla="*/ 329247 h 425497"/>
                <a:gd name="connsiteX67" fmla="*/ 1144429 w 1587395"/>
                <a:gd name="connsiteY67" fmla="*/ 329247 h 425497"/>
                <a:gd name="connsiteX68" fmla="*/ 1144429 w 1587395"/>
                <a:gd name="connsiteY68" fmla="*/ 169672 h 425497"/>
                <a:gd name="connsiteX69" fmla="*/ 1143917 w 1587395"/>
                <a:gd name="connsiteY69" fmla="*/ 132957 h 425497"/>
                <a:gd name="connsiteX70" fmla="*/ 1142791 w 1587395"/>
                <a:gd name="connsiteY70" fmla="*/ 101165 h 425497"/>
                <a:gd name="connsiteX71" fmla="*/ 1195174 w 1587395"/>
                <a:gd name="connsiteY71" fmla="*/ 101165 h 425497"/>
                <a:gd name="connsiteX72" fmla="*/ 1198039 w 1587395"/>
                <a:gd name="connsiteY72" fmla="*/ 131932 h 425497"/>
                <a:gd name="connsiteX73" fmla="*/ 1199266 w 1587395"/>
                <a:gd name="connsiteY73" fmla="*/ 131932 h 425497"/>
                <a:gd name="connsiteX74" fmla="*/ 1223645 w 1587395"/>
                <a:gd name="connsiteY74" fmla="*/ 107835 h 425497"/>
                <a:gd name="connsiteX75" fmla="*/ 1265245 w 1587395"/>
                <a:gd name="connsiteY75" fmla="*/ 96660 h 425497"/>
                <a:gd name="connsiteX76" fmla="*/ 750548 w 1587395"/>
                <a:gd name="connsiteY76" fmla="*/ 96250 h 425497"/>
                <a:gd name="connsiteX77" fmla="*/ 757920 w 1587395"/>
                <a:gd name="connsiteY77" fmla="*/ 96557 h 425497"/>
                <a:gd name="connsiteX78" fmla="*/ 764064 w 1587395"/>
                <a:gd name="connsiteY78" fmla="*/ 97479 h 425497"/>
                <a:gd name="connsiteX79" fmla="*/ 764064 w 1587395"/>
                <a:gd name="connsiteY79" fmla="*/ 155178 h 425497"/>
                <a:gd name="connsiteX80" fmla="*/ 756896 w 1587395"/>
                <a:gd name="connsiteY80" fmla="*/ 154256 h 425497"/>
                <a:gd name="connsiteX81" fmla="*/ 748500 w 1587395"/>
                <a:gd name="connsiteY81" fmla="*/ 153949 h 425497"/>
                <a:gd name="connsiteX82" fmla="*/ 714045 w 1587395"/>
                <a:gd name="connsiteY82" fmla="*/ 168031 h 425497"/>
                <a:gd name="connsiteX83" fmla="*/ 700170 w 1587395"/>
                <a:gd name="connsiteY83" fmla="*/ 211316 h 425497"/>
                <a:gd name="connsiteX84" fmla="*/ 700170 w 1587395"/>
                <a:gd name="connsiteY84" fmla="*/ 329247 h 425497"/>
                <a:gd name="connsiteX85" fmla="*/ 639604 w 1587395"/>
                <a:gd name="connsiteY85" fmla="*/ 329247 h 425497"/>
                <a:gd name="connsiteX86" fmla="*/ 639604 w 1587395"/>
                <a:gd name="connsiteY86" fmla="*/ 172416 h 425497"/>
                <a:gd name="connsiteX87" fmla="*/ 639092 w 1587395"/>
                <a:gd name="connsiteY87" fmla="*/ 133873 h 425497"/>
                <a:gd name="connsiteX88" fmla="*/ 637966 w 1587395"/>
                <a:gd name="connsiteY88" fmla="*/ 101165 h 425497"/>
                <a:gd name="connsiteX89" fmla="*/ 689940 w 1587395"/>
                <a:gd name="connsiteY89" fmla="*/ 101165 h 425497"/>
                <a:gd name="connsiteX90" fmla="*/ 692395 w 1587395"/>
                <a:gd name="connsiteY90" fmla="*/ 140886 h 425497"/>
                <a:gd name="connsiteX91" fmla="*/ 694032 w 1587395"/>
                <a:gd name="connsiteY91" fmla="*/ 140886 h 425497"/>
                <a:gd name="connsiteX92" fmla="*/ 718295 w 1587395"/>
                <a:gd name="connsiteY92" fmla="*/ 107512 h 425497"/>
                <a:gd name="connsiteX93" fmla="*/ 750548 w 1587395"/>
                <a:gd name="connsiteY93" fmla="*/ 96250 h 425497"/>
                <a:gd name="connsiteX94" fmla="*/ 496477 w 1587395"/>
                <a:gd name="connsiteY94" fmla="*/ 96250 h 425497"/>
                <a:gd name="connsiteX95" fmla="*/ 572442 w 1587395"/>
                <a:gd name="connsiteY95" fmla="*/ 128840 h 425497"/>
                <a:gd name="connsiteX96" fmla="*/ 600482 w 1587395"/>
                <a:gd name="connsiteY96" fmla="*/ 213362 h 425497"/>
                <a:gd name="connsiteX97" fmla="*/ 584170 w 1587395"/>
                <a:gd name="connsiteY97" fmla="*/ 283171 h 425497"/>
                <a:gd name="connsiteX98" fmla="*/ 544201 w 1587395"/>
                <a:gd name="connsiteY98" fmla="*/ 321839 h 425497"/>
                <a:gd name="connsiteX99" fmla="*/ 494018 w 1587395"/>
                <a:gd name="connsiteY99" fmla="*/ 333752 h 425497"/>
                <a:gd name="connsiteX100" fmla="*/ 418152 w 1587395"/>
                <a:gd name="connsiteY100" fmla="*/ 302800 h 425497"/>
                <a:gd name="connsiteX101" fmla="*/ 388373 w 1587395"/>
                <a:gd name="connsiteY101" fmla="*/ 216230 h 425497"/>
                <a:gd name="connsiteX102" fmla="*/ 419227 w 1587395"/>
                <a:gd name="connsiteY102" fmla="*/ 127509 h 425497"/>
                <a:gd name="connsiteX103" fmla="*/ 496477 w 1587395"/>
                <a:gd name="connsiteY103" fmla="*/ 96250 h 425497"/>
                <a:gd name="connsiteX104" fmla="*/ 0 w 1587395"/>
                <a:gd name="connsiteY104" fmla="*/ 14335 h 425497"/>
                <a:gd name="connsiteX105" fmla="*/ 64295 w 1587395"/>
                <a:gd name="connsiteY105" fmla="*/ 14335 h 425497"/>
                <a:gd name="connsiteX106" fmla="*/ 88457 w 1587395"/>
                <a:gd name="connsiteY106" fmla="*/ 150314 h 425497"/>
                <a:gd name="connsiteX107" fmla="*/ 97824 w 1587395"/>
                <a:gd name="connsiteY107" fmla="*/ 206938 h 425497"/>
                <a:gd name="connsiteX108" fmla="*/ 105656 w 1587395"/>
                <a:gd name="connsiteY108" fmla="*/ 260490 h 425497"/>
                <a:gd name="connsiteX109" fmla="*/ 106885 w 1587395"/>
                <a:gd name="connsiteY109" fmla="*/ 260490 h 425497"/>
                <a:gd name="connsiteX110" fmla="*/ 115741 w 1587395"/>
                <a:gd name="connsiteY110" fmla="*/ 206528 h 425497"/>
                <a:gd name="connsiteX111" fmla="*/ 127361 w 1587395"/>
                <a:gd name="connsiteY111" fmla="*/ 149495 h 425497"/>
                <a:gd name="connsiteX112" fmla="*/ 156027 w 1587395"/>
                <a:gd name="connsiteY112" fmla="*/ 14335 h 425497"/>
                <a:gd name="connsiteX113" fmla="*/ 215817 w 1587395"/>
                <a:gd name="connsiteY113" fmla="*/ 14335 h 425497"/>
                <a:gd name="connsiteX114" fmla="*/ 242436 w 1587395"/>
                <a:gd name="connsiteY114" fmla="*/ 151133 h 425497"/>
                <a:gd name="connsiteX115" fmla="*/ 252111 w 1587395"/>
                <a:gd name="connsiteY115" fmla="*/ 205402 h 425497"/>
                <a:gd name="connsiteX116" fmla="*/ 259635 w 1587395"/>
                <a:gd name="connsiteY116" fmla="*/ 259671 h 425497"/>
                <a:gd name="connsiteX117" fmla="*/ 260864 w 1587395"/>
                <a:gd name="connsiteY117" fmla="*/ 259671 h 425497"/>
                <a:gd name="connsiteX118" fmla="*/ 269054 w 1587395"/>
                <a:gd name="connsiteY118" fmla="*/ 204529 h 425497"/>
                <a:gd name="connsiteX119" fmla="*/ 278473 w 1587395"/>
                <a:gd name="connsiteY119" fmla="*/ 149064 h 425497"/>
                <a:gd name="connsiteX120" fmla="*/ 304273 w 1587395"/>
                <a:gd name="connsiteY120" fmla="*/ 14335 h 425497"/>
                <a:gd name="connsiteX121" fmla="*/ 365290 w 1587395"/>
                <a:gd name="connsiteY121" fmla="*/ 14335 h 425497"/>
                <a:gd name="connsiteX122" fmla="*/ 290759 w 1587395"/>
                <a:gd name="connsiteY122" fmla="*/ 329247 h 425497"/>
                <a:gd name="connsiteX123" fmla="*/ 226464 w 1587395"/>
                <a:gd name="connsiteY123" fmla="*/ 329247 h 425497"/>
                <a:gd name="connsiteX124" fmla="*/ 199436 w 1587395"/>
                <a:gd name="connsiteY124" fmla="*/ 195777 h 425497"/>
                <a:gd name="connsiteX125" fmla="*/ 190375 w 1587395"/>
                <a:gd name="connsiteY125" fmla="*/ 146679 h 425497"/>
                <a:gd name="connsiteX126" fmla="*/ 183465 w 1587395"/>
                <a:gd name="connsiteY126" fmla="*/ 95431 h 425497"/>
                <a:gd name="connsiteX127" fmla="*/ 182646 w 1587395"/>
                <a:gd name="connsiteY127" fmla="*/ 95431 h 425497"/>
                <a:gd name="connsiteX128" fmla="*/ 174148 w 1587395"/>
                <a:gd name="connsiteY128" fmla="*/ 146525 h 425497"/>
                <a:gd name="connsiteX129" fmla="*/ 163808 w 1587395"/>
                <a:gd name="connsiteY129" fmla="*/ 195777 h 425497"/>
                <a:gd name="connsiteX130" fmla="*/ 133094 w 1587395"/>
                <a:gd name="connsiteY130" fmla="*/ 329247 h 425497"/>
                <a:gd name="connsiteX131" fmla="*/ 69209 w 1587395"/>
                <a:gd name="connsiteY131" fmla="*/ 329247 h 425497"/>
                <a:gd name="connsiteX132" fmla="*/ 0 w 1587395"/>
                <a:gd name="connsiteY132" fmla="*/ 14335 h 425497"/>
                <a:gd name="connsiteX133" fmla="*/ 1060003 w 1587395"/>
                <a:gd name="connsiteY133" fmla="*/ 6553 h 425497"/>
                <a:gd name="connsiteX134" fmla="*/ 1083739 w 1587395"/>
                <a:gd name="connsiteY134" fmla="*/ 15659 h 425497"/>
                <a:gd name="connsiteX135" fmla="*/ 1092743 w 1587395"/>
                <a:gd name="connsiteY135" fmla="*/ 38884 h 425497"/>
                <a:gd name="connsiteX136" fmla="*/ 1083432 w 1587395"/>
                <a:gd name="connsiteY136" fmla="*/ 62416 h 425497"/>
                <a:gd name="connsiteX137" fmla="*/ 1060003 w 1587395"/>
                <a:gd name="connsiteY137" fmla="*/ 71215 h 425497"/>
                <a:gd name="connsiteX138" fmla="*/ 1036624 w 1587395"/>
                <a:gd name="connsiteY138" fmla="*/ 61955 h 425497"/>
                <a:gd name="connsiteX139" fmla="*/ 1027672 w 1587395"/>
                <a:gd name="connsiteY139" fmla="*/ 38884 h 425497"/>
                <a:gd name="connsiteX140" fmla="*/ 1036778 w 1587395"/>
                <a:gd name="connsiteY140" fmla="*/ 15659 h 425497"/>
                <a:gd name="connsiteX141" fmla="*/ 1060003 w 1587395"/>
                <a:gd name="connsiteY141" fmla="*/ 6553 h 425497"/>
                <a:gd name="connsiteX142" fmla="*/ 801529 w 1587395"/>
                <a:gd name="connsiteY142" fmla="*/ 0 h 425497"/>
                <a:gd name="connsiteX143" fmla="*/ 862095 w 1587395"/>
                <a:gd name="connsiteY143" fmla="*/ 0 h 425497"/>
                <a:gd name="connsiteX144" fmla="*/ 862095 w 1587395"/>
                <a:gd name="connsiteY144" fmla="*/ 200670 h 425497"/>
                <a:gd name="connsiteX145" fmla="*/ 863324 w 1587395"/>
                <a:gd name="connsiteY145" fmla="*/ 200670 h 425497"/>
                <a:gd name="connsiteX146" fmla="*/ 878478 w 1587395"/>
                <a:gd name="connsiteY146" fmla="*/ 172416 h 425497"/>
                <a:gd name="connsiteX147" fmla="*/ 923941 w 1587395"/>
                <a:gd name="connsiteY147" fmla="*/ 101165 h 425497"/>
                <a:gd name="connsiteX148" fmla="*/ 994388 w 1587395"/>
                <a:gd name="connsiteY148" fmla="*/ 101165 h 425497"/>
                <a:gd name="connsiteX149" fmla="*/ 919845 w 1587395"/>
                <a:gd name="connsiteY149" fmla="*/ 194937 h 425497"/>
                <a:gd name="connsiteX150" fmla="*/ 1003399 w 1587395"/>
                <a:gd name="connsiteY150" fmla="*/ 329247 h 425497"/>
                <a:gd name="connsiteX151" fmla="*/ 931313 w 1587395"/>
                <a:gd name="connsiteY151" fmla="*/ 329247 h 425497"/>
                <a:gd name="connsiteX152" fmla="*/ 878069 w 1587395"/>
                <a:gd name="connsiteY152" fmla="*/ 231791 h 425497"/>
                <a:gd name="connsiteX153" fmla="*/ 862095 w 1587395"/>
                <a:gd name="connsiteY153" fmla="*/ 253493 h 425497"/>
                <a:gd name="connsiteX154" fmla="*/ 862095 w 1587395"/>
                <a:gd name="connsiteY154" fmla="*/ 329247 h 425497"/>
                <a:gd name="connsiteX155" fmla="*/ 801529 w 1587395"/>
                <a:gd name="connsiteY155" fmla="*/ 329247 h 425497"/>
                <a:gd name="connsiteX156" fmla="*/ 801529 w 1587395"/>
                <a:gd name="connsiteY156" fmla="*/ 0 h 425497"/>
                <a:gd name="connsiteX0" fmla="*/ 1486668 w 1587395"/>
                <a:gd name="connsiteY0" fmla="*/ 144119 h 425497"/>
                <a:gd name="connsiteX1" fmla="*/ 1453421 w 1587395"/>
                <a:gd name="connsiteY1" fmla="*/ 163412 h 425497"/>
                <a:gd name="connsiteX2" fmla="*/ 1440768 w 1587395"/>
                <a:gd name="connsiteY2" fmla="*/ 214875 h 425497"/>
                <a:gd name="connsiteX3" fmla="*/ 1452755 w 1587395"/>
                <a:gd name="connsiteY3" fmla="*/ 263263 h 425497"/>
                <a:gd name="connsiteX4" fmla="*/ 1486258 w 1587395"/>
                <a:gd name="connsiteY4" fmla="*/ 281788 h 425497"/>
                <a:gd name="connsiteX5" fmla="*/ 1502438 w 1587395"/>
                <a:gd name="connsiteY5" fmla="*/ 278017 h 425497"/>
                <a:gd name="connsiteX6" fmla="*/ 1517891 w 1587395"/>
                <a:gd name="connsiteY6" fmla="*/ 263664 h 425497"/>
                <a:gd name="connsiteX7" fmla="*/ 1524781 w 1587395"/>
                <a:gd name="connsiteY7" fmla="*/ 234169 h 425497"/>
                <a:gd name="connsiteX8" fmla="*/ 1524781 w 1587395"/>
                <a:gd name="connsiteY8" fmla="*/ 190009 h 425497"/>
                <a:gd name="connsiteX9" fmla="*/ 1513409 w 1587395"/>
                <a:gd name="connsiteY9" fmla="*/ 156155 h 425497"/>
                <a:gd name="connsiteX10" fmla="*/ 1486668 w 1587395"/>
                <a:gd name="connsiteY10" fmla="*/ 144119 h 425497"/>
                <a:gd name="connsiteX11" fmla="*/ 495247 w 1587395"/>
                <a:gd name="connsiteY11" fmla="*/ 140843 h 425497"/>
                <a:gd name="connsiteX12" fmla="*/ 468518 w 1587395"/>
                <a:gd name="connsiteY12" fmla="*/ 152330 h 425497"/>
                <a:gd name="connsiteX13" fmla="*/ 454084 w 1587395"/>
                <a:gd name="connsiteY13" fmla="*/ 180296 h 425497"/>
                <a:gd name="connsiteX14" fmla="*/ 449758 w 1587395"/>
                <a:gd name="connsiteY14" fmla="*/ 215001 h 425497"/>
                <a:gd name="connsiteX15" fmla="*/ 461233 w 1587395"/>
                <a:gd name="connsiteY15" fmla="*/ 267291 h 425497"/>
                <a:gd name="connsiteX16" fmla="*/ 494837 w 1587395"/>
                <a:gd name="connsiteY16" fmla="*/ 289160 h 425497"/>
                <a:gd name="connsiteX17" fmla="*/ 527724 w 1587395"/>
                <a:gd name="connsiteY17" fmla="*/ 267086 h 425497"/>
                <a:gd name="connsiteX18" fmla="*/ 539096 w 1587395"/>
                <a:gd name="connsiteY18" fmla="*/ 214591 h 425497"/>
                <a:gd name="connsiteX19" fmla="*/ 534649 w 1587395"/>
                <a:gd name="connsiteY19" fmla="*/ 179629 h 425497"/>
                <a:gd name="connsiteX20" fmla="*/ 520458 w 1587395"/>
                <a:gd name="connsiteY20" fmla="*/ 152041 h 425497"/>
                <a:gd name="connsiteX21" fmla="*/ 495247 w 1587395"/>
                <a:gd name="connsiteY21" fmla="*/ 140843 h 425497"/>
                <a:gd name="connsiteX22" fmla="*/ 1030129 w 1587395"/>
                <a:gd name="connsiteY22" fmla="*/ 101165 h 425497"/>
                <a:gd name="connsiteX23" fmla="*/ 1090695 w 1587395"/>
                <a:gd name="connsiteY23" fmla="*/ 101165 h 425497"/>
                <a:gd name="connsiteX24" fmla="*/ 1090695 w 1587395"/>
                <a:gd name="connsiteY24" fmla="*/ 329247 h 425497"/>
                <a:gd name="connsiteX25" fmla="*/ 1030129 w 1587395"/>
                <a:gd name="connsiteY25" fmla="*/ 329247 h 425497"/>
                <a:gd name="connsiteX26" fmla="*/ 1030129 w 1587395"/>
                <a:gd name="connsiteY26" fmla="*/ 101165 h 425497"/>
                <a:gd name="connsiteX27" fmla="*/ 1473963 w 1587395"/>
                <a:gd name="connsiteY27" fmla="*/ 96660 h 425497"/>
                <a:gd name="connsiteX28" fmla="*/ 1509566 w 1587395"/>
                <a:gd name="connsiteY28" fmla="*/ 105865 h 425497"/>
                <a:gd name="connsiteX29" fmla="*/ 1531329 w 1587395"/>
                <a:gd name="connsiteY29" fmla="*/ 128572 h 425497"/>
                <a:gd name="connsiteX30" fmla="*/ 1532148 w 1587395"/>
                <a:gd name="connsiteY30" fmla="*/ 128572 h 425497"/>
                <a:gd name="connsiteX31" fmla="*/ 1534603 w 1587395"/>
                <a:gd name="connsiteY31" fmla="*/ 101165 h 425497"/>
                <a:gd name="connsiteX32" fmla="*/ 1587395 w 1587395"/>
                <a:gd name="connsiteY32" fmla="*/ 101165 h 425497"/>
                <a:gd name="connsiteX33" fmla="*/ 1585911 w 1587395"/>
                <a:gd name="connsiteY33" fmla="*/ 129568 h 425497"/>
                <a:gd name="connsiteX34" fmla="*/ 1585348 w 1587395"/>
                <a:gd name="connsiteY34" fmla="*/ 169523 h 425497"/>
                <a:gd name="connsiteX35" fmla="*/ 1585348 w 1587395"/>
                <a:gd name="connsiteY35" fmla="*/ 298152 h 425497"/>
                <a:gd name="connsiteX36" fmla="*/ 1582974 w 1587395"/>
                <a:gd name="connsiteY36" fmla="*/ 336876 h 425497"/>
                <a:gd name="connsiteX37" fmla="*/ 1569429 w 1587395"/>
                <a:gd name="connsiteY37" fmla="*/ 378560 h 425497"/>
                <a:gd name="connsiteX38" fmla="*/ 1535075 w 1587395"/>
                <a:gd name="connsiteY38" fmla="*/ 411875 h 425497"/>
                <a:gd name="connsiteX39" fmla="*/ 1470275 w 1587395"/>
                <a:gd name="connsiteY39" fmla="*/ 425497 h 425497"/>
                <a:gd name="connsiteX40" fmla="*/ 1431004 w 1587395"/>
                <a:gd name="connsiteY40" fmla="*/ 421559 h 425497"/>
                <a:gd name="connsiteX41" fmla="*/ 1398207 w 1587395"/>
                <a:gd name="connsiteY41" fmla="*/ 409950 h 425497"/>
                <a:gd name="connsiteX42" fmla="*/ 1469045 w 1587395"/>
                <a:gd name="connsiteY42" fmla="*/ 378447 h 425497"/>
                <a:gd name="connsiteX43" fmla="*/ 1510079 w 1587395"/>
                <a:gd name="connsiteY43" fmla="*/ 363332 h 425497"/>
                <a:gd name="connsiteX44" fmla="*/ 1525600 w 1587395"/>
                <a:gd name="connsiteY44" fmla="*/ 315335 h 425497"/>
                <a:gd name="connsiteX45" fmla="*/ 1525600 w 1587395"/>
                <a:gd name="connsiteY45" fmla="*/ 298561 h 425497"/>
                <a:gd name="connsiteX46" fmla="*/ 1524781 w 1587395"/>
                <a:gd name="connsiteY46" fmla="*/ 298561 h 425497"/>
                <a:gd name="connsiteX47" fmla="*/ 1501370 w 1587395"/>
                <a:gd name="connsiteY47" fmla="*/ 319835 h 425497"/>
                <a:gd name="connsiteX48" fmla="*/ 1467816 w 1587395"/>
                <a:gd name="connsiteY48" fmla="*/ 327609 h 425497"/>
                <a:gd name="connsiteX49" fmla="*/ 1420969 w 1587395"/>
                <a:gd name="connsiteY49" fmla="*/ 312679 h 425497"/>
                <a:gd name="connsiteX50" fmla="*/ 1390600 w 1587395"/>
                <a:gd name="connsiteY50" fmla="*/ 273090 h 425497"/>
                <a:gd name="connsiteX51" fmla="*/ 1379792 w 1587395"/>
                <a:gd name="connsiteY51" fmla="*/ 216641 h 425497"/>
                <a:gd name="connsiteX52" fmla="*/ 1393010 w 1587395"/>
                <a:gd name="connsiteY52" fmla="*/ 152030 h 425497"/>
                <a:gd name="connsiteX53" fmla="*/ 1427156 w 1587395"/>
                <a:gd name="connsiteY53" fmla="*/ 111014 h 425497"/>
                <a:gd name="connsiteX54" fmla="*/ 1473963 w 1587395"/>
                <a:gd name="connsiteY54" fmla="*/ 96660 h 425497"/>
                <a:gd name="connsiteX55" fmla="*/ 1265245 w 1587395"/>
                <a:gd name="connsiteY55" fmla="*/ 96660 h 425497"/>
                <a:gd name="connsiteX56" fmla="*/ 1317951 w 1587395"/>
                <a:gd name="connsiteY56" fmla="*/ 119169 h 425497"/>
                <a:gd name="connsiteX57" fmla="*/ 1339336 w 1587395"/>
                <a:gd name="connsiteY57" fmla="*/ 189582 h 425497"/>
                <a:gd name="connsiteX58" fmla="*/ 1339336 w 1587395"/>
                <a:gd name="connsiteY58" fmla="*/ 329247 h 425497"/>
                <a:gd name="connsiteX59" fmla="*/ 1278770 w 1587395"/>
                <a:gd name="connsiteY59" fmla="*/ 329247 h 425497"/>
                <a:gd name="connsiteX60" fmla="*/ 1278770 w 1587395"/>
                <a:gd name="connsiteY60" fmla="*/ 196135 h 425497"/>
                <a:gd name="connsiteX61" fmla="*/ 1271034 w 1587395"/>
                <a:gd name="connsiteY61" fmla="*/ 160707 h 425497"/>
                <a:gd name="connsiteX62" fmla="*/ 1243932 w 1587395"/>
                <a:gd name="connsiteY62" fmla="*/ 146167 h 425497"/>
                <a:gd name="connsiteX63" fmla="*/ 1218316 w 1587395"/>
                <a:gd name="connsiteY63" fmla="*/ 156841 h 425497"/>
                <a:gd name="connsiteX64" fmla="*/ 1204995 w 1587395"/>
                <a:gd name="connsiteY64" fmla="*/ 193465 h 425497"/>
                <a:gd name="connsiteX65" fmla="*/ 1204995 w 1587395"/>
                <a:gd name="connsiteY65" fmla="*/ 329247 h 425497"/>
                <a:gd name="connsiteX66" fmla="*/ 1144429 w 1587395"/>
                <a:gd name="connsiteY66" fmla="*/ 329247 h 425497"/>
                <a:gd name="connsiteX67" fmla="*/ 1144429 w 1587395"/>
                <a:gd name="connsiteY67" fmla="*/ 169672 h 425497"/>
                <a:gd name="connsiteX68" fmla="*/ 1143917 w 1587395"/>
                <a:gd name="connsiteY68" fmla="*/ 132957 h 425497"/>
                <a:gd name="connsiteX69" fmla="*/ 1142791 w 1587395"/>
                <a:gd name="connsiteY69" fmla="*/ 101165 h 425497"/>
                <a:gd name="connsiteX70" fmla="*/ 1195174 w 1587395"/>
                <a:gd name="connsiteY70" fmla="*/ 101165 h 425497"/>
                <a:gd name="connsiteX71" fmla="*/ 1198039 w 1587395"/>
                <a:gd name="connsiteY71" fmla="*/ 131932 h 425497"/>
                <a:gd name="connsiteX72" fmla="*/ 1199266 w 1587395"/>
                <a:gd name="connsiteY72" fmla="*/ 131932 h 425497"/>
                <a:gd name="connsiteX73" fmla="*/ 1223645 w 1587395"/>
                <a:gd name="connsiteY73" fmla="*/ 107835 h 425497"/>
                <a:gd name="connsiteX74" fmla="*/ 1265245 w 1587395"/>
                <a:gd name="connsiteY74" fmla="*/ 96660 h 425497"/>
                <a:gd name="connsiteX75" fmla="*/ 750548 w 1587395"/>
                <a:gd name="connsiteY75" fmla="*/ 96250 h 425497"/>
                <a:gd name="connsiteX76" fmla="*/ 757920 w 1587395"/>
                <a:gd name="connsiteY76" fmla="*/ 96557 h 425497"/>
                <a:gd name="connsiteX77" fmla="*/ 764064 w 1587395"/>
                <a:gd name="connsiteY77" fmla="*/ 97479 h 425497"/>
                <a:gd name="connsiteX78" fmla="*/ 764064 w 1587395"/>
                <a:gd name="connsiteY78" fmla="*/ 155178 h 425497"/>
                <a:gd name="connsiteX79" fmla="*/ 756896 w 1587395"/>
                <a:gd name="connsiteY79" fmla="*/ 154256 h 425497"/>
                <a:gd name="connsiteX80" fmla="*/ 748500 w 1587395"/>
                <a:gd name="connsiteY80" fmla="*/ 153949 h 425497"/>
                <a:gd name="connsiteX81" fmla="*/ 714045 w 1587395"/>
                <a:gd name="connsiteY81" fmla="*/ 168031 h 425497"/>
                <a:gd name="connsiteX82" fmla="*/ 700170 w 1587395"/>
                <a:gd name="connsiteY82" fmla="*/ 211316 h 425497"/>
                <a:gd name="connsiteX83" fmla="*/ 700170 w 1587395"/>
                <a:gd name="connsiteY83" fmla="*/ 329247 h 425497"/>
                <a:gd name="connsiteX84" fmla="*/ 639604 w 1587395"/>
                <a:gd name="connsiteY84" fmla="*/ 329247 h 425497"/>
                <a:gd name="connsiteX85" fmla="*/ 639604 w 1587395"/>
                <a:gd name="connsiteY85" fmla="*/ 172416 h 425497"/>
                <a:gd name="connsiteX86" fmla="*/ 639092 w 1587395"/>
                <a:gd name="connsiteY86" fmla="*/ 133873 h 425497"/>
                <a:gd name="connsiteX87" fmla="*/ 637966 w 1587395"/>
                <a:gd name="connsiteY87" fmla="*/ 101165 h 425497"/>
                <a:gd name="connsiteX88" fmla="*/ 689940 w 1587395"/>
                <a:gd name="connsiteY88" fmla="*/ 101165 h 425497"/>
                <a:gd name="connsiteX89" fmla="*/ 692395 w 1587395"/>
                <a:gd name="connsiteY89" fmla="*/ 140886 h 425497"/>
                <a:gd name="connsiteX90" fmla="*/ 694032 w 1587395"/>
                <a:gd name="connsiteY90" fmla="*/ 140886 h 425497"/>
                <a:gd name="connsiteX91" fmla="*/ 718295 w 1587395"/>
                <a:gd name="connsiteY91" fmla="*/ 107512 h 425497"/>
                <a:gd name="connsiteX92" fmla="*/ 750548 w 1587395"/>
                <a:gd name="connsiteY92" fmla="*/ 96250 h 425497"/>
                <a:gd name="connsiteX93" fmla="*/ 496477 w 1587395"/>
                <a:gd name="connsiteY93" fmla="*/ 96250 h 425497"/>
                <a:gd name="connsiteX94" fmla="*/ 572442 w 1587395"/>
                <a:gd name="connsiteY94" fmla="*/ 128840 h 425497"/>
                <a:gd name="connsiteX95" fmla="*/ 600482 w 1587395"/>
                <a:gd name="connsiteY95" fmla="*/ 213362 h 425497"/>
                <a:gd name="connsiteX96" fmla="*/ 584170 w 1587395"/>
                <a:gd name="connsiteY96" fmla="*/ 283171 h 425497"/>
                <a:gd name="connsiteX97" fmla="*/ 544201 w 1587395"/>
                <a:gd name="connsiteY97" fmla="*/ 321839 h 425497"/>
                <a:gd name="connsiteX98" fmla="*/ 494018 w 1587395"/>
                <a:gd name="connsiteY98" fmla="*/ 333752 h 425497"/>
                <a:gd name="connsiteX99" fmla="*/ 418152 w 1587395"/>
                <a:gd name="connsiteY99" fmla="*/ 302800 h 425497"/>
                <a:gd name="connsiteX100" fmla="*/ 388373 w 1587395"/>
                <a:gd name="connsiteY100" fmla="*/ 216230 h 425497"/>
                <a:gd name="connsiteX101" fmla="*/ 419227 w 1587395"/>
                <a:gd name="connsiteY101" fmla="*/ 127509 h 425497"/>
                <a:gd name="connsiteX102" fmla="*/ 496477 w 1587395"/>
                <a:gd name="connsiteY102" fmla="*/ 96250 h 425497"/>
                <a:gd name="connsiteX103" fmla="*/ 0 w 1587395"/>
                <a:gd name="connsiteY103" fmla="*/ 14335 h 425497"/>
                <a:gd name="connsiteX104" fmla="*/ 64295 w 1587395"/>
                <a:gd name="connsiteY104" fmla="*/ 14335 h 425497"/>
                <a:gd name="connsiteX105" fmla="*/ 88457 w 1587395"/>
                <a:gd name="connsiteY105" fmla="*/ 150314 h 425497"/>
                <a:gd name="connsiteX106" fmla="*/ 97824 w 1587395"/>
                <a:gd name="connsiteY106" fmla="*/ 206938 h 425497"/>
                <a:gd name="connsiteX107" fmla="*/ 105656 w 1587395"/>
                <a:gd name="connsiteY107" fmla="*/ 260490 h 425497"/>
                <a:gd name="connsiteX108" fmla="*/ 106885 w 1587395"/>
                <a:gd name="connsiteY108" fmla="*/ 260490 h 425497"/>
                <a:gd name="connsiteX109" fmla="*/ 115741 w 1587395"/>
                <a:gd name="connsiteY109" fmla="*/ 206528 h 425497"/>
                <a:gd name="connsiteX110" fmla="*/ 127361 w 1587395"/>
                <a:gd name="connsiteY110" fmla="*/ 149495 h 425497"/>
                <a:gd name="connsiteX111" fmla="*/ 156027 w 1587395"/>
                <a:gd name="connsiteY111" fmla="*/ 14335 h 425497"/>
                <a:gd name="connsiteX112" fmla="*/ 215817 w 1587395"/>
                <a:gd name="connsiteY112" fmla="*/ 14335 h 425497"/>
                <a:gd name="connsiteX113" fmla="*/ 242436 w 1587395"/>
                <a:gd name="connsiteY113" fmla="*/ 151133 h 425497"/>
                <a:gd name="connsiteX114" fmla="*/ 252111 w 1587395"/>
                <a:gd name="connsiteY114" fmla="*/ 205402 h 425497"/>
                <a:gd name="connsiteX115" fmla="*/ 259635 w 1587395"/>
                <a:gd name="connsiteY115" fmla="*/ 259671 h 425497"/>
                <a:gd name="connsiteX116" fmla="*/ 260864 w 1587395"/>
                <a:gd name="connsiteY116" fmla="*/ 259671 h 425497"/>
                <a:gd name="connsiteX117" fmla="*/ 269054 w 1587395"/>
                <a:gd name="connsiteY117" fmla="*/ 204529 h 425497"/>
                <a:gd name="connsiteX118" fmla="*/ 278473 w 1587395"/>
                <a:gd name="connsiteY118" fmla="*/ 149064 h 425497"/>
                <a:gd name="connsiteX119" fmla="*/ 304273 w 1587395"/>
                <a:gd name="connsiteY119" fmla="*/ 14335 h 425497"/>
                <a:gd name="connsiteX120" fmla="*/ 365290 w 1587395"/>
                <a:gd name="connsiteY120" fmla="*/ 14335 h 425497"/>
                <a:gd name="connsiteX121" fmla="*/ 290759 w 1587395"/>
                <a:gd name="connsiteY121" fmla="*/ 329247 h 425497"/>
                <a:gd name="connsiteX122" fmla="*/ 226464 w 1587395"/>
                <a:gd name="connsiteY122" fmla="*/ 329247 h 425497"/>
                <a:gd name="connsiteX123" fmla="*/ 199436 w 1587395"/>
                <a:gd name="connsiteY123" fmla="*/ 195777 h 425497"/>
                <a:gd name="connsiteX124" fmla="*/ 190375 w 1587395"/>
                <a:gd name="connsiteY124" fmla="*/ 146679 h 425497"/>
                <a:gd name="connsiteX125" fmla="*/ 183465 w 1587395"/>
                <a:gd name="connsiteY125" fmla="*/ 95431 h 425497"/>
                <a:gd name="connsiteX126" fmla="*/ 182646 w 1587395"/>
                <a:gd name="connsiteY126" fmla="*/ 95431 h 425497"/>
                <a:gd name="connsiteX127" fmla="*/ 174148 w 1587395"/>
                <a:gd name="connsiteY127" fmla="*/ 146525 h 425497"/>
                <a:gd name="connsiteX128" fmla="*/ 163808 w 1587395"/>
                <a:gd name="connsiteY128" fmla="*/ 195777 h 425497"/>
                <a:gd name="connsiteX129" fmla="*/ 133094 w 1587395"/>
                <a:gd name="connsiteY129" fmla="*/ 329247 h 425497"/>
                <a:gd name="connsiteX130" fmla="*/ 69209 w 1587395"/>
                <a:gd name="connsiteY130" fmla="*/ 329247 h 425497"/>
                <a:gd name="connsiteX131" fmla="*/ 0 w 1587395"/>
                <a:gd name="connsiteY131" fmla="*/ 14335 h 425497"/>
                <a:gd name="connsiteX132" fmla="*/ 1060003 w 1587395"/>
                <a:gd name="connsiteY132" fmla="*/ 6553 h 425497"/>
                <a:gd name="connsiteX133" fmla="*/ 1083739 w 1587395"/>
                <a:gd name="connsiteY133" fmla="*/ 15659 h 425497"/>
                <a:gd name="connsiteX134" fmla="*/ 1092743 w 1587395"/>
                <a:gd name="connsiteY134" fmla="*/ 38884 h 425497"/>
                <a:gd name="connsiteX135" fmla="*/ 1083432 w 1587395"/>
                <a:gd name="connsiteY135" fmla="*/ 62416 h 425497"/>
                <a:gd name="connsiteX136" fmla="*/ 1060003 w 1587395"/>
                <a:gd name="connsiteY136" fmla="*/ 71215 h 425497"/>
                <a:gd name="connsiteX137" fmla="*/ 1036624 w 1587395"/>
                <a:gd name="connsiteY137" fmla="*/ 61955 h 425497"/>
                <a:gd name="connsiteX138" fmla="*/ 1027672 w 1587395"/>
                <a:gd name="connsiteY138" fmla="*/ 38884 h 425497"/>
                <a:gd name="connsiteX139" fmla="*/ 1036778 w 1587395"/>
                <a:gd name="connsiteY139" fmla="*/ 15659 h 425497"/>
                <a:gd name="connsiteX140" fmla="*/ 1060003 w 1587395"/>
                <a:gd name="connsiteY140" fmla="*/ 6553 h 425497"/>
                <a:gd name="connsiteX141" fmla="*/ 801529 w 1587395"/>
                <a:gd name="connsiteY141" fmla="*/ 0 h 425497"/>
                <a:gd name="connsiteX142" fmla="*/ 862095 w 1587395"/>
                <a:gd name="connsiteY142" fmla="*/ 0 h 425497"/>
                <a:gd name="connsiteX143" fmla="*/ 862095 w 1587395"/>
                <a:gd name="connsiteY143" fmla="*/ 200670 h 425497"/>
                <a:gd name="connsiteX144" fmla="*/ 863324 w 1587395"/>
                <a:gd name="connsiteY144" fmla="*/ 200670 h 425497"/>
                <a:gd name="connsiteX145" fmla="*/ 878478 w 1587395"/>
                <a:gd name="connsiteY145" fmla="*/ 172416 h 425497"/>
                <a:gd name="connsiteX146" fmla="*/ 923941 w 1587395"/>
                <a:gd name="connsiteY146" fmla="*/ 101165 h 425497"/>
                <a:gd name="connsiteX147" fmla="*/ 994388 w 1587395"/>
                <a:gd name="connsiteY147" fmla="*/ 101165 h 425497"/>
                <a:gd name="connsiteX148" fmla="*/ 919845 w 1587395"/>
                <a:gd name="connsiteY148" fmla="*/ 194937 h 425497"/>
                <a:gd name="connsiteX149" fmla="*/ 1003399 w 1587395"/>
                <a:gd name="connsiteY149" fmla="*/ 329247 h 425497"/>
                <a:gd name="connsiteX150" fmla="*/ 931313 w 1587395"/>
                <a:gd name="connsiteY150" fmla="*/ 329247 h 425497"/>
                <a:gd name="connsiteX151" fmla="*/ 878069 w 1587395"/>
                <a:gd name="connsiteY151" fmla="*/ 231791 h 425497"/>
                <a:gd name="connsiteX152" fmla="*/ 862095 w 1587395"/>
                <a:gd name="connsiteY152" fmla="*/ 253493 h 425497"/>
                <a:gd name="connsiteX153" fmla="*/ 862095 w 1587395"/>
                <a:gd name="connsiteY153" fmla="*/ 329247 h 425497"/>
                <a:gd name="connsiteX154" fmla="*/ 801529 w 1587395"/>
                <a:gd name="connsiteY154" fmla="*/ 329247 h 425497"/>
                <a:gd name="connsiteX155" fmla="*/ 801529 w 1587395"/>
                <a:gd name="connsiteY155" fmla="*/ 0 h 4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587395" h="425497">
                  <a:moveTo>
                    <a:pt x="1486668" y="144119"/>
                  </a:moveTo>
                  <a:cubicBezTo>
                    <a:pt x="1472742" y="144386"/>
                    <a:pt x="1461660" y="150817"/>
                    <a:pt x="1453421" y="163412"/>
                  </a:cubicBezTo>
                  <a:cubicBezTo>
                    <a:pt x="1445182" y="176006"/>
                    <a:pt x="1440964" y="193161"/>
                    <a:pt x="1440768" y="214875"/>
                  </a:cubicBezTo>
                  <a:cubicBezTo>
                    <a:pt x="1440870" y="235084"/>
                    <a:pt x="1444866" y="251213"/>
                    <a:pt x="1452755" y="263263"/>
                  </a:cubicBezTo>
                  <a:cubicBezTo>
                    <a:pt x="1460644" y="275314"/>
                    <a:pt x="1471812" y="281488"/>
                    <a:pt x="1486258" y="281788"/>
                  </a:cubicBezTo>
                  <a:cubicBezTo>
                    <a:pt x="1491120" y="281914"/>
                    <a:pt x="1496514" y="280657"/>
                    <a:pt x="1502438" y="278017"/>
                  </a:cubicBezTo>
                  <a:cubicBezTo>
                    <a:pt x="1508363" y="275377"/>
                    <a:pt x="1513514" y="270592"/>
                    <a:pt x="1517891" y="263664"/>
                  </a:cubicBezTo>
                  <a:cubicBezTo>
                    <a:pt x="1522267" y="256737"/>
                    <a:pt x="1524564" y="246905"/>
                    <a:pt x="1524781" y="234169"/>
                  </a:cubicBezTo>
                  <a:lnTo>
                    <a:pt x="1524781" y="190009"/>
                  </a:lnTo>
                  <a:cubicBezTo>
                    <a:pt x="1524474" y="175370"/>
                    <a:pt x="1520683" y="164085"/>
                    <a:pt x="1513409" y="156155"/>
                  </a:cubicBezTo>
                  <a:cubicBezTo>
                    <a:pt x="1506135" y="148225"/>
                    <a:pt x="1497221" y="144213"/>
                    <a:pt x="1486668" y="144119"/>
                  </a:cubicBezTo>
                  <a:close/>
                  <a:moveTo>
                    <a:pt x="495247" y="140843"/>
                  </a:moveTo>
                  <a:cubicBezTo>
                    <a:pt x="484106" y="141113"/>
                    <a:pt x="475197" y="144942"/>
                    <a:pt x="468518" y="152330"/>
                  </a:cubicBezTo>
                  <a:cubicBezTo>
                    <a:pt x="461840" y="159717"/>
                    <a:pt x="457028" y="169039"/>
                    <a:pt x="454084" y="180296"/>
                  </a:cubicBezTo>
                  <a:cubicBezTo>
                    <a:pt x="451139" y="191553"/>
                    <a:pt x="449697" y="203122"/>
                    <a:pt x="449758" y="215001"/>
                  </a:cubicBezTo>
                  <a:cubicBezTo>
                    <a:pt x="449792" y="235837"/>
                    <a:pt x="453617" y="253267"/>
                    <a:pt x="461233" y="267291"/>
                  </a:cubicBezTo>
                  <a:cubicBezTo>
                    <a:pt x="468848" y="281315"/>
                    <a:pt x="480050" y="288605"/>
                    <a:pt x="494837" y="289160"/>
                  </a:cubicBezTo>
                  <a:cubicBezTo>
                    <a:pt x="509232" y="288588"/>
                    <a:pt x="520194" y="281230"/>
                    <a:pt x="527724" y="267086"/>
                  </a:cubicBezTo>
                  <a:cubicBezTo>
                    <a:pt x="535255" y="252942"/>
                    <a:pt x="539045" y="235444"/>
                    <a:pt x="539096" y="214591"/>
                  </a:cubicBezTo>
                  <a:cubicBezTo>
                    <a:pt x="539132" y="202459"/>
                    <a:pt x="537649" y="190805"/>
                    <a:pt x="534649" y="179629"/>
                  </a:cubicBezTo>
                  <a:cubicBezTo>
                    <a:pt x="531649" y="168453"/>
                    <a:pt x="526919" y="159257"/>
                    <a:pt x="520458" y="152041"/>
                  </a:cubicBezTo>
                  <a:cubicBezTo>
                    <a:pt x="513997" y="144826"/>
                    <a:pt x="505594" y="141093"/>
                    <a:pt x="495247" y="140843"/>
                  </a:cubicBezTo>
                  <a:close/>
                  <a:moveTo>
                    <a:pt x="1030129" y="101165"/>
                  </a:moveTo>
                  <a:lnTo>
                    <a:pt x="1090695" y="101165"/>
                  </a:lnTo>
                  <a:lnTo>
                    <a:pt x="1090695" y="329247"/>
                  </a:lnTo>
                  <a:lnTo>
                    <a:pt x="1030129" y="329247"/>
                  </a:lnTo>
                  <a:lnTo>
                    <a:pt x="1030129" y="101165"/>
                  </a:lnTo>
                  <a:close/>
                  <a:moveTo>
                    <a:pt x="1473963" y="96660"/>
                  </a:moveTo>
                  <a:cubicBezTo>
                    <a:pt x="1488264" y="96864"/>
                    <a:pt x="1500132" y="99933"/>
                    <a:pt x="1509566" y="105865"/>
                  </a:cubicBezTo>
                  <a:cubicBezTo>
                    <a:pt x="1518999" y="111798"/>
                    <a:pt x="1526254" y="119367"/>
                    <a:pt x="1531329" y="128572"/>
                  </a:cubicBezTo>
                  <a:lnTo>
                    <a:pt x="1532148" y="128572"/>
                  </a:lnTo>
                  <a:lnTo>
                    <a:pt x="1534603" y="101165"/>
                  </a:lnTo>
                  <a:lnTo>
                    <a:pt x="1587395" y="101165"/>
                  </a:lnTo>
                  <a:cubicBezTo>
                    <a:pt x="1586772" y="109208"/>
                    <a:pt x="1586277" y="118676"/>
                    <a:pt x="1585911" y="129568"/>
                  </a:cubicBezTo>
                  <a:cubicBezTo>
                    <a:pt x="1585544" y="140460"/>
                    <a:pt x="1585356" y="153778"/>
                    <a:pt x="1585348" y="169523"/>
                  </a:cubicBezTo>
                  <a:lnTo>
                    <a:pt x="1585348" y="298152"/>
                  </a:lnTo>
                  <a:cubicBezTo>
                    <a:pt x="1585615" y="309623"/>
                    <a:pt x="1584824" y="322531"/>
                    <a:pt x="1582974" y="336876"/>
                  </a:cubicBezTo>
                  <a:cubicBezTo>
                    <a:pt x="1581124" y="351222"/>
                    <a:pt x="1576609" y="365116"/>
                    <a:pt x="1569429" y="378560"/>
                  </a:cubicBezTo>
                  <a:cubicBezTo>
                    <a:pt x="1562249" y="392003"/>
                    <a:pt x="1550798" y="403108"/>
                    <a:pt x="1535075" y="411875"/>
                  </a:cubicBezTo>
                  <a:cubicBezTo>
                    <a:pt x="1519352" y="420642"/>
                    <a:pt x="1497752" y="425183"/>
                    <a:pt x="1470275" y="425497"/>
                  </a:cubicBezTo>
                  <a:cubicBezTo>
                    <a:pt x="1456743" y="425489"/>
                    <a:pt x="1443653" y="424176"/>
                    <a:pt x="1431004" y="421559"/>
                  </a:cubicBezTo>
                  <a:cubicBezTo>
                    <a:pt x="1418355" y="418943"/>
                    <a:pt x="1407423" y="415073"/>
                    <a:pt x="1398207" y="409950"/>
                  </a:cubicBezTo>
                  <a:lnTo>
                    <a:pt x="1469045" y="378447"/>
                  </a:lnTo>
                  <a:cubicBezTo>
                    <a:pt x="1486284" y="378558"/>
                    <a:pt x="1499961" y="373519"/>
                    <a:pt x="1510079" y="363332"/>
                  </a:cubicBezTo>
                  <a:cubicBezTo>
                    <a:pt x="1520196" y="353145"/>
                    <a:pt x="1525369" y="337146"/>
                    <a:pt x="1525600" y="315335"/>
                  </a:cubicBezTo>
                  <a:lnTo>
                    <a:pt x="1525600" y="298561"/>
                  </a:lnTo>
                  <a:lnTo>
                    <a:pt x="1524781" y="298561"/>
                  </a:lnTo>
                  <a:cubicBezTo>
                    <a:pt x="1518950" y="307647"/>
                    <a:pt x="1511146" y="314739"/>
                    <a:pt x="1501370" y="319835"/>
                  </a:cubicBezTo>
                  <a:cubicBezTo>
                    <a:pt x="1491594" y="324932"/>
                    <a:pt x="1480409" y="327524"/>
                    <a:pt x="1467816" y="327609"/>
                  </a:cubicBezTo>
                  <a:cubicBezTo>
                    <a:pt x="1449711" y="327392"/>
                    <a:pt x="1434095" y="322415"/>
                    <a:pt x="1420969" y="312679"/>
                  </a:cubicBezTo>
                  <a:cubicBezTo>
                    <a:pt x="1407843" y="302942"/>
                    <a:pt x="1397720" y="289746"/>
                    <a:pt x="1390600" y="273090"/>
                  </a:cubicBezTo>
                  <a:cubicBezTo>
                    <a:pt x="1383480" y="256434"/>
                    <a:pt x="1379878" y="237617"/>
                    <a:pt x="1379792" y="216641"/>
                  </a:cubicBezTo>
                  <a:cubicBezTo>
                    <a:pt x="1380021" y="191427"/>
                    <a:pt x="1384428" y="169890"/>
                    <a:pt x="1393010" y="152030"/>
                  </a:cubicBezTo>
                  <a:cubicBezTo>
                    <a:pt x="1401593" y="134170"/>
                    <a:pt x="1412975" y="120498"/>
                    <a:pt x="1427156" y="111014"/>
                  </a:cubicBezTo>
                  <a:cubicBezTo>
                    <a:pt x="1441337" y="101529"/>
                    <a:pt x="1456939" y="96745"/>
                    <a:pt x="1473963" y="96660"/>
                  </a:cubicBezTo>
                  <a:close/>
                  <a:moveTo>
                    <a:pt x="1265245" y="96660"/>
                  </a:moveTo>
                  <a:cubicBezTo>
                    <a:pt x="1286603" y="96539"/>
                    <a:pt x="1304172" y="104042"/>
                    <a:pt x="1317951" y="119169"/>
                  </a:cubicBezTo>
                  <a:cubicBezTo>
                    <a:pt x="1331731" y="134295"/>
                    <a:pt x="1338859" y="157766"/>
                    <a:pt x="1339336" y="189582"/>
                  </a:cubicBezTo>
                  <a:lnTo>
                    <a:pt x="1339336" y="329247"/>
                  </a:lnTo>
                  <a:lnTo>
                    <a:pt x="1278770" y="329247"/>
                  </a:lnTo>
                  <a:lnTo>
                    <a:pt x="1278770" y="196135"/>
                  </a:lnTo>
                  <a:cubicBezTo>
                    <a:pt x="1278932" y="181868"/>
                    <a:pt x="1276354" y="170059"/>
                    <a:pt x="1271034" y="160707"/>
                  </a:cubicBezTo>
                  <a:cubicBezTo>
                    <a:pt x="1265714" y="151355"/>
                    <a:pt x="1256681" y="146508"/>
                    <a:pt x="1243932" y="146167"/>
                  </a:cubicBezTo>
                  <a:cubicBezTo>
                    <a:pt x="1235137" y="145975"/>
                    <a:pt x="1226598" y="149533"/>
                    <a:pt x="1218316" y="156841"/>
                  </a:cubicBezTo>
                  <a:cubicBezTo>
                    <a:pt x="1210033" y="164148"/>
                    <a:pt x="1205593" y="176356"/>
                    <a:pt x="1204995" y="193465"/>
                  </a:cubicBezTo>
                  <a:lnTo>
                    <a:pt x="1204995" y="329247"/>
                  </a:lnTo>
                  <a:lnTo>
                    <a:pt x="1144429" y="329247"/>
                  </a:lnTo>
                  <a:lnTo>
                    <a:pt x="1144429" y="169672"/>
                  </a:lnTo>
                  <a:cubicBezTo>
                    <a:pt x="1144412" y="156408"/>
                    <a:pt x="1144242" y="144170"/>
                    <a:pt x="1143917" y="132957"/>
                  </a:cubicBezTo>
                  <a:cubicBezTo>
                    <a:pt x="1143593" y="121745"/>
                    <a:pt x="1143218" y="111147"/>
                    <a:pt x="1142791" y="101165"/>
                  </a:cubicBezTo>
                  <a:lnTo>
                    <a:pt x="1195174" y="101165"/>
                  </a:lnTo>
                  <a:lnTo>
                    <a:pt x="1198039" y="131932"/>
                  </a:lnTo>
                  <a:lnTo>
                    <a:pt x="1199266" y="131932"/>
                  </a:lnTo>
                  <a:cubicBezTo>
                    <a:pt x="1204419" y="123078"/>
                    <a:pt x="1212546" y="115046"/>
                    <a:pt x="1223645" y="107835"/>
                  </a:cubicBezTo>
                  <a:cubicBezTo>
                    <a:pt x="1234745" y="100624"/>
                    <a:pt x="1248611" y="96899"/>
                    <a:pt x="1265245" y="96660"/>
                  </a:cubicBezTo>
                  <a:close/>
                  <a:moveTo>
                    <a:pt x="750548" y="96250"/>
                  </a:moveTo>
                  <a:cubicBezTo>
                    <a:pt x="753364" y="96250"/>
                    <a:pt x="755821" y="96352"/>
                    <a:pt x="757920" y="96557"/>
                  </a:cubicBezTo>
                  <a:cubicBezTo>
                    <a:pt x="760019" y="96762"/>
                    <a:pt x="762067" y="97069"/>
                    <a:pt x="764064" y="97479"/>
                  </a:cubicBezTo>
                  <a:lnTo>
                    <a:pt x="764064" y="155178"/>
                  </a:lnTo>
                  <a:cubicBezTo>
                    <a:pt x="761828" y="154768"/>
                    <a:pt x="759439" y="154461"/>
                    <a:pt x="756896" y="154256"/>
                  </a:cubicBezTo>
                  <a:cubicBezTo>
                    <a:pt x="754354" y="154051"/>
                    <a:pt x="751555" y="153949"/>
                    <a:pt x="748500" y="153949"/>
                  </a:cubicBezTo>
                  <a:cubicBezTo>
                    <a:pt x="734481" y="153906"/>
                    <a:pt x="722995" y="158600"/>
                    <a:pt x="714045" y="168031"/>
                  </a:cubicBezTo>
                  <a:cubicBezTo>
                    <a:pt x="705094" y="177463"/>
                    <a:pt x="700469" y="191891"/>
                    <a:pt x="700170" y="211316"/>
                  </a:cubicBezTo>
                  <a:lnTo>
                    <a:pt x="700170" y="329247"/>
                  </a:lnTo>
                  <a:lnTo>
                    <a:pt x="639604" y="329247"/>
                  </a:lnTo>
                  <a:lnTo>
                    <a:pt x="639604" y="172416"/>
                  </a:lnTo>
                  <a:cubicBezTo>
                    <a:pt x="639587" y="158365"/>
                    <a:pt x="639416" y="145518"/>
                    <a:pt x="639092" y="133873"/>
                  </a:cubicBezTo>
                  <a:cubicBezTo>
                    <a:pt x="638768" y="122228"/>
                    <a:pt x="638393" y="111326"/>
                    <a:pt x="637966" y="101165"/>
                  </a:cubicBezTo>
                  <a:lnTo>
                    <a:pt x="689940" y="101165"/>
                  </a:lnTo>
                  <a:lnTo>
                    <a:pt x="692395" y="140886"/>
                  </a:lnTo>
                  <a:lnTo>
                    <a:pt x="694032" y="140886"/>
                  </a:lnTo>
                  <a:cubicBezTo>
                    <a:pt x="699712" y="126127"/>
                    <a:pt x="707800" y="115003"/>
                    <a:pt x="718295" y="107512"/>
                  </a:cubicBezTo>
                  <a:cubicBezTo>
                    <a:pt x="728789" y="100021"/>
                    <a:pt x="739540" y="96267"/>
                    <a:pt x="750548" y="96250"/>
                  </a:cubicBezTo>
                  <a:close/>
                  <a:moveTo>
                    <a:pt x="496477" y="96250"/>
                  </a:moveTo>
                  <a:cubicBezTo>
                    <a:pt x="528766" y="96802"/>
                    <a:pt x="554088" y="107665"/>
                    <a:pt x="572442" y="128840"/>
                  </a:cubicBezTo>
                  <a:cubicBezTo>
                    <a:pt x="590795" y="150015"/>
                    <a:pt x="600142" y="178189"/>
                    <a:pt x="600482" y="213362"/>
                  </a:cubicBezTo>
                  <a:cubicBezTo>
                    <a:pt x="600108" y="242188"/>
                    <a:pt x="594671" y="265458"/>
                    <a:pt x="584170" y="283171"/>
                  </a:cubicBezTo>
                  <a:cubicBezTo>
                    <a:pt x="573670" y="300885"/>
                    <a:pt x="560347" y="313774"/>
                    <a:pt x="544201" y="321839"/>
                  </a:cubicBezTo>
                  <a:cubicBezTo>
                    <a:pt x="528055" y="329903"/>
                    <a:pt x="511327" y="333874"/>
                    <a:pt x="494018" y="333752"/>
                  </a:cubicBezTo>
                  <a:cubicBezTo>
                    <a:pt x="462732" y="333490"/>
                    <a:pt x="437444" y="323173"/>
                    <a:pt x="418152" y="302800"/>
                  </a:cubicBezTo>
                  <a:cubicBezTo>
                    <a:pt x="398861" y="282427"/>
                    <a:pt x="388934" y="253570"/>
                    <a:pt x="388373" y="216230"/>
                  </a:cubicBezTo>
                  <a:cubicBezTo>
                    <a:pt x="389011" y="177712"/>
                    <a:pt x="399296" y="148138"/>
                    <a:pt x="419227" y="127509"/>
                  </a:cubicBezTo>
                  <a:cubicBezTo>
                    <a:pt x="439158" y="106881"/>
                    <a:pt x="464908" y="96461"/>
                    <a:pt x="496477" y="96250"/>
                  </a:cubicBezTo>
                  <a:close/>
                  <a:moveTo>
                    <a:pt x="0" y="14335"/>
                  </a:moveTo>
                  <a:lnTo>
                    <a:pt x="64295" y="14335"/>
                  </a:lnTo>
                  <a:lnTo>
                    <a:pt x="88457" y="150314"/>
                  </a:lnTo>
                  <a:cubicBezTo>
                    <a:pt x="91758" y="169291"/>
                    <a:pt x="94881" y="188166"/>
                    <a:pt x="97824" y="206938"/>
                  </a:cubicBezTo>
                  <a:cubicBezTo>
                    <a:pt x="100768" y="225710"/>
                    <a:pt x="103378" y="243561"/>
                    <a:pt x="105656" y="260490"/>
                  </a:cubicBezTo>
                  <a:lnTo>
                    <a:pt x="106885" y="260490"/>
                  </a:lnTo>
                  <a:cubicBezTo>
                    <a:pt x="109197" y="242912"/>
                    <a:pt x="112149" y="224925"/>
                    <a:pt x="115741" y="206528"/>
                  </a:cubicBezTo>
                  <a:cubicBezTo>
                    <a:pt x="119333" y="188131"/>
                    <a:pt x="123206" y="169120"/>
                    <a:pt x="127361" y="149495"/>
                  </a:cubicBezTo>
                  <a:lnTo>
                    <a:pt x="156027" y="14335"/>
                  </a:lnTo>
                  <a:lnTo>
                    <a:pt x="215817" y="14335"/>
                  </a:lnTo>
                  <a:lnTo>
                    <a:pt x="242436" y="151133"/>
                  </a:lnTo>
                  <a:cubicBezTo>
                    <a:pt x="245942" y="169479"/>
                    <a:pt x="249167" y="187568"/>
                    <a:pt x="252111" y="205402"/>
                  </a:cubicBezTo>
                  <a:cubicBezTo>
                    <a:pt x="255054" y="223235"/>
                    <a:pt x="257562" y="241325"/>
                    <a:pt x="259635" y="259671"/>
                  </a:cubicBezTo>
                  <a:lnTo>
                    <a:pt x="260864" y="259671"/>
                  </a:lnTo>
                  <a:cubicBezTo>
                    <a:pt x="263338" y="241112"/>
                    <a:pt x="266068" y="222732"/>
                    <a:pt x="269054" y="204529"/>
                  </a:cubicBezTo>
                  <a:cubicBezTo>
                    <a:pt x="272040" y="186326"/>
                    <a:pt x="275180" y="167838"/>
                    <a:pt x="278473" y="149064"/>
                  </a:cubicBezTo>
                  <a:lnTo>
                    <a:pt x="304273" y="14335"/>
                  </a:lnTo>
                  <a:lnTo>
                    <a:pt x="365290" y="14335"/>
                  </a:lnTo>
                  <a:lnTo>
                    <a:pt x="290759" y="329247"/>
                  </a:lnTo>
                  <a:lnTo>
                    <a:pt x="226464" y="329247"/>
                  </a:lnTo>
                  <a:lnTo>
                    <a:pt x="199436" y="195777"/>
                  </a:lnTo>
                  <a:cubicBezTo>
                    <a:pt x="195981" y="179488"/>
                    <a:pt x="192961" y="163122"/>
                    <a:pt x="190375" y="146679"/>
                  </a:cubicBezTo>
                  <a:cubicBezTo>
                    <a:pt x="187790" y="130236"/>
                    <a:pt x="185487" y="113154"/>
                    <a:pt x="183465" y="95431"/>
                  </a:cubicBezTo>
                  <a:lnTo>
                    <a:pt x="182646" y="95431"/>
                  </a:lnTo>
                  <a:cubicBezTo>
                    <a:pt x="180018" y="113128"/>
                    <a:pt x="177186" y="130159"/>
                    <a:pt x="174148" y="146525"/>
                  </a:cubicBezTo>
                  <a:cubicBezTo>
                    <a:pt x="171111" y="162891"/>
                    <a:pt x="167664" y="179308"/>
                    <a:pt x="163808" y="195777"/>
                  </a:cubicBezTo>
                  <a:lnTo>
                    <a:pt x="133094" y="329247"/>
                  </a:lnTo>
                  <a:lnTo>
                    <a:pt x="69209" y="329247"/>
                  </a:lnTo>
                  <a:lnTo>
                    <a:pt x="0" y="14335"/>
                  </a:lnTo>
                  <a:close/>
                  <a:moveTo>
                    <a:pt x="1060003" y="6553"/>
                  </a:moveTo>
                  <a:cubicBezTo>
                    <a:pt x="1069961" y="6724"/>
                    <a:pt x="1077873" y="9759"/>
                    <a:pt x="1083739" y="15659"/>
                  </a:cubicBezTo>
                  <a:cubicBezTo>
                    <a:pt x="1089605" y="21559"/>
                    <a:pt x="1092607" y="29301"/>
                    <a:pt x="1092743" y="38884"/>
                  </a:cubicBezTo>
                  <a:cubicBezTo>
                    <a:pt x="1092556" y="48825"/>
                    <a:pt x="1089452" y="56669"/>
                    <a:pt x="1083432" y="62416"/>
                  </a:cubicBezTo>
                  <a:cubicBezTo>
                    <a:pt x="1077413" y="68162"/>
                    <a:pt x="1069603" y="71095"/>
                    <a:pt x="1060003" y="71215"/>
                  </a:cubicBezTo>
                  <a:cubicBezTo>
                    <a:pt x="1050240" y="71019"/>
                    <a:pt x="1042448" y="67932"/>
                    <a:pt x="1036624" y="61955"/>
                  </a:cubicBezTo>
                  <a:cubicBezTo>
                    <a:pt x="1030801" y="55979"/>
                    <a:pt x="1027817" y="48288"/>
                    <a:pt x="1027672" y="38884"/>
                  </a:cubicBezTo>
                  <a:cubicBezTo>
                    <a:pt x="1027842" y="29301"/>
                    <a:pt x="1030878" y="21559"/>
                    <a:pt x="1036778" y="15659"/>
                  </a:cubicBezTo>
                  <a:cubicBezTo>
                    <a:pt x="1042678" y="9759"/>
                    <a:pt x="1050419" y="6724"/>
                    <a:pt x="1060003" y="6553"/>
                  </a:cubicBezTo>
                  <a:close/>
                  <a:moveTo>
                    <a:pt x="801529" y="0"/>
                  </a:moveTo>
                  <a:lnTo>
                    <a:pt x="862095" y="0"/>
                  </a:lnTo>
                  <a:lnTo>
                    <a:pt x="862095" y="200670"/>
                  </a:lnTo>
                  <a:lnTo>
                    <a:pt x="863324" y="200670"/>
                  </a:lnTo>
                  <a:cubicBezTo>
                    <a:pt x="868170" y="190433"/>
                    <a:pt x="873222" y="181015"/>
                    <a:pt x="878478" y="172416"/>
                  </a:cubicBezTo>
                  <a:lnTo>
                    <a:pt x="923941" y="101165"/>
                  </a:lnTo>
                  <a:lnTo>
                    <a:pt x="994388" y="101165"/>
                  </a:lnTo>
                  <a:lnTo>
                    <a:pt x="919845" y="194937"/>
                  </a:lnTo>
                  <a:lnTo>
                    <a:pt x="1003399" y="329247"/>
                  </a:lnTo>
                  <a:lnTo>
                    <a:pt x="931313" y="329247"/>
                  </a:lnTo>
                  <a:lnTo>
                    <a:pt x="878069" y="231791"/>
                  </a:lnTo>
                  <a:lnTo>
                    <a:pt x="862095" y="253493"/>
                  </a:lnTo>
                  <a:lnTo>
                    <a:pt x="862095" y="329247"/>
                  </a:lnTo>
                  <a:lnTo>
                    <a:pt x="801529" y="329247"/>
                  </a:lnTo>
                  <a:lnTo>
                    <a:pt x="80152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8" name="Freeform: Shape 17">
              <a:extLst>
                <a:ext uri="{FF2B5EF4-FFF2-40B4-BE49-F238E27FC236}">
                  <a16:creationId xmlns:a16="http://schemas.microsoft.com/office/drawing/2014/main" xmlns="" id="{04A3C6E2-FD92-48C7-A045-985358A23D15}"/>
                </a:ext>
              </a:extLst>
            </p:cNvPr>
            <p:cNvSpPr/>
            <p:nvPr/>
          </p:nvSpPr>
          <p:spPr>
            <a:xfrm>
              <a:off x="1792169" y="2056782"/>
              <a:ext cx="703820" cy="319419"/>
            </a:xfrm>
            <a:custGeom>
              <a:avLst/>
              <a:gdLst/>
              <a:ahLst/>
              <a:cxnLst/>
              <a:rect l="l" t="t" r="r" b="b"/>
              <a:pathLst>
                <a:path w="931579" h="319419">
                  <a:moveTo>
                    <a:pt x="471491" y="126508"/>
                  </a:moveTo>
                  <a:cubicBezTo>
                    <a:pt x="460350" y="126778"/>
                    <a:pt x="451441" y="130607"/>
                    <a:pt x="444762" y="137995"/>
                  </a:cubicBezTo>
                  <a:cubicBezTo>
                    <a:pt x="438084" y="145382"/>
                    <a:pt x="433272" y="154704"/>
                    <a:pt x="430328" y="165961"/>
                  </a:cubicBezTo>
                  <a:cubicBezTo>
                    <a:pt x="427383" y="177218"/>
                    <a:pt x="425941" y="188787"/>
                    <a:pt x="426002" y="200666"/>
                  </a:cubicBezTo>
                  <a:cubicBezTo>
                    <a:pt x="426036" y="221502"/>
                    <a:pt x="429861" y="238932"/>
                    <a:pt x="437477" y="252956"/>
                  </a:cubicBezTo>
                  <a:cubicBezTo>
                    <a:pt x="445092" y="266980"/>
                    <a:pt x="456294" y="274270"/>
                    <a:pt x="471081" y="274825"/>
                  </a:cubicBezTo>
                  <a:cubicBezTo>
                    <a:pt x="485476" y="274253"/>
                    <a:pt x="496438" y="266895"/>
                    <a:pt x="503968" y="252751"/>
                  </a:cubicBezTo>
                  <a:cubicBezTo>
                    <a:pt x="511499" y="238607"/>
                    <a:pt x="515289" y="221109"/>
                    <a:pt x="515341" y="200256"/>
                  </a:cubicBezTo>
                  <a:cubicBezTo>
                    <a:pt x="515376" y="188124"/>
                    <a:pt x="513894" y="176470"/>
                    <a:pt x="510893" y="165294"/>
                  </a:cubicBezTo>
                  <a:cubicBezTo>
                    <a:pt x="507893" y="154118"/>
                    <a:pt x="503163" y="144922"/>
                    <a:pt x="496702" y="137706"/>
                  </a:cubicBezTo>
                  <a:cubicBezTo>
                    <a:pt x="490241" y="130491"/>
                    <a:pt x="481837" y="126758"/>
                    <a:pt x="471491" y="126508"/>
                  </a:cubicBezTo>
                  <a:close/>
                  <a:moveTo>
                    <a:pt x="734618" y="82325"/>
                  </a:moveTo>
                  <a:cubicBezTo>
                    <a:pt x="748658" y="82452"/>
                    <a:pt x="760701" y="85879"/>
                    <a:pt x="770745" y="92604"/>
                  </a:cubicBezTo>
                  <a:cubicBezTo>
                    <a:pt x="780790" y="99330"/>
                    <a:pt x="788122" y="108587"/>
                    <a:pt x="792743" y="120375"/>
                  </a:cubicBezTo>
                  <a:lnTo>
                    <a:pt x="793562" y="120375"/>
                  </a:lnTo>
                  <a:cubicBezTo>
                    <a:pt x="803032" y="106618"/>
                    <a:pt x="813480" y="96798"/>
                    <a:pt x="824903" y="90917"/>
                  </a:cubicBezTo>
                  <a:cubicBezTo>
                    <a:pt x="836327" y="85035"/>
                    <a:pt x="848418" y="82171"/>
                    <a:pt x="861176" y="82325"/>
                  </a:cubicBezTo>
                  <a:cubicBezTo>
                    <a:pt x="881483" y="82128"/>
                    <a:pt x="898181" y="89579"/>
                    <a:pt x="911270" y="104680"/>
                  </a:cubicBezTo>
                  <a:cubicBezTo>
                    <a:pt x="924358" y="119781"/>
                    <a:pt x="931128" y="143713"/>
                    <a:pt x="931579" y="176476"/>
                  </a:cubicBezTo>
                  <a:lnTo>
                    <a:pt x="931579" y="314912"/>
                  </a:lnTo>
                  <a:lnTo>
                    <a:pt x="872242" y="314912"/>
                  </a:lnTo>
                  <a:lnTo>
                    <a:pt x="872242" y="185896"/>
                  </a:lnTo>
                  <a:cubicBezTo>
                    <a:pt x="872370" y="169291"/>
                    <a:pt x="869860" y="156116"/>
                    <a:pt x="864711" y="146372"/>
                  </a:cubicBezTo>
                  <a:cubicBezTo>
                    <a:pt x="859562" y="136627"/>
                    <a:pt x="851006" y="131644"/>
                    <a:pt x="839042" y="131422"/>
                  </a:cubicBezTo>
                  <a:cubicBezTo>
                    <a:pt x="830204" y="131303"/>
                    <a:pt x="822160" y="134818"/>
                    <a:pt x="814910" y="141969"/>
                  </a:cubicBezTo>
                  <a:cubicBezTo>
                    <a:pt x="807661" y="149119"/>
                    <a:pt x="803818" y="160622"/>
                    <a:pt x="803382" y="176476"/>
                  </a:cubicBezTo>
                  <a:lnTo>
                    <a:pt x="803382" y="314912"/>
                  </a:lnTo>
                  <a:lnTo>
                    <a:pt x="744045" y="314912"/>
                  </a:lnTo>
                  <a:lnTo>
                    <a:pt x="744045" y="180162"/>
                  </a:lnTo>
                  <a:cubicBezTo>
                    <a:pt x="744182" y="166305"/>
                    <a:pt x="741757" y="154802"/>
                    <a:pt x="736770" y="145655"/>
                  </a:cubicBezTo>
                  <a:cubicBezTo>
                    <a:pt x="731783" y="136508"/>
                    <a:pt x="723415" y="131764"/>
                    <a:pt x="711665" y="131422"/>
                  </a:cubicBezTo>
                  <a:cubicBezTo>
                    <a:pt x="702792" y="131435"/>
                    <a:pt x="694612" y="135300"/>
                    <a:pt x="687123" y="143017"/>
                  </a:cubicBezTo>
                  <a:cubicBezTo>
                    <a:pt x="679634" y="150734"/>
                    <a:pt x="675655" y="162224"/>
                    <a:pt x="675185" y="177489"/>
                  </a:cubicBezTo>
                  <a:lnTo>
                    <a:pt x="675185" y="314912"/>
                  </a:lnTo>
                  <a:lnTo>
                    <a:pt x="615848" y="314912"/>
                  </a:lnTo>
                  <a:lnTo>
                    <a:pt x="615848" y="155337"/>
                  </a:lnTo>
                  <a:cubicBezTo>
                    <a:pt x="615831" y="142073"/>
                    <a:pt x="615661" y="129835"/>
                    <a:pt x="615336" y="118622"/>
                  </a:cubicBezTo>
                  <a:cubicBezTo>
                    <a:pt x="615012" y="107410"/>
                    <a:pt x="614637" y="96812"/>
                    <a:pt x="614210" y="86830"/>
                  </a:cubicBezTo>
                  <a:lnTo>
                    <a:pt x="665774" y="86830"/>
                  </a:lnTo>
                  <a:lnTo>
                    <a:pt x="668638" y="117511"/>
                  </a:lnTo>
                  <a:lnTo>
                    <a:pt x="669866" y="117511"/>
                  </a:lnTo>
                  <a:cubicBezTo>
                    <a:pt x="675096" y="108885"/>
                    <a:pt x="682967" y="100975"/>
                    <a:pt x="693477" y="93781"/>
                  </a:cubicBezTo>
                  <a:cubicBezTo>
                    <a:pt x="703988" y="86587"/>
                    <a:pt x="717702" y="82768"/>
                    <a:pt x="734618" y="82325"/>
                  </a:cubicBezTo>
                  <a:close/>
                  <a:moveTo>
                    <a:pt x="472720" y="81915"/>
                  </a:moveTo>
                  <a:cubicBezTo>
                    <a:pt x="505010" y="82467"/>
                    <a:pt x="530332" y="93330"/>
                    <a:pt x="548685" y="114505"/>
                  </a:cubicBezTo>
                  <a:cubicBezTo>
                    <a:pt x="567039" y="135680"/>
                    <a:pt x="576386" y="163854"/>
                    <a:pt x="576725" y="199027"/>
                  </a:cubicBezTo>
                  <a:cubicBezTo>
                    <a:pt x="576352" y="227853"/>
                    <a:pt x="570915" y="251123"/>
                    <a:pt x="560414" y="268836"/>
                  </a:cubicBezTo>
                  <a:cubicBezTo>
                    <a:pt x="549914" y="286550"/>
                    <a:pt x="536590" y="299439"/>
                    <a:pt x="520445" y="307504"/>
                  </a:cubicBezTo>
                  <a:cubicBezTo>
                    <a:pt x="504299" y="315568"/>
                    <a:pt x="487571" y="319539"/>
                    <a:pt x="470262" y="319417"/>
                  </a:cubicBezTo>
                  <a:cubicBezTo>
                    <a:pt x="438976" y="319155"/>
                    <a:pt x="413688" y="308838"/>
                    <a:pt x="394396" y="288465"/>
                  </a:cubicBezTo>
                  <a:cubicBezTo>
                    <a:pt x="375105" y="268092"/>
                    <a:pt x="365178" y="239235"/>
                    <a:pt x="364617" y="201895"/>
                  </a:cubicBezTo>
                  <a:cubicBezTo>
                    <a:pt x="365255" y="163377"/>
                    <a:pt x="375539" y="133803"/>
                    <a:pt x="395471" y="113174"/>
                  </a:cubicBezTo>
                  <a:cubicBezTo>
                    <a:pt x="415402" y="92546"/>
                    <a:pt x="441152" y="82126"/>
                    <a:pt x="472720" y="81915"/>
                  </a:cubicBezTo>
                  <a:close/>
                  <a:moveTo>
                    <a:pt x="326742" y="81915"/>
                  </a:moveTo>
                  <a:cubicBezTo>
                    <a:pt x="329558" y="81915"/>
                    <a:pt x="332015" y="82017"/>
                    <a:pt x="334114" y="82222"/>
                  </a:cubicBezTo>
                  <a:cubicBezTo>
                    <a:pt x="336213" y="82427"/>
                    <a:pt x="338261" y="82734"/>
                    <a:pt x="340258" y="83144"/>
                  </a:cubicBezTo>
                  <a:lnTo>
                    <a:pt x="340258" y="140843"/>
                  </a:lnTo>
                  <a:cubicBezTo>
                    <a:pt x="338022" y="140433"/>
                    <a:pt x="335633" y="140126"/>
                    <a:pt x="333090" y="139921"/>
                  </a:cubicBezTo>
                  <a:cubicBezTo>
                    <a:pt x="330547" y="139716"/>
                    <a:pt x="327749" y="139614"/>
                    <a:pt x="324694" y="139614"/>
                  </a:cubicBezTo>
                  <a:cubicBezTo>
                    <a:pt x="310675" y="139571"/>
                    <a:pt x="299190" y="144265"/>
                    <a:pt x="290238" y="153696"/>
                  </a:cubicBezTo>
                  <a:cubicBezTo>
                    <a:pt x="281288" y="163128"/>
                    <a:pt x="276663" y="177556"/>
                    <a:pt x="276364" y="196981"/>
                  </a:cubicBezTo>
                  <a:lnTo>
                    <a:pt x="276364" y="314912"/>
                  </a:lnTo>
                  <a:lnTo>
                    <a:pt x="215798" y="314912"/>
                  </a:lnTo>
                  <a:lnTo>
                    <a:pt x="215798" y="158081"/>
                  </a:lnTo>
                  <a:cubicBezTo>
                    <a:pt x="215781" y="144030"/>
                    <a:pt x="215611" y="131183"/>
                    <a:pt x="215286" y="119538"/>
                  </a:cubicBezTo>
                  <a:cubicBezTo>
                    <a:pt x="214962" y="107893"/>
                    <a:pt x="214587" y="96991"/>
                    <a:pt x="214160" y="86830"/>
                  </a:cubicBezTo>
                  <a:lnTo>
                    <a:pt x="266134" y="86830"/>
                  </a:lnTo>
                  <a:lnTo>
                    <a:pt x="268589" y="126551"/>
                  </a:lnTo>
                  <a:lnTo>
                    <a:pt x="270226" y="126551"/>
                  </a:lnTo>
                  <a:cubicBezTo>
                    <a:pt x="275906" y="111792"/>
                    <a:pt x="283994" y="100668"/>
                    <a:pt x="294489" y="93177"/>
                  </a:cubicBezTo>
                  <a:cubicBezTo>
                    <a:pt x="304983" y="85686"/>
                    <a:pt x="315734" y="81932"/>
                    <a:pt x="326742" y="81915"/>
                  </a:cubicBezTo>
                  <a:close/>
                  <a:moveTo>
                    <a:pt x="0" y="0"/>
                  </a:moveTo>
                  <a:lnTo>
                    <a:pt x="168693" y="0"/>
                  </a:lnTo>
                  <a:lnTo>
                    <a:pt x="168693" y="50736"/>
                  </a:lnTo>
                  <a:lnTo>
                    <a:pt x="60566" y="50736"/>
                  </a:lnTo>
                  <a:lnTo>
                    <a:pt x="60566" y="133931"/>
                  </a:lnTo>
                  <a:lnTo>
                    <a:pt x="161321" y="133931"/>
                  </a:lnTo>
                  <a:lnTo>
                    <a:pt x="161321" y="183438"/>
                  </a:lnTo>
                  <a:lnTo>
                    <a:pt x="60566" y="183438"/>
                  </a:lnTo>
                  <a:lnTo>
                    <a:pt x="60566" y="314912"/>
                  </a:lnTo>
                  <a:lnTo>
                    <a:pt x="0" y="3149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9" name="Freeform: Shape 18">
              <a:extLst>
                <a:ext uri="{FF2B5EF4-FFF2-40B4-BE49-F238E27FC236}">
                  <a16:creationId xmlns:a16="http://schemas.microsoft.com/office/drawing/2014/main" xmlns="" id="{B48AAD23-361F-4EA8-877A-7C07BAC70A21}"/>
                </a:ext>
              </a:extLst>
            </p:cNvPr>
            <p:cNvSpPr/>
            <p:nvPr/>
          </p:nvSpPr>
          <p:spPr>
            <a:xfrm>
              <a:off x="2981320" y="1762421"/>
              <a:ext cx="1561381" cy="613780"/>
            </a:xfrm>
            <a:custGeom>
              <a:avLst/>
              <a:gdLst/>
              <a:ahLst/>
              <a:cxnLst/>
              <a:rect l="l" t="t" r="r" b="b"/>
              <a:pathLst>
                <a:path w="1075511" h="319419">
                  <a:moveTo>
                    <a:pt x="376241" y="126508"/>
                  </a:moveTo>
                  <a:cubicBezTo>
                    <a:pt x="365100" y="126778"/>
                    <a:pt x="356191" y="130607"/>
                    <a:pt x="349512" y="137995"/>
                  </a:cubicBezTo>
                  <a:cubicBezTo>
                    <a:pt x="342834" y="145382"/>
                    <a:pt x="338022" y="154704"/>
                    <a:pt x="335078" y="165961"/>
                  </a:cubicBezTo>
                  <a:cubicBezTo>
                    <a:pt x="332133" y="177218"/>
                    <a:pt x="330691" y="188787"/>
                    <a:pt x="330752" y="200666"/>
                  </a:cubicBezTo>
                  <a:cubicBezTo>
                    <a:pt x="330786" y="221502"/>
                    <a:pt x="334611" y="238932"/>
                    <a:pt x="342227" y="252956"/>
                  </a:cubicBezTo>
                  <a:cubicBezTo>
                    <a:pt x="349842" y="266980"/>
                    <a:pt x="361044" y="274270"/>
                    <a:pt x="375831" y="274825"/>
                  </a:cubicBezTo>
                  <a:cubicBezTo>
                    <a:pt x="390226" y="274253"/>
                    <a:pt x="401189" y="266895"/>
                    <a:pt x="408719" y="252751"/>
                  </a:cubicBezTo>
                  <a:cubicBezTo>
                    <a:pt x="416249" y="238607"/>
                    <a:pt x="420039" y="221109"/>
                    <a:pt x="420091" y="200256"/>
                  </a:cubicBezTo>
                  <a:cubicBezTo>
                    <a:pt x="420126" y="188124"/>
                    <a:pt x="418644" y="176470"/>
                    <a:pt x="415644" y="165294"/>
                  </a:cubicBezTo>
                  <a:cubicBezTo>
                    <a:pt x="412643" y="154118"/>
                    <a:pt x="407913" y="144922"/>
                    <a:pt x="401452" y="137706"/>
                  </a:cubicBezTo>
                  <a:cubicBezTo>
                    <a:pt x="394991" y="130491"/>
                    <a:pt x="386588" y="126758"/>
                    <a:pt x="376241" y="126508"/>
                  </a:cubicBezTo>
                  <a:close/>
                  <a:moveTo>
                    <a:pt x="980517" y="124050"/>
                  </a:moveTo>
                  <a:cubicBezTo>
                    <a:pt x="970856" y="124285"/>
                    <a:pt x="962948" y="127186"/>
                    <a:pt x="956793" y="132751"/>
                  </a:cubicBezTo>
                  <a:cubicBezTo>
                    <a:pt x="950637" y="138316"/>
                    <a:pt x="946008" y="145133"/>
                    <a:pt x="942904" y="153204"/>
                  </a:cubicBezTo>
                  <a:cubicBezTo>
                    <a:pt x="939800" y="161274"/>
                    <a:pt x="937993" y="169185"/>
                    <a:pt x="937485" y="176936"/>
                  </a:cubicBezTo>
                  <a:lnTo>
                    <a:pt x="1019451" y="176936"/>
                  </a:lnTo>
                  <a:cubicBezTo>
                    <a:pt x="1019654" y="168798"/>
                    <a:pt x="1018565" y="160705"/>
                    <a:pt x="1016187" y="152657"/>
                  </a:cubicBezTo>
                  <a:cubicBezTo>
                    <a:pt x="1013809" y="144609"/>
                    <a:pt x="1009747" y="137883"/>
                    <a:pt x="1003999" y="132477"/>
                  </a:cubicBezTo>
                  <a:cubicBezTo>
                    <a:pt x="998251" y="127072"/>
                    <a:pt x="990424" y="124263"/>
                    <a:pt x="980517" y="124050"/>
                  </a:cubicBezTo>
                  <a:close/>
                  <a:moveTo>
                    <a:pt x="639368" y="82325"/>
                  </a:moveTo>
                  <a:cubicBezTo>
                    <a:pt x="653408" y="82452"/>
                    <a:pt x="665451" y="85879"/>
                    <a:pt x="675495" y="92604"/>
                  </a:cubicBezTo>
                  <a:cubicBezTo>
                    <a:pt x="685540" y="99330"/>
                    <a:pt x="692873" y="108587"/>
                    <a:pt x="697493" y="120375"/>
                  </a:cubicBezTo>
                  <a:lnTo>
                    <a:pt x="698311" y="120375"/>
                  </a:lnTo>
                  <a:cubicBezTo>
                    <a:pt x="707782" y="106618"/>
                    <a:pt x="718229" y="96798"/>
                    <a:pt x="729653" y="90917"/>
                  </a:cubicBezTo>
                  <a:cubicBezTo>
                    <a:pt x="741077" y="85035"/>
                    <a:pt x="753168" y="82171"/>
                    <a:pt x="765926" y="82325"/>
                  </a:cubicBezTo>
                  <a:cubicBezTo>
                    <a:pt x="786233" y="82128"/>
                    <a:pt x="802932" y="89579"/>
                    <a:pt x="816020" y="104680"/>
                  </a:cubicBezTo>
                  <a:cubicBezTo>
                    <a:pt x="829108" y="119781"/>
                    <a:pt x="835878" y="143713"/>
                    <a:pt x="836330" y="176476"/>
                  </a:cubicBezTo>
                  <a:lnTo>
                    <a:pt x="836330" y="314912"/>
                  </a:lnTo>
                  <a:lnTo>
                    <a:pt x="776992" y="314912"/>
                  </a:lnTo>
                  <a:lnTo>
                    <a:pt x="776992" y="185896"/>
                  </a:lnTo>
                  <a:cubicBezTo>
                    <a:pt x="777120" y="169291"/>
                    <a:pt x="774610" y="156116"/>
                    <a:pt x="769461" y="146372"/>
                  </a:cubicBezTo>
                  <a:cubicBezTo>
                    <a:pt x="764312" y="136627"/>
                    <a:pt x="755756" y="131644"/>
                    <a:pt x="743792" y="131422"/>
                  </a:cubicBezTo>
                  <a:cubicBezTo>
                    <a:pt x="734954" y="131303"/>
                    <a:pt x="726910" y="134818"/>
                    <a:pt x="719660" y="141969"/>
                  </a:cubicBezTo>
                  <a:cubicBezTo>
                    <a:pt x="712411" y="149119"/>
                    <a:pt x="708568" y="160622"/>
                    <a:pt x="708133" y="176476"/>
                  </a:cubicBezTo>
                  <a:lnTo>
                    <a:pt x="708133" y="314912"/>
                  </a:lnTo>
                  <a:lnTo>
                    <a:pt x="648795" y="314912"/>
                  </a:lnTo>
                  <a:lnTo>
                    <a:pt x="648795" y="180162"/>
                  </a:lnTo>
                  <a:cubicBezTo>
                    <a:pt x="648932" y="166305"/>
                    <a:pt x="646507" y="154802"/>
                    <a:pt x="641520" y="145655"/>
                  </a:cubicBezTo>
                  <a:cubicBezTo>
                    <a:pt x="636533" y="136508"/>
                    <a:pt x="628165" y="131764"/>
                    <a:pt x="616415" y="131422"/>
                  </a:cubicBezTo>
                  <a:cubicBezTo>
                    <a:pt x="607543" y="131435"/>
                    <a:pt x="599362" y="135300"/>
                    <a:pt x="591873" y="143017"/>
                  </a:cubicBezTo>
                  <a:cubicBezTo>
                    <a:pt x="584384" y="150734"/>
                    <a:pt x="580405" y="162224"/>
                    <a:pt x="579936" y="177489"/>
                  </a:cubicBezTo>
                  <a:lnTo>
                    <a:pt x="579936" y="314912"/>
                  </a:lnTo>
                  <a:lnTo>
                    <a:pt x="520599" y="314912"/>
                  </a:lnTo>
                  <a:lnTo>
                    <a:pt x="520599" y="155337"/>
                  </a:lnTo>
                  <a:cubicBezTo>
                    <a:pt x="520581" y="142073"/>
                    <a:pt x="520411" y="129835"/>
                    <a:pt x="520086" y="118622"/>
                  </a:cubicBezTo>
                  <a:cubicBezTo>
                    <a:pt x="519762" y="107410"/>
                    <a:pt x="519387" y="96812"/>
                    <a:pt x="518960" y="86830"/>
                  </a:cubicBezTo>
                  <a:lnTo>
                    <a:pt x="570524" y="86830"/>
                  </a:lnTo>
                  <a:lnTo>
                    <a:pt x="573388" y="117511"/>
                  </a:lnTo>
                  <a:lnTo>
                    <a:pt x="574616" y="117511"/>
                  </a:lnTo>
                  <a:cubicBezTo>
                    <a:pt x="579846" y="108885"/>
                    <a:pt x="587717" y="100975"/>
                    <a:pt x="598228" y="93781"/>
                  </a:cubicBezTo>
                  <a:cubicBezTo>
                    <a:pt x="608739" y="86587"/>
                    <a:pt x="622452" y="82768"/>
                    <a:pt x="639368" y="82325"/>
                  </a:cubicBezTo>
                  <a:close/>
                  <a:moveTo>
                    <a:pt x="984206" y="81915"/>
                  </a:moveTo>
                  <a:cubicBezTo>
                    <a:pt x="1012203" y="82015"/>
                    <a:pt x="1034332" y="91633"/>
                    <a:pt x="1050595" y="110769"/>
                  </a:cubicBezTo>
                  <a:cubicBezTo>
                    <a:pt x="1066858" y="129906"/>
                    <a:pt x="1075163" y="157961"/>
                    <a:pt x="1075511" y="194936"/>
                  </a:cubicBezTo>
                  <a:cubicBezTo>
                    <a:pt x="1075520" y="199470"/>
                    <a:pt x="1075401" y="203799"/>
                    <a:pt x="1075154" y="207924"/>
                  </a:cubicBezTo>
                  <a:cubicBezTo>
                    <a:pt x="1074906" y="212049"/>
                    <a:pt x="1074480" y="215765"/>
                    <a:pt x="1073874" y="219071"/>
                  </a:cubicBezTo>
                  <a:lnTo>
                    <a:pt x="937485" y="219071"/>
                  </a:lnTo>
                  <a:cubicBezTo>
                    <a:pt x="938749" y="238382"/>
                    <a:pt x="945238" y="252338"/>
                    <a:pt x="956952" y="260939"/>
                  </a:cubicBezTo>
                  <a:cubicBezTo>
                    <a:pt x="968666" y="269539"/>
                    <a:pt x="982942" y="273758"/>
                    <a:pt x="999780" y="273596"/>
                  </a:cubicBezTo>
                  <a:cubicBezTo>
                    <a:pt x="1010987" y="273536"/>
                    <a:pt x="1021140" y="272631"/>
                    <a:pt x="1030240" y="270880"/>
                  </a:cubicBezTo>
                  <a:cubicBezTo>
                    <a:pt x="1039339" y="269129"/>
                    <a:pt x="1047746" y="266892"/>
                    <a:pt x="1055461" y="264167"/>
                  </a:cubicBezTo>
                  <a:lnTo>
                    <a:pt x="1064054" y="305916"/>
                  </a:lnTo>
                  <a:cubicBezTo>
                    <a:pt x="1054515" y="310041"/>
                    <a:pt x="1043413" y="313246"/>
                    <a:pt x="1030749" y="315530"/>
                  </a:cubicBezTo>
                  <a:cubicBezTo>
                    <a:pt x="1018085" y="317815"/>
                    <a:pt x="1004619" y="318974"/>
                    <a:pt x="990353" y="319008"/>
                  </a:cubicBezTo>
                  <a:cubicBezTo>
                    <a:pt x="954918" y="318644"/>
                    <a:pt x="927682" y="308326"/>
                    <a:pt x="908645" y="288055"/>
                  </a:cubicBezTo>
                  <a:cubicBezTo>
                    <a:pt x="889609" y="267784"/>
                    <a:pt x="879989" y="239744"/>
                    <a:pt x="879786" y="203936"/>
                  </a:cubicBezTo>
                  <a:cubicBezTo>
                    <a:pt x="879839" y="181797"/>
                    <a:pt x="883917" y="161543"/>
                    <a:pt x="892020" y="143173"/>
                  </a:cubicBezTo>
                  <a:cubicBezTo>
                    <a:pt x="900123" y="124803"/>
                    <a:pt x="911935" y="110074"/>
                    <a:pt x="927458" y="98986"/>
                  </a:cubicBezTo>
                  <a:cubicBezTo>
                    <a:pt x="942980" y="87898"/>
                    <a:pt x="961896" y="82208"/>
                    <a:pt x="984206" y="81915"/>
                  </a:cubicBezTo>
                  <a:close/>
                  <a:moveTo>
                    <a:pt x="377471" y="81915"/>
                  </a:moveTo>
                  <a:cubicBezTo>
                    <a:pt x="409761" y="82467"/>
                    <a:pt x="435082" y="93330"/>
                    <a:pt x="453436" y="114505"/>
                  </a:cubicBezTo>
                  <a:cubicBezTo>
                    <a:pt x="471789" y="135680"/>
                    <a:pt x="481136" y="163854"/>
                    <a:pt x="481476" y="199027"/>
                  </a:cubicBezTo>
                  <a:cubicBezTo>
                    <a:pt x="481102" y="227853"/>
                    <a:pt x="475665" y="251123"/>
                    <a:pt x="465165" y="268836"/>
                  </a:cubicBezTo>
                  <a:cubicBezTo>
                    <a:pt x="454664" y="286550"/>
                    <a:pt x="441341" y="299439"/>
                    <a:pt x="425195" y="307504"/>
                  </a:cubicBezTo>
                  <a:cubicBezTo>
                    <a:pt x="409049" y="315568"/>
                    <a:pt x="392321" y="319539"/>
                    <a:pt x="375012" y="319417"/>
                  </a:cubicBezTo>
                  <a:cubicBezTo>
                    <a:pt x="343727" y="319155"/>
                    <a:pt x="318438" y="308838"/>
                    <a:pt x="299146" y="288465"/>
                  </a:cubicBezTo>
                  <a:cubicBezTo>
                    <a:pt x="279855" y="268092"/>
                    <a:pt x="269928" y="239235"/>
                    <a:pt x="269367" y="201895"/>
                  </a:cubicBezTo>
                  <a:cubicBezTo>
                    <a:pt x="270005" y="163377"/>
                    <a:pt x="280289" y="133803"/>
                    <a:pt x="300221" y="113174"/>
                  </a:cubicBezTo>
                  <a:cubicBezTo>
                    <a:pt x="320152" y="92546"/>
                    <a:pt x="345902" y="82126"/>
                    <a:pt x="377471" y="81915"/>
                  </a:cubicBezTo>
                  <a:close/>
                  <a:moveTo>
                    <a:pt x="0" y="0"/>
                  </a:moveTo>
                  <a:lnTo>
                    <a:pt x="60566" y="0"/>
                  </a:lnTo>
                  <a:lnTo>
                    <a:pt x="60566" y="125740"/>
                  </a:lnTo>
                  <a:lnTo>
                    <a:pt x="167926" y="125740"/>
                  </a:lnTo>
                  <a:lnTo>
                    <a:pt x="167926" y="0"/>
                  </a:lnTo>
                  <a:lnTo>
                    <a:pt x="228491" y="0"/>
                  </a:lnTo>
                  <a:lnTo>
                    <a:pt x="228491" y="314912"/>
                  </a:lnTo>
                  <a:lnTo>
                    <a:pt x="167926" y="314912"/>
                  </a:lnTo>
                  <a:lnTo>
                    <a:pt x="167926" y="179343"/>
                  </a:lnTo>
                  <a:lnTo>
                    <a:pt x="60566" y="179343"/>
                  </a:lnTo>
                  <a:lnTo>
                    <a:pt x="60566" y="314912"/>
                  </a:lnTo>
                  <a:lnTo>
                    <a:pt x="0" y="3149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Rectangle 19">
              <a:extLst>
                <a:ext uri="{FF2B5EF4-FFF2-40B4-BE49-F238E27FC236}">
                  <a16:creationId xmlns:a16="http://schemas.microsoft.com/office/drawing/2014/main" xmlns="" id="{AD508EB4-69C6-4DB0-9718-0F28779A77BB}"/>
                </a:ext>
              </a:extLst>
            </p:cNvPr>
            <p:cNvSpPr/>
            <p:nvPr/>
          </p:nvSpPr>
          <p:spPr>
            <a:xfrm>
              <a:off x="1608799" y="2481724"/>
              <a:ext cx="5897880" cy="89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1" name="Rectangle 20">
              <a:extLst>
                <a:ext uri="{FF2B5EF4-FFF2-40B4-BE49-F238E27FC236}">
                  <a16:creationId xmlns:a16="http://schemas.microsoft.com/office/drawing/2014/main" xmlns="" id="{30EC68EE-6AAF-4867-B4BD-6D9B74EF075A}"/>
                </a:ext>
              </a:extLst>
            </p:cNvPr>
            <p:cNvSpPr/>
            <p:nvPr/>
          </p:nvSpPr>
          <p:spPr>
            <a:xfrm>
              <a:off x="1608800" y="1931653"/>
              <a:ext cx="91164" cy="639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2" name="Rectangle 21">
              <a:extLst>
                <a:ext uri="{FF2B5EF4-FFF2-40B4-BE49-F238E27FC236}">
                  <a16:creationId xmlns:a16="http://schemas.microsoft.com/office/drawing/2014/main" xmlns="" id="{B7300630-4459-470F-BDB6-64C6FA72CF7E}"/>
                </a:ext>
              </a:extLst>
            </p:cNvPr>
            <p:cNvSpPr/>
            <p:nvPr/>
          </p:nvSpPr>
          <p:spPr>
            <a:xfrm>
              <a:off x="2594839" y="1931654"/>
              <a:ext cx="91164" cy="639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3" name="Rectangle 22">
              <a:extLst>
                <a:ext uri="{FF2B5EF4-FFF2-40B4-BE49-F238E27FC236}">
                  <a16:creationId xmlns:a16="http://schemas.microsoft.com/office/drawing/2014/main" xmlns="" id="{D0A4B9FF-F90F-4C33-8C2B-4845CD6D64A4}"/>
                </a:ext>
              </a:extLst>
            </p:cNvPr>
            <p:cNvSpPr/>
            <p:nvPr/>
          </p:nvSpPr>
          <p:spPr>
            <a:xfrm rot="2700000">
              <a:off x="1864463" y="1315624"/>
              <a:ext cx="91164" cy="760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4" name="Rectangle 23">
              <a:extLst>
                <a:ext uri="{FF2B5EF4-FFF2-40B4-BE49-F238E27FC236}">
                  <a16:creationId xmlns:a16="http://schemas.microsoft.com/office/drawing/2014/main" xmlns="" id="{C3FEACBC-D765-4FF9-8912-FA96330AAFA9}"/>
                </a:ext>
              </a:extLst>
            </p:cNvPr>
            <p:cNvSpPr/>
            <p:nvPr/>
          </p:nvSpPr>
          <p:spPr>
            <a:xfrm rot="18900000">
              <a:off x="2338733" y="1311211"/>
              <a:ext cx="91164" cy="7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5" name="Rectangle 24">
              <a:extLst>
                <a:ext uri="{FF2B5EF4-FFF2-40B4-BE49-F238E27FC236}">
                  <a16:creationId xmlns:a16="http://schemas.microsoft.com/office/drawing/2014/main" xmlns="" id="{2B4CF523-4170-4B3B-9ECF-996CE5EBF4A2}"/>
                </a:ext>
              </a:extLst>
            </p:cNvPr>
            <p:cNvSpPr/>
            <p:nvPr/>
          </p:nvSpPr>
          <p:spPr>
            <a:xfrm>
              <a:off x="-975581" y="2485756"/>
              <a:ext cx="2121408" cy="89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xmlns="" val="1039353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NG sets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xmlns="" val="3136312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xmlns=""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xmlns=""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xmlns=""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Arial" pitchFamily="34" charset="0"/>
                <a:cs typeface="Arial" pitchFamily="34" charset="0"/>
              </a:rPr>
              <a:t>www.allppt.com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xmlns=""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xmlns="" val="8540737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6D35D-8B2B-4458-9FAD-91C8A4B22C6A}" type="datetimeFigureOut">
              <a:rPr lang="en-US" smtClean="0"/>
              <a:pPr/>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718317-5EE2-4B7C-8DCF-8E99A127CC1B}" type="slidenum">
              <a:rPr lang="en-US" smtClean="0"/>
              <a:pPr/>
              <a:t>‹#›</a:t>
            </a:fld>
            <a:endParaRPr lang="en-US"/>
          </a:p>
        </p:txBody>
      </p:sp>
    </p:spTree>
    <p:extLst>
      <p:ext uri="{BB962C8B-B14F-4D97-AF65-F5344CB8AC3E}">
        <p14:creationId xmlns:p14="http://schemas.microsoft.com/office/powerpoint/2010/main" xmlns="" val="21314756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FD4A28-96B8-4C37-8400-DA739A180391}"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09F47-C40F-4021-BAE0-FBC3D7F194B7}" type="slidenum">
              <a:rPr lang="en-US" smtClean="0"/>
              <a:pPr/>
              <a:t>‹#›</a:t>
            </a:fld>
            <a:endParaRPr lang="en-US"/>
          </a:p>
        </p:txBody>
      </p:sp>
    </p:spTree>
    <p:extLst>
      <p:ext uri="{BB962C8B-B14F-4D97-AF65-F5344CB8AC3E}">
        <p14:creationId xmlns:p14="http://schemas.microsoft.com/office/powerpoint/2010/main" xmlns="" val="39316399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FD4A28-96B8-4C37-8400-DA739A180391}"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09F47-C40F-4021-BAE0-FBC3D7F194B7}" type="slidenum">
              <a:rPr lang="en-US" smtClean="0"/>
              <a:pPr/>
              <a:t>‹#›</a:t>
            </a:fld>
            <a:endParaRPr lang="en-US"/>
          </a:p>
        </p:txBody>
      </p:sp>
    </p:spTree>
    <p:extLst>
      <p:ext uri="{BB962C8B-B14F-4D97-AF65-F5344CB8AC3E}">
        <p14:creationId xmlns:p14="http://schemas.microsoft.com/office/powerpoint/2010/main" xmlns="" val="7019662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FD4A28-96B8-4C37-8400-DA739A180391}"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09F47-C40F-4021-BAE0-FBC3D7F194B7}" type="slidenum">
              <a:rPr lang="en-US" smtClean="0"/>
              <a:pPr/>
              <a:t>‹#›</a:t>
            </a:fld>
            <a:endParaRPr lang="en-US"/>
          </a:p>
        </p:txBody>
      </p:sp>
    </p:spTree>
    <p:extLst>
      <p:ext uri="{BB962C8B-B14F-4D97-AF65-F5344CB8AC3E}">
        <p14:creationId xmlns:p14="http://schemas.microsoft.com/office/powerpoint/2010/main" xmlns="" val="6423067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FD4A28-96B8-4C37-8400-DA739A180391}" type="datetimeFigureOut">
              <a:rPr lang="en-US" smtClean="0"/>
              <a:pPr/>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09F47-C40F-4021-BAE0-FBC3D7F194B7}" type="slidenum">
              <a:rPr lang="en-US" smtClean="0"/>
              <a:pPr/>
              <a:t>‹#›</a:t>
            </a:fld>
            <a:endParaRPr lang="en-US"/>
          </a:p>
        </p:txBody>
      </p:sp>
    </p:spTree>
    <p:extLst>
      <p:ext uri="{BB962C8B-B14F-4D97-AF65-F5344CB8AC3E}">
        <p14:creationId xmlns:p14="http://schemas.microsoft.com/office/powerpoint/2010/main" xmlns="" val="30224662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FD4A28-96B8-4C37-8400-DA739A180391}" type="datetimeFigureOut">
              <a:rPr lang="en-US" smtClean="0"/>
              <a:pPr/>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209F47-C40F-4021-BAE0-FBC3D7F194B7}" type="slidenum">
              <a:rPr lang="en-US" smtClean="0"/>
              <a:pPr/>
              <a:t>‹#›</a:t>
            </a:fld>
            <a:endParaRPr lang="en-US"/>
          </a:p>
        </p:txBody>
      </p:sp>
    </p:spTree>
    <p:extLst>
      <p:ext uri="{BB962C8B-B14F-4D97-AF65-F5344CB8AC3E}">
        <p14:creationId xmlns:p14="http://schemas.microsoft.com/office/powerpoint/2010/main" xmlns="" val="2937471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9F74CD7-BD45-40A1-AFC2-69602A1BD490}" type="datetimeFigureOut">
              <a:rPr lang="en-US"/>
              <a:pPr>
                <a:defRPr/>
              </a:pPr>
              <a:t>6/7/2023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C250AF8-4B2E-4489-B591-DED5C6B900B2}"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FD4A28-96B8-4C37-8400-DA739A180391}" type="datetimeFigureOut">
              <a:rPr lang="en-US" smtClean="0"/>
              <a:pPr/>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209F47-C40F-4021-BAE0-FBC3D7F194B7}" type="slidenum">
              <a:rPr lang="en-US" smtClean="0"/>
              <a:pPr/>
              <a:t>‹#›</a:t>
            </a:fld>
            <a:endParaRPr lang="en-US"/>
          </a:p>
        </p:txBody>
      </p:sp>
    </p:spTree>
    <p:extLst>
      <p:ext uri="{BB962C8B-B14F-4D97-AF65-F5344CB8AC3E}">
        <p14:creationId xmlns:p14="http://schemas.microsoft.com/office/powerpoint/2010/main" xmlns="" val="24707183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D4A28-96B8-4C37-8400-DA739A180391}" type="datetimeFigureOut">
              <a:rPr lang="en-US" smtClean="0"/>
              <a:pPr/>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209F47-C40F-4021-BAE0-FBC3D7F194B7}" type="slidenum">
              <a:rPr lang="en-US" smtClean="0"/>
              <a:pPr/>
              <a:t>‹#›</a:t>
            </a:fld>
            <a:endParaRPr lang="en-US"/>
          </a:p>
        </p:txBody>
      </p:sp>
    </p:spTree>
    <p:extLst>
      <p:ext uri="{BB962C8B-B14F-4D97-AF65-F5344CB8AC3E}">
        <p14:creationId xmlns:p14="http://schemas.microsoft.com/office/powerpoint/2010/main" xmlns="" val="11604277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FD4A28-96B8-4C37-8400-DA739A180391}" type="datetimeFigureOut">
              <a:rPr lang="en-US" smtClean="0"/>
              <a:pPr/>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09F47-C40F-4021-BAE0-FBC3D7F194B7}" type="slidenum">
              <a:rPr lang="en-US" smtClean="0"/>
              <a:pPr/>
              <a:t>‹#›</a:t>
            </a:fld>
            <a:endParaRPr lang="en-US"/>
          </a:p>
        </p:txBody>
      </p:sp>
    </p:spTree>
    <p:extLst>
      <p:ext uri="{BB962C8B-B14F-4D97-AF65-F5344CB8AC3E}">
        <p14:creationId xmlns:p14="http://schemas.microsoft.com/office/powerpoint/2010/main" xmlns="" val="1663980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FD4A28-96B8-4C37-8400-DA739A180391}" type="datetimeFigureOut">
              <a:rPr lang="en-US" smtClean="0"/>
              <a:pPr/>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09F47-C40F-4021-BAE0-FBC3D7F194B7}" type="slidenum">
              <a:rPr lang="en-US" smtClean="0"/>
              <a:pPr/>
              <a:t>‹#›</a:t>
            </a:fld>
            <a:endParaRPr lang="en-US"/>
          </a:p>
        </p:txBody>
      </p:sp>
    </p:spTree>
    <p:extLst>
      <p:ext uri="{BB962C8B-B14F-4D97-AF65-F5344CB8AC3E}">
        <p14:creationId xmlns:p14="http://schemas.microsoft.com/office/powerpoint/2010/main" xmlns="" val="27256910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FD4A28-96B8-4C37-8400-DA739A180391}"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09F47-C40F-4021-BAE0-FBC3D7F194B7}" type="slidenum">
              <a:rPr lang="en-US" smtClean="0"/>
              <a:pPr/>
              <a:t>‹#›</a:t>
            </a:fld>
            <a:endParaRPr lang="en-US"/>
          </a:p>
        </p:txBody>
      </p:sp>
    </p:spTree>
    <p:extLst>
      <p:ext uri="{BB962C8B-B14F-4D97-AF65-F5344CB8AC3E}">
        <p14:creationId xmlns:p14="http://schemas.microsoft.com/office/powerpoint/2010/main" xmlns="" val="3271601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FD4A28-96B8-4C37-8400-DA739A180391}"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09F47-C40F-4021-BAE0-FBC3D7F194B7}" type="slidenum">
              <a:rPr lang="en-US" smtClean="0"/>
              <a:pPr/>
              <a:t>‹#›</a:t>
            </a:fld>
            <a:endParaRPr lang="en-US"/>
          </a:p>
        </p:txBody>
      </p:sp>
    </p:spTree>
    <p:extLst>
      <p:ext uri="{BB962C8B-B14F-4D97-AF65-F5344CB8AC3E}">
        <p14:creationId xmlns:p14="http://schemas.microsoft.com/office/powerpoint/2010/main" xmlns="" val="35410278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225193BA-CB9A-4309-9BA1-27797234266F}"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155773"/>
            <a:ext cx="1353424" cy="733228"/>
          </a:xfrm>
          <a:prstGeom prst="rect">
            <a:avLst/>
          </a:prstGeom>
          <a:noFill/>
          <a:effectLst>
            <a:outerShdw blurRad="50800" dist="38100" dir="5400000" algn="t" rotWithShape="0">
              <a:prstClr val="black">
                <a:alpha val="40000"/>
              </a:prstClr>
            </a:outerShdw>
          </a:effectLst>
        </p:spPr>
      </p:pic>
      <p:sp>
        <p:nvSpPr>
          <p:cNvPr id="13" name="Rectangle 12"/>
          <p:cNvSpPr/>
          <p:nvPr userDrawn="1"/>
        </p:nvSpPr>
        <p:spPr>
          <a:xfrm>
            <a:off x="1836741" y="155773"/>
            <a:ext cx="10211921" cy="733228"/>
          </a:xfrm>
          <a:prstGeom prst="rect">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42628690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B660DCFB-817F-40E6-9B54-E311E6EDACA3}"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155773"/>
            <a:ext cx="1353424" cy="733228"/>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xmlns="" val="2438113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B660DCFB-817F-40E6-9B54-E311E6EDACA3}"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155773"/>
            <a:ext cx="1353424" cy="733228"/>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xmlns="" val="2174171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B660DCFB-817F-40E6-9B54-E311E6EDACA3}"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155773"/>
            <a:ext cx="1353424" cy="733228"/>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xmlns="" val="108350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80F81A-98F2-44F9-9E93-2B6A221A3AE5}" type="datetimeFigureOut">
              <a:rPr lang="en-US"/>
              <a:pPr>
                <a:defRPr/>
              </a:pPr>
              <a:t>6/7/2023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4767B98-D1FE-4E5B-A580-C67C08C6C19B}"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B660DCFB-817F-40E6-9B54-E311E6EDACA3}"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155773"/>
            <a:ext cx="1353424" cy="733228"/>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xmlns="" val="3025384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B660DCFB-817F-40E6-9B54-E311E6EDACA3}"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155773"/>
            <a:ext cx="1353424" cy="733228"/>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xmlns="" val="17468286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2"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1451" y="156634"/>
            <a:ext cx="1352549" cy="732367"/>
          </a:xfrm>
          <a:prstGeom prst="rect">
            <a:avLst/>
          </a:prstGeom>
          <a:noFill/>
          <a:effectLst>
            <a:outerShdw blurRad="50800" dist="38100" dir="5400000" algn="t" rotWithShape="0">
              <a:prstClr val="black">
                <a:alpha val="40000"/>
              </a:prstClr>
            </a:outerShdw>
          </a:effectLst>
        </p:spPr>
      </p:pic>
      <p:sp>
        <p:nvSpPr>
          <p:cNvPr id="3" name="Date Placeholder 3"/>
          <p:cNvSpPr>
            <a:spLocks noGrp="1"/>
          </p:cNvSpPr>
          <p:nvPr>
            <p:ph type="dt" sz="half" idx="10"/>
          </p:nvPr>
        </p:nvSpPr>
        <p:spPr/>
        <p:txBody>
          <a:bodyPr/>
          <a:lstStyle>
            <a:lvl1pPr>
              <a:defRPr/>
            </a:lvl1pPr>
          </a:lstStyle>
          <a:p>
            <a:pPr>
              <a:defRPr/>
            </a:pPr>
            <a:fld id="{D095D0CA-7CBD-4F3D-BB8D-07FFDCB513CB}" type="datetime1">
              <a:rPr lang="en-US"/>
              <a:pPr>
                <a:defRPr/>
              </a:pPr>
              <a:t>6/7/2023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BA3524C-F144-4E7D-A455-92190088EDAF}" type="slidenum">
              <a:rPr lang="en-US"/>
              <a:pPr>
                <a:defRPr/>
              </a:pPr>
              <a:t>‹#›</a:t>
            </a:fld>
            <a:endParaRPr lang="en-US"/>
          </a:p>
        </p:txBody>
      </p:sp>
    </p:spTree>
    <p:extLst>
      <p:ext uri="{BB962C8B-B14F-4D97-AF65-F5344CB8AC3E}">
        <p14:creationId xmlns:p14="http://schemas.microsoft.com/office/powerpoint/2010/main" xmlns="" val="6884042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225193BA-CB9A-4309-9BA1-27797234266F}"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260649"/>
            <a:ext cx="1353424" cy="733228"/>
          </a:xfrm>
          <a:prstGeom prst="rect">
            <a:avLst/>
          </a:prstGeom>
          <a:noFill/>
          <a:effectLst>
            <a:outerShdw blurRad="50800" dist="38100" dir="5400000" algn="t" rotWithShape="0">
              <a:prstClr val="black">
                <a:alpha val="40000"/>
              </a:prstClr>
            </a:outerShdw>
          </a:effectLst>
        </p:spPr>
      </p:pic>
      <p:sp>
        <p:nvSpPr>
          <p:cNvPr id="13" name="Rectangle 12"/>
          <p:cNvSpPr/>
          <p:nvPr userDrawn="1"/>
        </p:nvSpPr>
        <p:spPr>
          <a:xfrm>
            <a:off x="1740730" y="260648"/>
            <a:ext cx="10211921" cy="733229"/>
          </a:xfrm>
          <a:prstGeom prst="rect">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9747340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6C02EDB0-04A1-4684-8B76-D36251BC17E4}"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155773"/>
            <a:ext cx="1353424" cy="733228"/>
          </a:xfrm>
          <a:prstGeom prst="rect">
            <a:avLst/>
          </a:prstGeom>
          <a:noFill/>
          <a:effectLst>
            <a:outerShdw blurRad="50800" dist="38100" dir="5400000" algn="t" rotWithShape="0">
              <a:prstClr val="black">
                <a:alpha val="40000"/>
              </a:prstClr>
            </a:outerShdw>
          </a:effectLst>
        </p:spPr>
      </p:pic>
      <p:sp>
        <p:nvSpPr>
          <p:cNvPr id="13" name="Rectangle 12"/>
          <p:cNvSpPr/>
          <p:nvPr userDrawn="1"/>
        </p:nvSpPr>
        <p:spPr>
          <a:xfrm>
            <a:off x="1836741" y="155773"/>
            <a:ext cx="10211921" cy="733228"/>
          </a:xfrm>
          <a:prstGeom prst="rect">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27899732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6C02EDB0-04A1-4684-8B76-D36251BC17E4}"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155773"/>
            <a:ext cx="1353424" cy="733228"/>
          </a:xfrm>
          <a:prstGeom prst="rect">
            <a:avLst/>
          </a:prstGeom>
          <a:noFill/>
          <a:effectLst>
            <a:outerShdw blurRad="50800" dist="38100" dir="5400000" algn="t" rotWithShape="0">
              <a:prstClr val="black">
                <a:alpha val="40000"/>
              </a:prstClr>
            </a:outerShdw>
          </a:effectLst>
        </p:spPr>
      </p:pic>
      <p:sp>
        <p:nvSpPr>
          <p:cNvPr id="13" name="Rectangle 12"/>
          <p:cNvSpPr/>
          <p:nvPr userDrawn="1"/>
        </p:nvSpPr>
        <p:spPr>
          <a:xfrm>
            <a:off x="1836741" y="155773"/>
            <a:ext cx="10211921" cy="733228"/>
          </a:xfrm>
          <a:prstGeom prst="rect">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1051633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6C02EDB0-04A1-4684-8B76-D36251BC17E4}"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155773"/>
            <a:ext cx="1353424" cy="733228"/>
          </a:xfrm>
          <a:prstGeom prst="rect">
            <a:avLst/>
          </a:prstGeom>
          <a:noFill/>
          <a:effectLst>
            <a:outerShdw blurRad="50800" dist="38100" dir="5400000" algn="t" rotWithShape="0">
              <a:prstClr val="black">
                <a:alpha val="40000"/>
              </a:prstClr>
            </a:outerShdw>
          </a:effectLst>
        </p:spPr>
      </p:pic>
      <p:sp>
        <p:nvSpPr>
          <p:cNvPr id="13" name="Rectangle 12"/>
          <p:cNvSpPr/>
          <p:nvPr userDrawn="1"/>
        </p:nvSpPr>
        <p:spPr>
          <a:xfrm>
            <a:off x="1836741" y="155773"/>
            <a:ext cx="10211921" cy="733228"/>
          </a:xfrm>
          <a:prstGeom prst="rect">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42628462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6C02EDB0-04A1-4684-8B76-D36251BC17E4}"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155773"/>
            <a:ext cx="1353424" cy="733228"/>
          </a:xfrm>
          <a:prstGeom prst="rect">
            <a:avLst/>
          </a:prstGeom>
          <a:noFill/>
          <a:effectLst>
            <a:outerShdw blurRad="50800" dist="38100" dir="5400000" algn="t" rotWithShape="0">
              <a:prstClr val="black">
                <a:alpha val="40000"/>
              </a:prstClr>
            </a:outerShdw>
          </a:effectLst>
        </p:spPr>
      </p:pic>
      <p:sp>
        <p:nvSpPr>
          <p:cNvPr id="13" name="Rectangle 12"/>
          <p:cNvSpPr/>
          <p:nvPr userDrawn="1"/>
        </p:nvSpPr>
        <p:spPr>
          <a:xfrm>
            <a:off x="1836741" y="155773"/>
            <a:ext cx="10211921" cy="733228"/>
          </a:xfrm>
          <a:prstGeom prst="rect">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11176253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225193BA-CB9A-4309-9BA1-27797234266F}"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155773"/>
            <a:ext cx="1353424" cy="733228"/>
          </a:xfrm>
          <a:prstGeom prst="rect">
            <a:avLst/>
          </a:prstGeom>
          <a:noFill/>
          <a:effectLst>
            <a:outerShdw blurRad="50800" dist="38100" dir="5400000" algn="t" rotWithShape="0">
              <a:prstClr val="black">
                <a:alpha val="40000"/>
              </a:prstClr>
            </a:outerShdw>
          </a:effectLst>
        </p:spPr>
      </p:pic>
      <p:sp>
        <p:nvSpPr>
          <p:cNvPr id="13" name="Rectangle 12"/>
          <p:cNvSpPr/>
          <p:nvPr userDrawn="1"/>
        </p:nvSpPr>
        <p:spPr>
          <a:xfrm>
            <a:off x="1836741" y="155773"/>
            <a:ext cx="10211921" cy="733228"/>
          </a:xfrm>
          <a:prstGeom prst="rect">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14899419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225193BA-CB9A-4309-9BA1-27797234266F}"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155773"/>
            <a:ext cx="1353424" cy="733228"/>
          </a:xfrm>
          <a:prstGeom prst="rect">
            <a:avLst/>
          </a:prstGeom>
          <a:noFill/>
          <a:effectLst>
            <a:outerShdw blurRad="50800" dist="38100" dir="5400000" algn="t" rotWithShape="0">
              <a:prstClr val="black">
                <a:alpha val="40000"/>
              </a:prstClr>
            </a:outerShdw>
          </a:effectLst>
        </p:spPr>
      </p:pic>
      <p:sp>
        <p:nvSpPr>
          <p:cNvPr id="13" name="Rectangle 12"/>
          <p:cNvSpPr/>
          <p:nvPr userDrawn="1"/>
        </p:nvSpPr>
        <p:spPr>
          <a:xfrm>
            <a:off x="1836741" y="155773"/>
            <a:ext cx="10211921" cy="733228"/>
          </a:xfrm>
          <a:prstGeom prst="rect">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2543177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58AEC07-C725-4B21-B3C9-7E2A4A8BC114}" type="datetimeFigureOut">
              <a:rPr lang="en-US"/>
              <a:pPr>
                <a:defRPr/>
              </a:pPr>
              <a:t>6/7/2023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8FBC19-7958-4449-ABF4-894AAE01D27D}"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6C02EDB0-04A1-4684-8B76-D36251BC17E4}"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155773"/>
            <a:ext cx="1353424" cy="733228"/>
          </a:xfrm>
          <a:prstGeom prst="rect">
            <a:avLst/>
          </a:prstGeom>
          <a:noFill/>
          <a:effectLst>
            <a:outerShdw blurRad="50800" dist="38100" dir="5400000" algn="t" rotWithShape="0">
              <a:prstClr val="black">
                <a:alpha val="40000"/>
              </a:prstClr>
            </a:outerShdw>
          </a:effectLst>
        </p:spPr>
      </p:pic>
      <p:sp>
        <p:nvSpPr>
          <p:cNvPr id="13" name="Rectangle 12"/>
          <p:cNvSpPr/>
          <p:nvPr userDrawn="1"/>
        </p:nvSpPr>
        <p:spPr>
          <a:xfrm>
            <a:off x="1836741" y="155773"/>
            <a:ext cx="10211921" cy="733228"/>
          </a:xfrm>
          <a:prstGeom prst="rect">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4355380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defRPr/>
            </a:pPr>
            <a:fld id="{225193BA-CB9A-4309-9BA1-27797234266F}" type="datetime1">
              <a:rPr lang="en-US" sz="1600" smtClean="0">
                <a:solidFill>
                  <a:prstClr val="black">
                    <a:tint val="75000"/>
                  </a:prstClr>
                </a:solidFill>
              </a:rPr>
              <a:pPr defTabSz="1219170">
                <a:defRPr/>
              </a:pPr>
              <a:t>6/7/2023</a:t>
            </a:fld>
            <a:endParaRPr lang="en-US" sz="160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sz="16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B6F15528-21DE-4FAA-801E-634DDDAF4B2B}" type="slidenum">
              <a:rPr lang="en-US" sz="1600" smtClean="0">
                <a:solidFill>
                  <a:prstClr val="black">
                    <a:tint val="75000"/>
                  </a:prstClr>
                </a:solidFill>
              </a:rPr>
              <a:pPr defTabSz="1219170">
                <a:defRPr/>
              </a:pPr>
              <a:t>‹#›</a:t>
            </a:fld>
            <a:endParaRPr lang="en-US" sz="1600">
              <a:solidFill>
                <a:prstClr val="black">
                  <a:tint val="75000"/>
                </a:prstClr>
              </a:solidFill>
            </a:endParaRPr>
          </a:p>
        </p:txBody>
      </p:sp>
      <p:pic>
        <p:nvPicPr>
          <p:cNvPr id="11" name="Picture 2" descr="C:\Users\NGUYENDAN\Desktop\Phong san khau\Co Dang - To Quoc.png"/>
          <p:cNvPicPr>
            <a:picLocks noChangeAspect="1" noChangeArrowheads="1"/>
          </p:cNvPicPr>
          <p:nvPr userDrawn="1"/>
        </p:nvPicPr>
        <p:blipFill>
          <a:blip r:embed="rId2" cstate="print"/>
          <a:srcRect/>
          <a:stretch>
            <a:fillRect/>
          </a:stretch>
        </p:blipFill>
        <p:spPr bwMode="auto">
          <a:xfrm>
            <a:off x="170576" y="155773"/>
            <a:ext cx="1353424" cy="733228"/>
          </a:xfrm>
          <a:prstGeom prst="rect">
            <a:avLst/>
          </a:prstGeom>
          <a:noFill/>
          <a:effectLst>
            <a:outerShdw blurRad="50800" dist="38100" dir="5400000" algn="t" rotWithShape="0">
              <a:prstClr val="black">
                <a:alpha val="40000"/>
              </a:prstClr>
            </a:outerShdw>
          </a:effectLst>
        </p:spPr>
      </p:pic>
      <p:sp>
        <p:nvSpPr>
          <p:cNvPr id="13" name="Rectangle 12"/>
          <p:cNvSpPr/>
          <p:nvPr userDrawn="1"/>
        </p:nvSpPr>
        <p:spPr>
          <a:xfrm>
            <a:off x="1836741" y="155773"/>
            <a:ext cx="10211921" cy="733228"/>
          </a:xfrm>
          <a:prstGeom prst="rect">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36092871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5E5E18-C7C6-4514-9B46-BF7DF52671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AFE4-1249-4C37-947B-112581B67E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9760091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5E5E18-C7C6-4514-9B46-BF7DF52671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AFE4-1249-4C37-947B-112581B67E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3551061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5E5E18-C7C6-4514-9B46-BF7DF52671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AFE4-1249-4C37-947B-112581B67E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2777744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5E5E18-C7C6-4514-9B46-BF7DF52671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AFE4-1249-4C37-947B-112581B67E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3341289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5E5E18-C7C6-4514-9B46-BF7DF52671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AFE4-1249-4C37-947B-112581B67E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240242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5E5E18-C7C6-4514-9B46-BF7DF52671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AFE4-1249-4C37-947B-112581B67E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1235977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5E5E18-C7C6-4514-9B46-BF7DF52671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AFE4-1249-4C37-947B-112581B67E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639082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5E5E18-C7C6-4514-9B46-BF7DF52671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AFE4-1249-4C37-947B-112581B67E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21716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A3F2AC-2C5F-462E-B61D-F228878F7EA1}" type="datetimeFigureOut">
              <a:rPr lang="en-US"/>
              <a:pPr>
                <a:defRPr/>
              </a:pPr>
              <a:t>6/7/2023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8F026A-DA1F-4952-97E6-B0C39A3A4C93}"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5E5E18-C7C6-4514-9B46-BF7DF52671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AFE4-1249-4C37-947B-112581B67E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782668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5E5E18-C7C6-4514-9B46-BF7DF52671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AFE4-1249-4C37-947B-112581B67E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6602854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5E5E18-C7C6-4514-9B46-BF7DF52671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AFE4-1249-4C37-947B-112581B67E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00330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heme" Target="../theme/theme3.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4.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5.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D10E25F9-626C-4C9F-9C97-69D61F49DFA3}" type="datetimeFigureOut">
              <a:rPr lang="en-US"/>
              <a:pPr>
                <a:defRPr/>
              </a:pPr>
              <a:t>6/7/2023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CF8779EA-2915-4E5E-AA7E-66D6283D4ECE}" type="slidenum">
              <a:rPr lang="en-US"/>
              <a:pPr>
                <a:defRPr/>
              </a:pPr>
              <a:t>‹#›</a:t>
            </a:fld>
            <a:endParaRPr lang="en-US"/>
          </a:p>
        </p:txBody>
      </p:sp>
      <p:sp>
        <p:nvSpPr>
          <p:cNvPr id="7" name="Rounded Rectangle 6"/>
          <p:cNvSpPr/>
          <p:nvPr userDrawn="1"/>
        </p:nvSpPr>
        <p:spPr>
          <a:xfrm>
            <a:off x="213784" y="144464"/>
            <a:ext cx="11775016" cy="6561137"/>
          </a:xfrm>
          <a:prstGeom prst="roundRect">
            <a:avLst>
              <a:gd name="adj" fmla="val 3912"/>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70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7" r:id="rId12"/>
    <p:sldLayoutId id="2147483708" r:id="rId13"/>
    <p:sldLayoutId id="2147483709" r:id="rId14"/>
    <p:sldLayoutId id="2147483790" r:id="rId15"/>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4564543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4874989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9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D4A28-96B8-4C37-8400-DA739A180391}" type="datetimeFigureOut">
              <a:rPr lang="en-US" smtClean="0"/>
              <a:pPr/>
              <a:t>6/7/2023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09F47-C40F-4021-BAE0-FBC3D7F194B7}" type="slidenum">
              <a:rPr lang="en-US" smtClean="0"/>
              <a:pPr/>
              <a:t>‹#›</a:t>
            </a:fld>
            <a:endParaRPr lang="en-US"/>
          </a:p>
        </p:txBody>
      </p:sp>
    </p:spTree>
    <p:extLst>
      <p:ext uri="{BB962C8B-B14F-4D97-AF65-F5344CB8AC3E}">
        <p14:creationId xmlns:p14="http://schemas.microsoft.com/office/powerpoint/2010/main" xmlns="" val="353201080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15E5E18-C7C6-4514-9B46-BF7DF52671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81AFE4-1249-4C37-947B-112581B67E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1030175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hyperlink" Target="../../../../../Downloads/CT-28.pdf" TargetMode="External"/><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516525E-2E8D-4E6F-B472-223A3ED3AA08}"/>
              </a:ext>
            </a:extLst>
          </p:cNvPr>
          <p:cNvSpPr/>
          <p:nvPr/>
        </p:nvSpPr>
        <p:spPr>
          <a:xfrm>
            <a:off x="266700" y="2490281"/>
            <a:ext cx="11696700" cy="1200329"/>
          </a:xfrm>
          <a:prstGeom prst="rect">
            <a:avLst/>
          </a:prstGeom>
          <a:noFill/>
        </p:spPr>
        <p:txBody>
          <a:bodyPr wrap="square" lIns="91440" tIns="45720" rIns="91440" bIns="45720">
            <a:spAutoFit/>
          </a:bodyPr>
          <a:lstStyle/>
          <a:p>
            <a:pPr algn="ctr"/>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CÔNG TÁC TỔ CHỨC VÀ CÔNG TÁC DÂN VẬN CỦA TỔ CHỨC CƠ SỞ ĐẢNG</a:t>
            </a:r>
          </a:p>
        </p:txBody>
      </p:sp>
    </p:spTree>
    <p:extLst>
      <p:ext uri="{BB962C8B-B14F-4D97-AF65-F5344CB8AC3E}">
        <p14:creationId xmlns:p14="http://schemas.microsoft.com/office/powerpoint/2010/main" xmlns="" val="2534747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4038600" y="1447801"/>
            <a:ext cx="6248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a:latin typeface="Arial" panose="020B0604020202020204" pitchFamily="34" charset="0"/>
            </a:endParaRPr>
          </a:p>
        </p:txBody>
      </p:sp>
      <p:sp>
        <p:nvSpPr>
          <p:cNvPr id="2" name="TextBox 1"/>
          <p:cNvSpPr txBox="1"/>
          <p:nvPr/>
        </p:nvSpPr>
        <p:spPr>
          <a:xfrm>
            <a:off x="1828800" y="304800"/>
            <a:ext cx="8686800" cy="5016758"/>
          </a:xfrm>
          <a:prstGeom prst="rect">
            <a:avLst/>
          </a:prstGeom>
          <a:noFill/>
        </p:spPr>
        <p:txBody>
          <a:bodyPr wrap="square" rtlCol="0">
            <a:spAutoFit/>
          </a:bodyPr>
          <a:lstStyle/>
          <a:p>
            <a:pPr algn="just"/>
            <a:r>
              <a:rPr lang="vi-VN" sz="3200" dirty="0">
                <a:solidFill>
                  <a:srgbClr val="FF0000"/>
                </a:solidFill>
                <a:latin typeface="+mj-lt"/>
              </a:rPr>
              <a:t>3. Các nguyên tắc tổ chức</a:t>
            </a:r>
          </a:p>
          <a:p>
            <a:pPr algn="just"/>
            <a:endParaRPr lang="vi-VN" sz="3200" dirty="0">
              <a:solidFill>
                <a:srgbClr val="FF0000"/>
              </a:solidFill>
              <a:latin typeface="+mj-lt"/>
            </a:endParaRPr>
          </a:p>
          <a:p>
            <a:pPr algn="just"/>
            <a:r>
              <a:rPr lang="vi-VN" sz="3200" dirty="0">
                <a:latin typeface="+mj-lt"/>
              </a:rPr>
              <a:t> </a:t>
            </a:r>
            <a:r>
              <a:rPr lang="vi-VN" sz="3200" i="1" dirty="0">
                <a:latin typeface="+mj-lt"/>
              </a:rPr>
              <a:t>3.1. Thực hiện nguyên tắc tập trung dân chủ </a:t>
            </a:r>
          </a:p>
          <a:p>
            <a:pPr algn="just"/>
            <a:r>
              <a:rPr lang="vi-VN" sz="3200" dirty="0">
                <a:latin typeface="+mj-lt"/>
              </a:rPr>
              <a:t>+ Thực hiện đối với mọi hoạt động, mọi công việc của tổ chức đảng</a:t>
            </a:r>
          </a:p>
          <a:p>
            <a:pPr algn="just"/>
            <a:r>
              <a:rPr lang="vi-VN" sz="3200" dirty="0">
                <a:latin typeface="+mj-lt"/>
              </a:rPr>
              <a:t>+ Thực hiện đúng chế độ tập thể lãnh đạo, đạo cá nhân phụ trách</a:t>
            </a:r>
          </a:p>
          <a:p>
            <a:pPr algn="just"/>
            <a:r>
              <a:rPr lang="vi-VN" sz="3200" dirty="0">
                <a:latin typeface="+mj-lt"/>
              </a:rPr>
              <a:t>+ Thực hiện đúng cách tính tỷ lệ biểu quyết theo quy định</a:t>
            </a:r>
          </a:p>
          <a:p>
            <a:pPr marL="457200" indent="-457200" algn="just">
              <a:buFontTx/>
              <a:buChar char="-"/>
            </a:pPr>
            <a:endParaRPr lang="vi-VN" sz="3200" dirty="0">
              <a:latin typeface="+mj-lt"/>
            </a:endParaRPr>
          </a:p>
        </p:txBody>
      </p:sp>
    </p:spTree>
    <p:extLst>
      <p:ext uri="{BB962C8B-B14F-4D97-AF65-F5344CB8AC3E}">
        <p14:creationId xmlns:p14="http://schemas.microsoft.com/office/powerpoint/2010/main" xmlns="" val="375862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barn(inVertical)">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down)">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wipe(down)">
                                      <p:cBhvr>
                                        <p:cTn id="2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524001" y="-82837"/>
            <a:ext cx="18473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23556" name="Text Box 5"/>
          <p:cNvSpPr txBox="1">
            <a:spLocks noChangeArrowheads="1"/>
          </p:cNvSpPr>
          <p:nvPr/>
        </p:nvSpPr>
        <p:spPr bwMode="auto">
          <a:xfrm>
            <a:off x="2590800" y="1219201"/>
            <a:ext cx="7086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23557" name="Text Box 6"/>
          <p:cNvSpPr txBox="1">
            <a:spLocks noChangeArrowheads="1"/>
          </p:cNvSpPr>
          <p:nvPr/>
        </p:nvSpPr>
        <p:spPr bwMode="auto">
          <a:xfrm>
            <a:off x="1752600" y="838200"/>
            <a:ext cx="8077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a:solidFill>
                  <a:schemeClr val="bg1"/>
                </a:solidFill>
                <a:latin typeface="Times New Roman" panose="02020603050405020304" pitchFamily="18" charset="0"/>
              </a:rPr>
              <a:t>   </a:t>
            </a:r>
          </a:p>
        </p:txBody>
      </p:sp>
      <p:sp>
        <p:nvSpPr>
          <p:cNvPr id="2" name="TextBox 1"/>
          <p:cNvSpPr txBox="1"/>
          <p:nvPr/>
        </p:nvSpPr>
        <p:spPr>
          <a:xfrm>
            <a:off x="2209800" y="592515"/>
            <a:ext cx="7848600" cy="7325082"/>
          </a:xfrm>
          <a:prstGeom prst="rect">
            <a:avLst/>
          </a:prstGeom>
          <a:noFill/>
        </p:spPr>
        <p:txBody>
          <a:bodyPr wrap="square" rtlCol="0">
            <a:spAutoFit/>
          </a:bodyPr>
          <a:lstStyle/>
          <a:p>
            <a:pPr algn="just"/>
            <a:r>
              <a:rPr lang="en-US" sz="3200" b="1"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3.2. Thực hiện nguyên tắc tự phê bình và phê bình </a:t>
            </a:r>
            <a:endParaRPr lang="en-US" sz="3200" i="1" dirty="0">
              <a:latin typeface="Times New Roman" panose="02020603050405020304" pitchFamily="18" charset="0"/>
              <a:cs typeface="Times New Roman" panose="02020603050405020304" pitchFamily="18" charset="0"/>
            </a:endParaRPr>
          </a:p>
          <a:p>
            <a:pPr algn="just"/>
            <a:r>
              <a:rPr lang="vi-VN" sz="3200" i="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Đối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tổ</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chức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đảng</a:t>
            </a:r>
            <a:r>
              <a:rPr lang="en-US" sz="3200" i="1" dirty="0">
                <a:latin typeface="Times New Roman" panose="02020603050405020304" pitchFamily="18" charset="0"/>
                <a:cs typeface="Times New Roman" panose="02020603050405020304" pitchFamily="18" charset="0"/>
              </a:rPr>
              <a:t>:</a:t>
            </a:r>
            <a:endParaRPr lang="en-US" sz="3100" dirty="0">
              <a:latin typeface="Times New Roman" panose="02020603050405020304" pitchFamily="18" charset="0"/>
              <a:cs typeface="Times New Roman" panose="02020603050405020304" pitchFamily="18" charset="0"/>
            </a:endParaRPr>
          </a:p>
          <a:p>
            <a:pPr lvl="2" algn="just"/>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Kết</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quả</a:t>
            </a:r>
            <a:r>
              <a:rPr lang="vi-VN" sz="3100" dirty="0">
                <a:latin typeface="Times New Roman" panose="02020603050405020304" pitchFamily="18" charset="0"/>
                <a:cs typeface="Times New Roman" panose="02020603050405020304" pitchFamily="18" charset="0"/>
              </a:rPr>
              <a:t> lãnh đạo</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thực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hiện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nhiệm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vụ</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chính</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trị</a:t>
            </a:r>
            <a:endParaRPr lang="en-US" sz="3100" dirty="0">
              <a:latin typeface="Times New Roman" panose="02020603050405020304" pitchFamily="18" charset="0"/>
              <a:cs typeface="Times New Roman" panose="02020603050405020304" pitchFamily="18" charset="0"/>
            </a:endParaRPr>
          </a:p>
          <a:p>
            <a:pPr lvl="2" algn="just"/>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Thực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hiện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các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nguyên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tắc</a:t>
            </a:r>
            <a:r>
              <a:rPr lang="en-US" sz="3100" dirty="0">
                <a:latin typeface="Times New Roman" panose="02020603050405020304" pitchFamily="18" charset="0"/>
                <a:cs typeface="Times New Roman" panose="02020603050405020304" pitchFamily="18" charset="0"/>
              </a:rPr>
              <a:t>  </a:t>
            </a:r>
          </a:p>
          <a:p>
            <a:pPr lvl="2" algn="just"/>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Quản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lý</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giáo</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dục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rèn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luyện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đảng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viên</a:t>
            </a:r>
            <a:endParaRPr lang="en-US" sz="3100" dirty="0">
              <a:latin typeface="Times New Roman" panose="02020603050405020304" pitchFamily="18" charset="0"/>
              <a:cs typeface="Times New Roman" panose="02020603050405020304" pitchFamily="18" charset="0"/>
            </a:endParaRPr>
          </a:p>
          <a:p>
            <a:pPr lvl="2" algn="just"/>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Công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tác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phát</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triển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đảng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viên</a:t>
            </a:r>
            <a:endParaRPr lang="en-US" sz="3100" dirty="0">
              <a:latin typeface="Times New Roman" panose="02020603050405020304" pitchFamily="18" charset="0"/>
              <a:cs typeface="Times New Roman" panose="02020603050405020304" pitchFamily="18" charset="0"/>
            </a:endParaRPr>
          </a:p>
          <a:p>
            <a:pPr lvl="2" algn="just"/>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Kiểm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tra</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giám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sát</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đảng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viên</a:t>
            </a:r>
            <a:endParaRPr lang="en-US" sz="3100" dirty="0">
              <a:latin typeface="Times New Roman" panose="02020603050405020304" pitchFamily="18" charset="0"/>
              <a:cs typeface="Times New Roman" panose="02020603050405020304" pitchFamily="18" charset="0"/>
            </a:endParaRPr>
          </a:p>
          <a:p>
            <a:pPr lvl="2" algn="just"/>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Chất</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lượng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sinh</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hoạt</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Đảng</a:t>
            </a:r>
            <a:endParaRPr lang="en-US" sz="3100" dirty="0">
              <a:latin typeface="Times New Roman" panose="02020603050405020304" pitchFamily="18" charset="0"/>
              <a:cs typeface="Times New Roman" panose="02020603050405020304" pitchFamily="18" charset="0"/>
            </a:endParaRPr>
          </a:p>
          <a:p>
            <a:pPr lvl="2" algn="just"/>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Đấu</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tranh</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chống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quan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liêu</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tham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nhũng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tiêu</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cực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lãng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phí</a:t>
            </a:r>
            <a:endParaRPr lang="en-US" sz="3100" dirty="0">
              <a:latin typeface="Times New Roman" panose="02020603050405020304" pitchFamily="18" charset="0"/>
              <a:cs typeface="Times New Roman" panose="02020603050405020304" pitchFamily="18" charset="0"/>
            </a:endParaRPr>
          </a:p>
          <a:p>
            <a:pPr lvl="2" algn="just"/>
            <a:endParaRPr lang="en-US" sz="3100" dirty="0">
              <a:latin typeface="Times New Roman" panose="02020603050405020304" pitchFamily="18" charset="0"/>
              <a:cs typeface="Times New Roman" panose="02020603050405020304" pitchFamily="18" charset="0"/>
            </a:endParaRPr>
          </a:p>
          <a:p>
            <a:pPr lvl="2" algn="just"/>
            <a:endParaRPr lang="en-US" sz="3200" dirty="0">
              <a:latin typeface="Times New Roman" panose="02020603050405020304" pitchFamily="18" charset="0"/>
              <a:cs typeface="Times New Roman" panose="02020603050405020304" pitchFamily="18" charset="0"/>
            </a:endParaRPr>
          </a:p>
          <a:p>
            <a:pPr lvl="2" algn="just"/>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3863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1000"/>
                                        <p:tgtEl>
                                          <p:spTgt spid="2">
                                            <p:txEl>
                                              <p:pRg st="6" end="6"/>
                                            </p:txEl>
                                          </p:spTgt>
                                        </p:tgtEl>
                                      </p:cBhvr>
                                    </p:animEffect>
                                    <p:anim calcmode="lin" valueType="num">
                                      <p:cBhvr>
                                        <p:cTn id="3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1000"/>
                                        <p:tgtEl>
                                          <p:spTgt spid="2">
                                            <p:txEl>
                                              <p:pRg st="7" end="7"/>
                                            </p:txEl>
                                          </p:spTgt>
                                        </p:tgtEl>
                                      </p:cBhvr>
                                    </p:animEffect>
                                    <p:anim calcmode="lin" valueType="num">
                                      <p:cBhvr>
                                        <p:cTn id="4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Effect transition="in" filter="fade">
                                      <p:cBhvr>
                                        <p:cTn id="44" dur="1000"/>
                                        <p:tgtEl>
                                          <p:spTgt spid="2">
                                            <p:txEl>
                                              <p:pRg st="8" end="8"/>
                                            </p:txEl>
                                          </p:spTgt>
                                        </p:tgtEl>
                                      </p:cBhvr>
                                    </p:animEffect>
                                    <p:anim calcmode="lin" valueType="num">
                                      <p:cBhvr>
                                        <p:cTn id="4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524001" y="-82837"/>
            <a:ext cx="18473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23556" name="Text Box 5"/>
          <p:cNvSpPr txBox="1">
            <a:spLocks noChangeArrowheads="1"/>
          </p:cNvSpPr>
          <p:nvPr/>
        </p:nvSpPr>
        <p:spPr bwMode="auto">
          <a:xfrm>
            <a:off x="2590800" y="1219201"/>
            <a:ext cx="7086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23557" name="Text Box 6"/>
          <p:cNvSpPr txBox="1">
            <a:spLocks noChangeArrowheads="1"/>
          </p:cNvSpPr>
          <p:nvPr/>
        </p:nvSpPr>
        <p:spPr bwMode="auto">
          <a:xfrm>
            <a:off x="1752600" y="838200"/>
            <a:ext cx="8077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a:solidFill>
                  <a:schemeClr val="bg1"/>
                </a:solidFill>
                <a:latin typeface="Times New Roman" panose="02020603050405020304" pitchFamily="18" charset="0"/>
              </a:rPr>
              <a:t>   </a:t>
            </a:r>
          </a:p>
        </p:txBody>
      </p:sp>
      <p:sp>
        <p:nvSpPr>
          <p:cNvPr id="2" name="TextBox 1"/>
          <p:cNvSpPr txBox="1"/>
          <p:nvPr/>
        </p:nvSpPr>
        <p:spPr>
          <a:xfrm>
            <a:off x="2438400" y="533401"/>
            <a:ext cx="7391400" cy="6001643"/>
          </a:xfrm>
          <a:prstGeom prst="rect">
            <a:avLst/>
          </a:prstGeom>
          <a:noFill/>
        </p:spPr>
        <p:txBody>
          <a:bodyPr wrap="square" rtlCol="0">
            <a:spAutoFit/>
          </a:bodyPr>
          <a:lstStyle/>
          <a:p>
            <a:pPr marL="285750" indent="-285750">
              <a:buFont typeface="Arial" panose="020B0604020202020204" pitchFamily="34" charset="0"/>
              <a:buChar char="•"/>
            </a:pPr>
            <a:r>
              <a:rPr lang="en-US" sz="3200" b="1" i="1" dirty="0" err="1">
                <a:latin typeface="Times New Roman" panose="02020603050405020304" pitchFamily="18" charset="0"/>
                <a:cs typeface="Times New Roman" panose="02020603050405020304" pitchFamily="18" charset="0"/>
              </a:rPr>
              <a:t>Đối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đảng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viên</a:t>
            </a:r>
            <a:r>
              <a:rPr lang="en-US" sz="3200" b="1"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tưởng</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a:latin typeface="Times New Roman" panose="02020603050405020304" pitchFamily="18" charset="0"/>
                <a:cs typeface="Times New Roman" panose="02020603050405020304" pitchFamily="18" charset="0"/>
              </a:rPr>
              <a:t>Ý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 </a:t>
            </a:r>
          </a:p>
          <a:p>
            <a:pPr marL="285750" indent="-285750">
              <a:buFontTx/>
              <a:buChar char="-"/>
            </a:pPr>
            <a:r>
              <a:rPr lang="en-US" sz="3200" dirty="0">
                <a:latin typeface="Times New Roman" panose="02020603050405020304" pitchFamily="18" charset="0"/>
                <a:cs typeface="Times New Roman" panose="02020603050405020304" pitchFamily="18" charset="0"/>
              </a:rPr>
              <a:t>Ý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kỷ</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đòan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endParaRPr lang="en-US" sz="3200" dirty="0">
              <a:latin typeface="Times New Roman" panose="02020603050405020304" pitchFamily="18" charset="0"/>
              <a:cs typeface="Times New Roman" panose="02020603050405020304" pitchFamily="18" charset="0"/>
            </a:endParaRPr>
          </a:p>
          <a:p>
            <a:pPr marL="285750" indent="-285750">
              <a:buFontTx/>
              <a:buChar char="-"/>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3327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 calcmode="lin" valueType="num">
                                      <p:cBhvr additive="base">
                                        <p:cTn id="4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1" name="Group 77">
            <a:extLst>
              <a:ext uri="{FF2B5EF4-FFF2-40B4-BE49-F238E27FC236}">
                <a16:creationId xmlns:a16="http://schemas.microsoft.com/office/drawing/2014/main" xmlns="" id="{80BDA513-1CEA-49BA-ABDA-F2233A4A3CAF}"/>
              </a:ext>
            </a:extLst>
          </p:cNvPr>
          <p:cNvGrpSpPr>
            <a:grpSpLocks/>
          </p:cNvGrpSpPr>
          <p:nvPr/>
        </p:nvGrpSpPr>
        <p:grpSpPr bwMode="auto">
          <a:xfrm>
            <a:off x="228600" y="1066800"/>
            <a:ext cx="11734800" cy="5105400"/>
            <a:chOff x="576" y="774"/>
            <a:chExt cx="4608" cy="2786"/>
          </a:xfrm>
        </p:grpSpPr>
        <p:sp>
          <p:nvSpPr>
            <p:cNvPr id="7172" name="AutoShape 78">
              <a:extLst>
                <a:ext uri="{FF2B5EF4-FFF2-40B4-BE49-F238E27FC236}">
                  <a16:creationId xmlns:a16="http://schemas.microsoft.com/office/drawing/2014/main" xmlns="" id="{397CE765-EED3-4F56-B2FB-73D83506ABEB}"/>
                </a:ext>
              </a:extLst>
            </p:cNvPr>
            <p:cNvSpPr>
              <a:spLocks noChangeArrowheads="1"/>
            </p:cNvSpPr>
            <p:nvPr/>
          </p:nvSpPr>
          <p:spPr bwMode="gray">
            <a:xfrm>
              <a:off x="576" y="1948"/>
              <a:ext cx="1446" cy="1612"/>
            </a:xfrm>
            <a:prstGeom prst="roundRect">
              <a:avLst>
                <a:gd name="adj" fmla="val 4690"/>
              </a:avLst>
            </a:prstGeom>
            <a:noFill/>
            <a:ln w="57150">
              <a:solidFill>
                <a:srgbClr val="88CE58"/>
              </a:solidFill>
              <a:round/>
              <a:headEnd/>
              <a:tailEnd/>
            </a:ln>
            <a:effectLst/>
            <a:extLst>
              <a:ext uri="{909E8E84-426E-40DD-AFC4-6F175D3DCCD1}">
                <a14:hiddenFill xmlns:a14="http://schemas.microsoft.com/office/drawing/2010/main" xmlns="">
                  <a:solidFill>
                    <a:srgbClr val="D2D8A8"/>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7173" name="AutoShape 79">
              <a:extLst>
                <a:ext uri="{FF2B5EF4-FFF2-40B4-BE49-F238E27FC236}">
                  <a16:creationId xmlns:a16="http://schemas.microsoft.com/office/drawing/2014/main" xmlns="" id="{C61ED14D-2EEB-44B0-8923-20B831613335}"/>
                </a:ext>
              </a:extLst>
            </p:cNvPr>
            <p:cNvSpPr>
              <a:spLocks noChangeArrowheads="1"/>
            </p:cNvSpPr>
            <p:nvPr/>
          </p:nvSpPr>
          <p:spPr bwMode="gray">
            <a:xfrm>
              <a:off x="712" y="1776"/>
              <a:ext cx="1174" cy="336"/>
            </a:xfrm>
            <a:prstGeom prst="roundRect">
              <a:avLst>
                <a:gd name="adj" fmla="val 50000"/>
              </a:avLst>
            </a:prstGeom>
            <a:gradFill rotWithShape="1">
              <a:gsLst>
                <a:gs pos="0">
                  <a:srgbClr val="66B828"/>
                </a:gs>
                <a:gs pos="100000">
                  <a:srgbClr val="2F611D"/>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7174" name="AutoShape 80">
              <a:extLst>
                <a:ext uri="{FF2B5EF4-FFF2-40B4-BE49-F238E27FC236}">
                  <a16:creationId xmlns:a16="http://schemas.microsoft.com/office/drawing/2014/main" xmlns="" id="{DD1F1D2A-3F54-4462-B332-D0EB3B2502BF}"/>
                </a:ext>
              </a:extLst>
            </p:cNvPr>
            <p:cNvSpPr>
              <a:spLocks noChangeArrowheads="1"/>
            </p:cNvSpPr>
            <p:nvPr/>
          </p:nvSpPr>
          <p:spPr bwMode="gray">
            <a:xfrm flipH="1">
              <a:off x="1773" y="1903"/>
              <a:ext cx="45" cy="91"/>
            </a:xfrm>
            <a:prstGeom prst="octagon">
              <a:avLst>
                <a:gd name="adj" fmla="val 29287"/>
              </a:avLst>
            </a:prstGeom>
            <a:gradFill rotWithShape="1">
              <a:gsLst>
                <a:gs pos="0">
                  <a:srgbClr val="2F611D"/>
                </a:gs>
                <a:gs pos="100000">
                  <a:srgbClr val="162D0D"/>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7175" name="AutoShape 81">
              <a:extLst>
                <a:ext uri="{FF2B5EF4-FFF2-40B4-BE49-F238E27FC236}">
                  <a16:creationId xmlns:a16="http://schemas.microsoft.com/office/drawing/2014/main" xmlns="" id="{75F52D71-FA42-40E1-94E3-F1F251A70FB8}"/>
                </a:ext>
              </a:extLst>
            </p:cNvPr>
            <p:cNvSpPr>
              <a:spLocks noChangeArrowheads="1"/>
            </p:cNvSpPr>
            <p:nvPr/>
          </p:nvSpPr>
          <p:spPr bwMode="gray">
            <a:xfrm flipH="1">
              <a:off x="776" y="1903"/>
              <a:ext cx="46" cy="91"/>
            </a:xfrm>
            <a:prstGeom prst="octagon">
              <a:avLst>
                <a:gd name="adj" fmla="val 29287"/>
              </a:avLst>
            </a:prstGeom>
            <a:gradFill rotWithShape="1">
              <a:gsLst>
                <a:gs pos="0">
                  <a:srgbClr val="2F611D"/>
                </a:gs>
                <a:gs pos="100000">
                  <a:srgbClr val="162D0D"/>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7176" name="AutoShape 82">
              <a:extLst>
                <a:ext uri="{FF2B5EF4-FFF2-40B4-BE49-F238E27FC236}">
                  <a16:creationId xmlns:a16="http://schemas.microsoft.com/office/drawing/2014/main" xmlns="" id="{D4AC69E8-EFF4-45B6-8F45-9F5A1636E30D}"/>
                </a:ext>
              </a:extLst>
            </p:cNvPr>
            <p:cNvSpPr>
              <a:spLocks noChangeArrowheads="1"/>
            </p:cNvSpPr>
            <p:nvPr/>
          </p:nvSpPr>
          <p:spPr bwMode="gray">
            <a:xfrm>
              <a:off x="2157" y="1677"/>
              <a:ext cx="1446" cy="1883"/>
            </a:xfrm>
            <a:prstGeom prst="roundRect">
              <a:avLst>
                <a:gd name="adj" fmla="val 4690"/>
              </a:avLst>
            </a:prstGeom>
            <a:noFill/>
            <a:ln w="57150">
              <a:solidFill>
                <a:srgbClr val="D79133"/>
              </a:solidFill>
              <a:round/>
              <a:headEnd/>
              <a:tailEnd/>
            </a:ln>
            <a:effectLst/>
            <a:extLst>
              <a:ext uri="{909E8E84-426E-40DD-AFC4-6F175D3DCCD1}">
                <a14:hiddenFill xmlns:a14="http://schemas.microsoft.com/office/drawing/2010/main" xmlns="">
                  <a:solidFill>
                    <a:srgbClr val="F1D08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7177" name="AutoShape 83">
              <a:extLst>
                <a:ext uri="{FF2B5EF4-FFF2-40B4-BE49-F238E27FC236}">
                  <a16:creationId xmlns:a16="http://schemas.microsoft.com/office/drawing/2014/main" xmlns="" id="{38D6EE43-D9D5-4AB9-B1A9-596F00F4E077}"/>
                </a:ext>
              </a:extLst>
            </p:cNvPr>
            <p:cNvSpPr>
              <a:spLocks noChangeArrowheads="1"/>
            </p:cNvSpPr>
            <p:nvPr/>
          </p:nvSpPr>
          <p:spPr bwMode="gray">
            <a:xfrm>
              <a:off x="2293" y="1507"/>
              <a:ext cx="1174" cy="312"/>
            </a:xfrm>
            <a:prstGeom prst="roundRect">
              <a:avLst>
                <a:gd name="adj" fmla="val 50000"/>
              </a:avLst>
            </a:prstGeom>
            <a:gradFill rotWithShape="1">
              <a:gsLst>
                <a:gs pos="0">
                  <a:srgbClr val="D79133"/>
                </a:gs>
                <a:gs pos="100000">
                  <a:srgbClr val="634318"/>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7178" name="AutoShape 84">
              <a:extLst>
                <a:ext uri="{FF2B5EF4-FFF2-40B4-BE49-F238E27FC236}">
                  <a16:creationId xmlns:a16="http://schemas.microsoft.com/office/drawing/2014/main" xmlns="" id="{F1228B42-1AF1-42F1-A7A7-C62FEFC2F43A}"/>
                </a:ext>
              </a:extLst>
            </p:cNvPr>
            <p:cNvSpPr>
              <a:spLocks noChangeArrowheads="1"/>
            </p:cNvSpPr>
            <p:nvPr/>
          </p:nvSpPr>
          <p:spPr bwMode="gray">
            <a:xfrm flipH="1">
              <a:off x="3354" y="1632"/>
              <a:ext cx="46" cy="91"/>
            </a:xfrm>
            <a:prstGeom prst="octagon">
              <a:avLst>
                <a:gd name="adj" fmla="val 29287"/>
              </a:avLst>
            </a:prstGeom>
            <a:solidFill>
              <a:srgbClr val="F1D08F"/>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7179" name="AutoShape 85">
              <a:extLst>
                <a:ext uri="{FF2B5EF4-FFF2-40B4-BE49-F238E27FC236}">
                  <a16:creationId xmlns:a16="http://schemas.microsoft.com/office/drawing/2014/main" xmlns="" id="{0D959842-776F-49ED-87B4-9925912235DF}"/>
                </a:ext>
              </a:extLst>
            </p:cNvPr>
            <p:cNvSpPr>
              <a:spLocks noChangeArrowheads="1"/>
            </p:cNvSpPr>
            <p:nvPr/>
          </p:nvSpPr>
          <p:spPr bwMode="gray">
            <a:xfrm flipH="1">
              <a:off x="2358" y="1632"/>
              <a:ext cx="45" cy="91"/>
            </a:xfrm>
            <a:prstGeom prst="octagon">
              <a:avLst>
                <a:gd name="adj" fmla="val 29287"/>
              </a:avLst>
            </a:prstGeom>
            <a:solidFill>
              <a:srgbClr val="F1D08F"/>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7180" name="AutoShape 86">
              <a:extLst>
                <a:ext uri="{FF2B5EF4-FFF2-40B4-BE49-F238E27FC236}">
                  <a16:creationId xmlns:a16="http://schemas.microsoft.com/office/drawing/2014/main" xmlns="" id="{703CE756-3E97-4744-B8D4-3B13BB002E6E}"/>
                </a:ext>
              </a:extLst>
            </p:cNvPr>
            <p:cNvSpPr>
              <a:spLocks noChangeArrowheads="1"/>
            </p:cNvSpPr>
            <p:nvPr/>
          </p:nvSpPr>
          <p:spPr bwMode="gray">
            <a:xfrm>
              <a:off x="3738" y="1361"/>
              <a:ext cx="1446" cy="2199"/>
            </a:xfrm>
            <a:prstGeom prst="roundRect">
              <a:avLst>
                <a:gd name="adj" fmla="val 4690"/>
              </a:avLst>
            </a:prstGeom>
            <a:noFill/>
            <a:ln w="57150">
              <a:solidFill>
                <a:srgbClr val="4B71DD"/>
              </a:solidFill>
              <a:round/>
              <a:headEnd/>
              <a:tailEnd/>
            </a:ln>
            <a:effectLst/>
            <a:extLst>
              <a:ext uri="{909E8E84-426E-40DD-AFC4-6F175D3DCCD1}">
                <a14:hiddenFill xmlns:a14="http://schemas.microsoft.com/office/drawing/2010/main" xmlns="">
                  <a:solidFill>
                    <a:srgbClr val="6FC5E3"/>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7181" name="AutoShape 87">
              <a:extLst>
                <a:ext uri="{FF2B5EF4-FFF2-40B4-BE49-F238E27FC236}">
                  <a16:creationId xmlns:a16="http://schemas.microsoft.com/office/drawing/2014/main" xmlns="" id="{30701873-1286-44AA-8507-88DAE541DA7D}"/>
                </a:ext>
              </a:extLst>
            </p:cNvPr>
            <p:cNvSpPr>
              <a:spLocks noChangeArrowheads="1"/>
            </p:cNvSpPr>
            <p:nvPr/>
          </p:nvSpPr>
          <p:spPr bwMode="gray">
            <a:xfrm>
              <a:off x="3874" y="1169"/>
              <a:ext cx="1174" cy="314"/>
            </a:xfrm>
            <a:prstGeom prst="roundRect">
              <a:avLst>
                <a:gd name="adj" fmla="val 50000"/>
              </a:avLst>
            </a:prstGeom>
            <a:gradFill rotWithShape="1">
              <a:gsLst>
                <a:gs pos="0">
                  <a:srgbClr val="6D8CE5"/>
                </a:gs>
                <a:gs pos="100000">
                  <a:srgbClr val="32416A"/>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7182" name="AutoShape 88">
              <a:extLst>
                <a:ext uri="{FF2B5EF4-FFF2-40B4-BE49-F238E27FC236}">
                  <a16:creationId xmlns:a16="http://schemas.microsoft.com/office/drawing/2014/main" xmlns="" id="{9BE8867D-7644-4831-9D33-87644E5C2C0C}"/>
                </a:ext>
              </a:extLst>
            </p:cNvPr>
            <p:cNvSpPr>
              <a:spLocks noChangeArrowheads="1"/>
            </p:cNvSpPr>
            <p:nvPr/>
          </p:nvSpPr>
          <p:spPr bwMode="gray">
            <a:xfrm flipH="1">
              <a:off x="4936" y="1316"/>
              <a:ext cx="45" cy="90"/>
            </a:xfrm>
            <a:prstGeom prst="octagon">
              <a:avLst>
                <a:gd name="adj" fmla="val 29287"/>
              </a:avLst>
            </a:prstGeom>
            <a:solidFill>
              <a:srgbClr val="6FC5E3"/>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7183" name="AutoShape 89">
              <a:extLst>
                <a:ext uri="{FF2B5EF4-FFF2-40B4-BE49-F238E27FC236}">
                  <a16:creationId xmlns:a16="http://schemas.microsoft.com/office/drawing/2014/main" xmlns="" id="{8DA611E4-5947-4084-9C38-F079B6DE5365}"/>
                </a:ext>
              </a:extLst>
            </p:cNvPr>
            <p:cNvSpPr>
              <a:spLocks noChangeArrowheads="1"/>
            </p:cNvSpPr>
            <p:nvPr/>
          </p:nvSpPr>
          <p:spPr bwMode="gray">
            <a:xfrm flipH="1">
              <a:off x="3939" y="1316"/>
              <a:ext cx="45" cy="90"/>
            </a:xfrm>
            <a:prstGeom prst="octagon">
              <a:avLst>
                <a:gd name="adj" fmla="val 29287"/>
              </a:avLst>
            </a:prstGeom>
            <a:solidFill>
              <a:srgbClr val="6FC5E3"/>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7184" name="Freeform 90">
              <a:extLst>
                <a:ext uri="{FF2B5EF4-FFF2-40B4-BE49-F238E27FC236}">
                  <a16:creationId xmlns:a16="http://schemas.microsoft.com/office/drawing/2014/main" xmlns="" id="{D537CBEC-A1CE-4034-B4DC-C2CE085EA972}"/>
                </a:ext>
              </a:extLst>
            </p:cNvPr>
            <p:cNvSpPr>
              <a:spLocks/>
            </p:cNvSpPr>
            <p:nvPr/>
          </p:nvSpPr>
          <p:spPr bwMode="gray">
            <a:xfrm>
              <a:off x="1570" y="1090"/>
              <a:ext cx="924" cy="729"/>
            </a:xfrm>
            <a:custGeom>
              <a:avLst/>
              <a:gdLst>
                <a:gd name="T0" fmla="*/ 0 w 982"/>
                <a:gd name="T1" fmla="*/ 647 h 774"/>
                <a:gd name="T2" fmla="*/ 2 w 982"/>
                <a:gd name="T3" fmla="*/ 643 h 774"/>
                <a:gd name="T4" fmla="*/ 8 w 982"/>
                <a:gd name="T5" fmla="*/ 630 h 774"/>
                <a:gd name="T6" fmla="*/ 13 w 982"/>
                <a:gd name="T7" fmla="*/ 610 h 774"/>
                <a:gd name="T8" fmla="*/ 26 w 982"/>
                <a:gd name="T9" fmla="*/ 583 h 774"/>
                <a:gd name="T10" fmla="*/ 41 w 982"/>
                <a:gd name="T11" fmla="*/ 552 h 774"/>
                <a:gd name="T12" fmla="*/ 64 w 982"/>
                <a:gd name="T13" fmla="*/ 516 h 774"/>
                <a:gd name="T14" fmla="*/ 88 w 982"/>
                <a:gd name="T15" fmla="*/ 480 h 774"/>
                <a:gd name="T16" fmla="*/ 119 w 982"/>
                <a:gd name="T17" fmla="*/ 441 h 774"/>
                <a:gd name="T18" fmla="*/ 155 w 982"/>
                <a:gd name="T19" fmla="*/ 403 h 774"/>
                <a:gd name="T20" fmla="*/ 197 w 982"/>
                <a:gd name="T21" fmla="*/ 366 h 774"/>
                <a:gd name="T22" fmla="*/ 246 w 982"/>
                <a:gd name="T23" fmla="*/ 332 h 774"/>
                <a:gd name="T24" fmla="*/ 300 w 982"/>
                <a:gd name="T25" fmla="*/ 300 h 774"/>
                <a:gd name="T26" fmla="*/ 355 w 982"/>
                <a:gd name="T27" fmla="*/ 278 h 774"/>
                <a:gd name="T28" fmla="*/ 406 w 982"/>
                <a:gd name="T29" fmla="*/ 263 h 774"/>
                <a:gd name="T30" fmla="*/ 454 w 982"/>
                <a:gd name="T31" fmla="*/ 253 h 774"/>
                <a:gd name="T32" fmla="*/ 495 w 982"/>
                <a:gd name="T33" fmla="*/ 251 h 774"/>
                <a:gd name="T34" fmla="*/ 532 w 982"/>
                <a:gd name="T35" fmla="*/ 251 h 774"/>
                <a:gd name="T36" fmla="*/ 565 w 982"/>
                <a:gd name="T37" fmla="*/ 253 h 774"/>
                <a:gd name="T38" fmla="*/ 592 w 982"/>
                <a:gd name="T39" fmla="*/ 261 h 774"/>
                <a:gd name="T40" fmla="*/ 613 w 982"/>
                <a:gd name="T41" fmla="*/ 267 h 774"/>
                <a:gd name="T42" fmla="*/ 628 w 982"/>
                <a:gd name="T43" fmla="*/ 272 h 774"/>
                <a:gd name="T44" fmla="*/ 638 w 982"/>
                <a:gd name="T45" fmla="*/ 278 h 774"/>
                <a:gd name="T46" fmla="*/ 642 w 982"/>
                <a:gd name="T47" fmla="*/ 280 h 774"/>
                <a:gd name="T48" fmla="*/ 566 w 982"/>
                <a:gd name="T49" fmla="*/ 397 h 774"/>
                <a:gd name="T50" fmla="*/ 818 w 982"/>
                <a:gd name="T51" fmla="*/ 309 h 774"/>
                <a:gd name="T52" fmla="*/ 759 w 982"/>
                <a:gd name="T53" fmla="*/ 0 h 774"/>
                <a:gd name="T54" fmla="*/ 712 w 982"/>
                <a:gd name="T55" fmla="*/ 125 h 774"/>
                <a:gd name="T56" fmla="*/ 709 w 982"/>
                <a:gd name="T57" fmla="*/ 123 h 774"/>
                <a:gd name="T58" fmla="*/ 698 w 982"/>
                <a:gd name="T59" fmla="*/ 119 h 774"/>
                <a:gd name="T60" fmla="*/ 684 w 982"/>
                <a:gd name="T61" fmla="*/ 112 h 774"/>
                <a:gd name="T62" fmla="*/ 665 w 982"/>
                <a:gd name="T63" fmla="*/ 105 h 774"/>
                <a:gd name="T64" fmla="*/ 640 w 982"/>
                <a:gd name="T65" fmla="*/ 100 h 774"/>
                <a:gd name="T66" fmla="*/ 610 w 982"/>
                <a:gd name="T67" fmla="*/ 95 h 774"/>
                <a:gd name="T68" fmla="*/ 577 w 982"/>
                <a:gd name="T69" fmla="*/ 92 h 774"/>
                <a:gd name="T70" fmla="*/ 538 w 982"/>
                <a:gd name="T71" fmla="*/ 92 h 774"/>
                <a:gd name="T72" fmla="*/ 497 w 982"/>
                <a:gd name="T73" fmla="*/ 97 h 774"/>
                <a:gd name="T74" fmla="*/ 450 w 982"/>
                <a:gd name="T75" fmla="*/ 105 h 774"/>
                <a:gd name="T76" fmla="*/ 402 w 982"/>
                <a:gd name="T77" fmla="*/ 122 h 774"/>
                <a:gd name="T78" fmla="*/ 352 w 982"/>
                <a:gd name="T79" fmla="*/ 144 h 774"/>
                <a:gd name="T80" fmla="*/ 296 w 982"/>
                <a:gd name="T81" fmla="*/ 175 h 774"/>
                <a:gd name="T82" fmla="*/ 242 w 982"/>
                <a:gd name="T83" fmla="*/ 216 h 774"/>
                <a:gd name="T84" fmla="*/ 191 w 982"/>
                <a:gd name="T85" fmla="*/ 259 h 774"/>
                <a:gd name="T86" fmla="*/ 148 w 982"/>
                <a:gd name="T87" fmla="*/ 304 h 774"/>
                <a:gd name="T88" fmla="*/ 113 w 982"/>
                <a:gd name="T89" fmla="*/ 352 h 774"/>
                <a:gd name="T90" fmla="*/ 83 w 982"/>
                <a:gd name="T91" fmla="*/ 401 h 774"/>
                <a:gd name="T92" fmla="*/ 60 w 982"/>
                <a:gd name="T93" fmla="*/ 448 h 774"/>
                <a:gd name="T94" fmla="*/ 40 w 982"/>
                <a:gd name="T95" fmla="*/ 494 h 774"/>
                <a:gd name="T96" fmla="*/ 24 w 982"/>
                <a:gd name="T97" fmla="*/ 535 h 774"/>
                <a:gd name="T98" fmla="*/ 15 w 982"/>
                <a:gd name="T99" fmla="*/ 572 h 774"/>
                <a:gd name="T100" fmla="*/ 8 w 982"/>
                <a:gd name="T101" fmla="*/ 603 h 774"/>
                <a:gd name="T102" fmla="*/ 4 w 982"/>
                <a:gd name="T103" fmla="*/ 626 h 774"/>
                <a:gd name="T104" fmla="*/ 0 w 982"/>
                <a:gd name="T105" fmla="*/ 641 h 774"/>
                <a:gd name="T106" fmla="*/ 0 w 982"/>
                <a:gd name="T107" fmla="*/ 647 h 7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93D267">
                    <a:alpha val="32001"/>
                  </a:srgbClr>
                </a:gs>
                <a:gs pos="100000">
                  <a:srgbClr val="88CE58"/>
                </a:gs>
              </a:gsLst>
              <a:lin ang="0" scaled="1"/>
            </a:gra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US"/>
            </a:p>
          </p:txBody>
        </p:sp>
        <p:sp>
          <p:nvSpPr>
            <p:cNvPr id="7185" name="Freeform 91">
              <a:extLst>
                <a:ext uri="{FF2B5EF4-FFF2-40B4-BE49-F238E27FC236}">
                  <a16:creationId xmlns:a16="http://schemas.microsoft.com/office/drawing/2014/main" xmlns="" id="{3486FA86-1D22-4804-8BA3-7E107EB128EE}"/>
                </a:ext>
              </a:extLst>
            </p:cNvPr>
            <p:cNvSpPr>
              <a:spLocks/>
            </p:cNvSpPr>
            <p:nvPr/>
          </p:nvSpPr>
          <p:spPr bwMode="gray">
            <a:xfrm>
              <a:off x="3196" y="774"/>
              <a:ext cx="924" cy="728"/>
            </a:xfrm>
            <a:custGeom>
              <a:avLst/>
              <a:gdLst>
                <a:gd name="T0" fmla="*/ 0 w 982"/>
                <a:gd name="T1" fmla="*/ 644 h 774"/>
                <a:gd name="T2" fmla="*/ 2 w 982"/>
                <a:gd name="T3" fmla="*/ 641 h 774"/>
                <a:gd name="T4" fmla="*/ 8 w 982"/>
                <a:gd name="T5" fmla="*/ 627 h 774"/>
                <a:gd name="T6" fmla="*/ 13 w 982"/>
                <a:gd name="T7" fmla="*/ 608 h 774"/>
                <a:gd name="T8" fmla="*/ 26 w 982"/>
                <a:gd name="T9" fmla="*/ 581 h 774"/>
                <a:gd name="T10" fmla="*/ 41 w 982"/>
                <a:gd name="T11" fmla="*/ 549 h 774"/>
                <a:gd name="T12" fmla="*/ 64 w 982"/>
                <a:gd name="T13" fmla="*/ 514 h 774"/>
                <a:gd name="T14" fmla="*/ 88 w 982"/>
                <a:gd name="T15" fmla="*/ 478 h 774"/>
                <a:gd name="T16" fmla="*/ 119 w 982"/>
                <a:gd name="T17" fmla="*/ 439 h 774"/>
                <a:gd name="T18" fmla="*/ 155 w 982"/>
                <a:gd name="T19" fmla="*/ 401 h 774"/>
                <a:gd name="T20" fmla="*/ 197 w 982"/>
                <a:gd name="T21" fmla="*/ 365 h 774"/>
                <a:gd name="T22" fmla="*/ 246 w 982"/>
                <a:gd name="T23" fmla="*/ 331 h 774"/>
                <a:gd name="T24" fmla="*/ 300 w 982"/>
                <a:gd name="T25" fmla="*/ 300 h 774"/>
                <a:gd name="T26" fmla="*/ 355 w 982"/>
                <a:gd name="T27" fmla="*/ 276 h 774"/>
                <a:gd name="T28" fmla="*/ 406 w 982"/>
                <a:gd name="T29" fmla="*/ 261 h 774"/>
                <a:gd name="T30" fmla="*/ 454 w 982"/>
                <a:gd name="T31" fmla="*/ 253 h 774"/>
                <a:gd name="T32" fmla="*/ 495 w 982"/>
                <a:gd name="T33" fmla="*/ 249 h 774"/>
                <a:gd name="T34" fmla="*/ 532 w 982"/>
                <a:gd name="T35" fmla="*/ 249 h 774"/>
                <a:gd name="T36" fmla="*/ 565 w 982"/>
                <a:gd name="T37" fmla="*/ 253 h 774"/>
                <a:gd name="T38" fmla="*/ 592 w 982"/>
                <a:gd name="T39" fmla="*/ 260 h 774"/>
                <a:gd name="T40" fmla="*/ 613 w 982"/>
                <a:gd name="T41" fmla="*/ 266 h 774"/>
                <a:gd name="T42" fmla="*/ 628 w 982"/>
                <a:gd name="T43" fmla="*/ 272 h 774"/>
                <a:gd name="T44" fmla="*/ 638 w 982"/>
                <a:gd name="T45" fmla="*/ 276 h 774"/>
                <a:gd name="T46" fmla="*/ 642 w 982"/>
                <a:gd name="T47" fmla="*/ 277 h 774"/>
                <a:gd name="T48" fmla="*/ 566 w 982"/>
                <a:gd name="T49" fmla="*/ 396 h 774"/>
                <a:gd name="T50" fmla="*/ 818 w 982"/>
                <a:gd name="T51" fmla="*/ 308 h 774"/>
                <a:gd name="T52" fmla="*/ 759 w 982"/>
                <a:gd name="T53" fmla="*/ 0 h 774"/>
                <a:gd name="T54" fmla="*/ 712 w 982"/>
                <a:gd name="T55" fmla="*/ 125 h 774"/>
                <a:gd name="T56" fmla="*/ 709 w 982"/>
                <a:gd name="T57" fmla="*/ 123 h 774"/>
                <a:gd name="T58" fmla="*/ 698 w 982"/>
                <a:gd name="T59" fmla="*/ 119 h 774"/>
                <a:gd name="T60" fmla="*/ 684 w 982"/>
                <a:gd name="T61" fmla="*/ 112 h 774"/>
                <a:gd name="T62" fmla="*/ 665 w 982"/>
                <a:gd name="T63" fmla="*/ 105 h 774"/>
                <a:gd name="T64" fmla="*/ 640 w 982"/>
                <a:gd name="T65" fmla="*/ 100 h 774"/>
                <a:gd name="T66" fmla="*/ 610 w 982"/>
                <a:gd name="T67" fmla="*/ 95 h 774"/>
                <a:gd name="T68" fmla="*/ 577 w 982"/>
                <a:gd name="T69" fmla="*/ 91 h 774"/>
                <a:gd name="T70" fmla="*/ 538 w 982"/>
                <a:gd name="T71" fmla="*/ 91 h 774"/>
                <a:gd name="T72" fmla="*/ 497 w 982"/>
                <a:gd name="T73" fmla="*/ 97 h 774"/>
                <a:gd name="T74" fmla="*/ 450 w 982"/>
                <a:gd name="T75" fmla="*/ 105 h 774"/>
                <a:gd name="T76" fmla="*/ 402 w 982"/>
                <a:gd name="T77" fmla="*/ 121 h 774"/>
                <a:gd name="T78" fmla="*/ 352 w 982"/>
                <a:gd name="T79" fmla="*/ 143 h 774"/>
                <a:gd name="T80" fmla="*/ 296 w 982"/>
                <a:gd name="T81" fmla="*/ 175 h 774"/>
                <a:gd name="T82" fmla="*/ 242 w 982"/>
                <a:gd name="T83" fmla="*/ 215 h 774"/>
                <a:gd name="T84" fmla="*/ 191 w 982"/>
                <a:gd name="T85" fmla="*/ 259 h 774"/>
                <a:gd name="T86" fmla="*/ 148 w 982"/>
                <a:gd name="T87" fmla="*/ 303 h 774"/>
                <a:gd name="T88" fmla="*/ 113 w 982"/>
                <a:gd name="T89" fmla="*/ 351 h 774"/>
                <a:gd name="T90" fmla="*/ 83 w 982"/>
                <a:gd name="T91" fmla="*/ 399 h 774"/>
                <a:gd name="T92" fmla="*/ 60 w 982"/>
                <a:gd name="T93" fmla="*/ 446 h 774"/>
                <a:gd name="T94" fmla="*/ 40 w 982"/>
                <a:gd name="T95" fmla="*/ 491 h 774"/>
                <a:gd name="T96" fmla="*/ 24 w 982"/>
                <a:gd name="T97" fmla="*/ 532 h 774"/>
                <a:gd name="T98" fmla="*/ 15 w 982"/>
                <a:gd name="T99" fmla="*/ 569 h 774"/>
                <a:gd name="T100" fmla="*/ 8 w 982"/>
                <a:gd name="T101" fmla="*/ 601 h 774"/>
                <a:gd name="T102" fmla="*/ 4 w 982"/>
                <a:gd name="T103" fmla="*/ 624 h 774"/>
                <a:gd name="T104" fmla="*/ 0 w 982"/>
                <a:gd name="T105" fmla="*/ 639 h 774"/>
                <a:gd name="T106" fmla="*/ 0 w 982"/>
                <a:gd name="T107" fmla="*/ 644 h 7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B48EED">
                    <a:alpha val="32001"/>
                  </a:srgbClr>
                </a:gs>
                <a:gs pos="100000">
                  <a:srgbClr val="AD83EB"/>
                </a:gs>
              </a:gsLst>
              <a:lin ang="0" scaled="1"/>
            </a:gra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US" dirty="0"/>
            </a:p>
          </p:txBody>
        </p:sp>
        <p:sp>
          <p:nvSpPr>
            <p:cNvPr id="7186" name="Text Box 92">
              <a:extLst>
                <a:ext uri="{FF2B5EF4-FFF2-40B4-BE49-F238E27FC236}">
                  <a16:creationId xmlns:a16="http://schemas.microsoft.com/office/drawing/2014/main" xmlns="" id="{10466E8C-E070-4171-AF9A-9CE9E56A0E18}"/>
                </a:ext>
              </a:extLst>
            </p:cNvPr>
            <p:cNvSpPr txBox="1">
              <a:spLocks noChangeArrowheads="1"/>
            </p:cNvSpPr>
            <p:nvPr/>
          </p:nvSpPr>
          <p:spPr bwMode="gray">
            <a:xfrm>
              <a:off x="819" y="1811"/>
              <a:ext cx="948"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sz="2400" b="1" dirty="0">
                  <a:solidFill>
                    <a:srgbClr val="FFFFFF"/>
                  </a:solidFill>
                  <a:latin typeface="Verdana" panose="020B0604030504040204" pitchFamily="34" charset="0"/>
                  <a:ea typeface="Verdana" panose="020B0604030504040204" pitchFamily="34" charset="0"/>
                </a:rPr>
                <a:t>CT </a:t>
              </a:r>
              <a:r>
                <a:rPr lang="en-US" altLang="en-US" sz="2400" b="1" dirty="0" err="1">
                  <a:solidFill>
                    <a:srgbClr val="FFFFFF"/>
                  </a:solidFill>
                  <a:latin typeface="Verdana" panose="020B0604030504040204" pitchFamily="34" charset="0"/>
                  <a:ea typeface="Verdana" panose="020B0604030504040204" pitchFamily="34" charset="0"/>
                </a:rPr>
                <a:t>đảng</a:t>
              </a:r>
              <a:r>
                <a:rPr lang="en-US" altLang="en-US" sz="2400" b="1" dirty="0">
                  <a:solidFill>
                    <a:srgbClr val="FFFFFF"/>
                  </a:solidFill>
                  <a:latin typeface="Verdana" panose="020B0604030504040204" pitchFamily="34" charset="0"/>
                  <a:ea typeface="Verdana" panose="020B0604030504040204" pitchFamily="34" charset="0"/>
                </a:rPr>
                <a:t> </a:t>
              </a:r>
              <a:r>
                <a:rPr lang="en-US" altLang="en-US" sz="2400" b="1" dirty="0" err="1">
                  <a:solidFill>
                    <a:srgbClr val="FFFFFF"/>
                  </a:solidFill>
                  <a:latin typeface="Verdana" panose="020B0604030504040204" pitchFamily="34" charset="0"/>
                  <a:ea typeface="Verdana" panose="020B0604030504040204" pitchFamily="34" charset="0"/>
                </a:rPr>
                <a:t>viên</a:t>
              </a:r>
              <a:endParaRPr lang="en-US" altLang="en-US" sz="2400" b="1" dirty="0">
                <a:solidFill>
                  <a:srgbClr val="FFFFFF"/>
                </a:solidFill>
                <a:latin typeface="Verdana" panose="020B0604030504040204" pitchFamily="34" charset="0"/>
                <a:ea typeface="Verdana" panose="020B0604030504040204" pitchFamily="34" charset="0"/>
              </a:endParaRPr>
            </a:p>
          </p:txBody>
        </p:sp>
        <p:sp>
          <p:nvSpPr>
            <p:cNvPr id="7187" name="Text Box 93">
              <a:extLst>
                <a:ext uri="{FF2B5EF4-FFF2-40B4-BE49-F238E27FC236}">
                  <a16:creationId xmlns:a16="http://schemas.microsoft.com/office/drawing/2014/main" xmlns="" id="{63ECED10-97DE-4D16-8871-8D4C8CD61409}"/>
                </a:ext>
              </a:extLst>
            </p:cNvPr>
            <p:cNvSpPr txBox="1">
              <a:spLocks noChangeArrowheads="1"/>
            </p:cNvSpPr>
            <p:nvPr/>
          </p:nvSpPr>
          <p:spPr bwMode="gray">
            <a:xfrm>
              <a:off x="2293" y="1520"/>
              <a:ext cx="1174"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sz="2400" b="1" dirty="0">
                  <a:solidFill>
                    <a:srgbClr val="FFFFFF"/>
                  </a:solidFill>
                  <a:latin typeface="Verdana" panose="020B0604030504040204" pitchFamily="34" charset="0"/>
                  <a:ea typeface="Verdana" panose="020B0604030504040204" pitchFamily="34" charset="0"/>
                </a:rPr>
                <a:t>CT </a:t>
              </a:r>
              <a:r>
                <a:rPr lang="en-US" altLang="en-US" sz="2400" b="1" dirty="0" err="1">
                  <a:solidFill>
                    <a:srgbClr val="FFFFFF"/>
                  </a:solidFill>
                  <a:latin typeface="Verdana" panose="020B0604030504040204" pitchFamily="34" charset="0"/>
                  <a:ea typeface="Verdana" panose="020B0604030504040204" pitchFamily="34" charset="0"/>
                </a:rPr>
                <a:t>cán</a:t>
              </a:r>
              <a:r>
                <a:rPr lang="en-US" altLang="en-US" sz="2400" b="1" dirty="0">
                  <a:solidFill>
                    <a:srgbClr val="FFFFFF"/>
                  </a:solidFill>
                  <a:latin typeface="Verdana" panose="020B0604030504040204" pitchFamily="34" charset="0"/>
                  <a:ea typeface="Verdana" panose="020B0604030504040204" pitchFamily="34" charset="0"/>
                </a:rPr>
                <a:t> </a:t>
              </a:r>
              <a:r>
                <a:rPr lang="en-US" altLang="en-US" sz="2400" b="1" dirty="0" err="1">
                  <a:solidFill>
                    <a:srgbClr val="FFFFFF"/>
                  </a:solidFill>
                  <a:latin typeface="Verdana" panose="020B0604030504040204" pitchFamily="34" charset="0"/>
                  <a:ea typeface="Verdana" panose="020B0604030504040204" pitchFamily="34" charset="0"/>
                </a:rPr>
                <a:t>bộ</a:t>
              </a:r>
              <a:endParaRPr lang="en-US" altLang="en-US" sz="2400" b="1" dirty="0">
                <a:solidFill>
                  <a:srgbClr val="FFFFFF"/>
                </a:solidFill>
                <a:latin typeface="Verdana" panose="020B0604030504040204" pitchFamily="34" charset="0"/>
                <a:ea typeface="Verdana" panose="020B0604030504040204" pitchFamily="34" charset="0"/>
              </a:endParaRPr>
            </a:p>
          </p:txBody>
        </p:sp>
        <p:sp>
          <p:nvSpPr>
            <p:cNvPr id="7188" name="Text Box 94">
              <a:extLst>
                <a:ext uri="{FF2B5EF4-FFF2-40B4-BE49-F238E27FC236}">
                  <a16:creationId xmlns:a16="http://schemas.microsoft.com/office/drawing/2014/main" xmlns="" id="{372A313E-D79E-4ED4-9B02-2095BADE81E3}"/>
                </a:ext>
              </a:extLst>
            </p:cNvPr>
            <p:cNvSpPr txBox="1">
              <a:spLocks noChangeArrowheads="1"/>
            </p:cNvSpPr>
            <p:nvPr/>
          </p:nvSpPr>
          <p:spPr bwMode="gray">
            <a:xfrm>
              <a:off x="3995" y="1174"/>
              <a:ext cx="935"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sz="2400" b="1" dirty="0" err="1">
                  <a:solidFill>
                    <a:srgbClr val="FFFFFF"/>
                  </a:solidFill>
                  <a:latin typeface="Verdana" panose="020B0604030504040204" pitchFamily="34" charset="0"/>
                  <a:ea typeface="Verdana" panose="020B0604030504040204" pitchFamily="34" charset="0"/>
                </a:rPr>
                <a:t>Bảo</a:t>
              </a:r>
              <a:r>
                <a:rPr lang="en-US" altLang="en-US" sz="2400" b="1" dirty="0">
                  <a:solidFill>
                    <a:srgbClr val="FFFFFF"/>
                  </a:solidFill>
                  <a:latin typeface="Verdana" panose="020B0604030504040204" pitchFamily="34" charset="0"/>
                  <a:ea typeface="Verdana" panose="020B0604030504040204" pitchFamily="34" charset="0"/>
                </a:rPr>
                <a:t> </a:t>
              </a:r>
              <a:r>
                <a:rPr lang="en-US" altLang="en-US" sz="2400" b="1" dirty="0" err="1">
                  <a:solidFill>
                    <a:srgbClr val="FFFFFF"/>
                  </a:solidFill>
                  <a:latin typeface="Verdana" panose="020B0604030504040204" pitchFamily="34" charset="0"/>
                  <a:ea typeface="Verdana" panose="020B0604030504040204" pitchFamily="34" charset="0"/>
                </a:rPr>
                <a:t>vệ</a:t>
              </a:r>
              <a:r>
                <a:rPr lang="en-US" altLang="en-US" sz="2400" b="1" dirty="0">
                  <a:solidFill>
                    <a:srgbClr val="FFFFFF"/>
                  </a:solidFill>
                  <a:latin typeface="Verdana" panose="020B0604030504040204" pitchFamily="34" charset="0"/>
                  <a:ea typeface="Verdana" panose="020B0604030504040204" pitchFamily="34" charset="0"/>
                </a:rPr>
                <a:t> CTNB</a:t>
              </a:r>
            </a:p>
          </p:txBody>
        </p:sp>
        <p:sp>
          <p:nvSpPr>
            <p:cNvPr id="7189" name="Text Box 95">
              <a:extLst>
                <a:ext uri="{FF2B5EF4-FFF2-40B4-BE49-F238E27FC236}">
                  <a16:creationId xmlns:a16="http://schemas.microsoft.com/office/drawing/2014/main" xmlns="" id="{DC29B5D4-053A-43B8-BE64-D519AE53E76F}"/>
                </a:ext>
              </a:extLst>
            </p:cNvPr>
            <p:cNvSpPr txBox="1">
              <a:spLocks noChangeArrowheads="1"/>
            </p:cNvSpPr>
            <p:nvPr/>
          </p:nvSpPr>
          <p:spPr bwMode="gray">
            <a:xfrm>
              <a:off x="624" y="2112"/>
              <a:ext cx="1480" cy="1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ts val="600"/>
                </a:spcBef>
                <a:spcAft>
                  <a:spcPts val="600"/>
                </a:spcAft>
                <a:buNone/>
              </a:pP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Giáo</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dục</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đảng</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viên</a:t>
              </a:r>
              <a:endParaRPr lang="en-US" sz="2400" dirty="0">
                <a:solidFill>
                  <a:srgbClr val="000099"/>
                </a:solidFill>
                <a:latin typeface="Verdana" panose="020B0604030504040204" pitchFamily="34" charset="0"/>
                <a:ea typeface="Verdana" panose="020B0604030504040204" pitchFamily="34" charset="0"/>
              </a:endParaRPr>
            </a:p>
            <a:p>
              <a:pPr>
                <a:spcBef>
                  <a:spcPts val="600"/>
                </a:spcBef>
                <a:spcAft>
                  <a:spcPts val="600"/>
                </a:spcAft>
                <a:buNone/>
              </a:pP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Quản</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lý</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đảng</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viên</a:t>
              </a:r>
              <a:endParaRPr lang="en-US" sz="2400" dirty="0">
                <a:solidFill>
                  <a:srgbClr val="000099"/>
                </a:solidFill>
                <a:latin typeface="Verdana" panose="020B0604030504040204" pitchFamily="34" charset="0"/>
                <a:ea typeface="Verdana" panose="020B0604030504040204" pitchFamily="34" charset="0"/>
              </a:endParaRPr>
            </a:p>
            <a:p>
              <a:pPr>
                <a:spcBef>
                  <a:spcPts val="600"/>
                </a:spcBef>
                <a:spcAft>
                  <a:spcPts val="600"/>
                </a:spcAft>
                <a:buNone/>
              </a:pP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Phân</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công</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công</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tác</a:t>
              </a:r>
              <a:endParaRPr lang="en-US" sz="2400" dirty="0">
                <a:solidFill>
                  <a:srgbClr val="000099"/>
                </a:solidFill>
                <a:latin typeface="Verdana" panose="020B0604030504040204" pitchFamily="34" charset="0"/>
                <a:ea typeface="Verdana" panose="020B0604030504040204" pitchFamily="34" charset="0"/>
              </a:endParaRPr>
            </a:p>
            <a:p>
              <a:pPr>
                <a:spcBef>
                  <a:spcPts val="600"/>
                </a:spcBef>
                <a:spcAft>
                  <a:spcPts val="600"/>
                </a:spcAft>
                <a:buNone/>
              </a:pP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Tiến</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hành</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sàng</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lọc</a:t>
              </a:r>
              <a:endParaRPr lang="en-US" sz="2400" dirty="0">
                <a:solidFill>
                  <a:srgbClr val="000099"/>
                </a:solidFill>
                <a:latin typeface="Verdana" panose="020B0604030504040204" pitchFamily="34" charset="0"/>
                <a:ea typeface="Verdana" panose="020B0604030504040204" pitchFamily="34" charset="0"/>
              </a:endParaRPr>
            </a:p>
            <a:p>
              <a:pPr>
                <a:spcBef>
                  <a:spcPts val="600"/>
                </a:spcBef>
                <a:spcAft>
                  <a:spcPts val="600"/>
                </a:spcAft>
                <a:buNone/>
              </a:pP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Phát</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triển</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đảng</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viên</a:t>
              </a:r>
              <a:endParaRPr lang="en-US" sz="2400" dirty="0">
                <a:solidFill>
                  <a:srgbClr val="000099"/>
                </a:solidFill>
                <a:latin typeface="Verdana" panose="020B0604030504040204" pitchFamily="34" charset="0"/>
                <a:ea typeface="Verdana" panose="020B0604030504040204" pitchFamily="34" charset="0"/>
              </a:endParaRPr>
            </a:p>
          </p:txBody>
        </p:sp>
        <p:sp>
          <p:nvSpPr>
            <p:cNvPr id="7190" name="Text Box 96">
              <a:extLst>
                <a:ext uri="{FF2B5EF4-FFF2-40B4-BE49-F238E27FC236}">
                  <a16:creationId xmlns:a16="http://schemas.microsoft.com/office/drawing/2014/main" xmlns="" id="{AE86FB67-34C0-4296-96BA-FBEC410645BD}"/>
                </a:ext>
              </a:extLst>
            </p:cNvPr>
            <p:cNvSpPr txBox="1">
              <a:spLocks noChangeArrowheads="1"/>
            </p:cNvSpPr>
            <p:nvPr/>
          </p:nvSpPr>
          <p:spPr bwMode="gray">
            <a:xfrm>
              <a:off x="2192" y="2112"/>
              <a:ext cx="1368" cy="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ts val="600"/>
                </a:spcBef>
                <a:spcAft>
                  <a:spcPts val="600"/>
                </a:spcAft>
                <a:buNone/>
              </a:pP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Lựa</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chọn</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cán</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bộ</a:t>
              </a:r>
              <a:endParaRPr lang="en-US" sz="2400" dirty="0">
                <a:solidFill>
                  <a:srgbClr val="000099"/>
                </a:solidFill>
                <a:latin typeface="Verdana" panose="020B0604030504040204" pitchFamily="34" charset="0"/>
                <a:ea typeface="Verdana" panose="020B0604030504040204" pitchFamily="34" charset="0"/>
              </a:endParaRPr>
            </a:p>
            <a:p>
              <a:pPr>
                <a:spcBef>
                  <a:spcPts val="600"/>
                </a:spcBef>
                <a:spcAft>
                  <a:spcPts val="600"/>
                </a:spcAft>
                <a:buNone/>
              </a:pP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Đánh</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giá</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nhận</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xét</a:t>
              </a:r>
              <a:endParaRPr lang="en-US" sz="2400" dirty="0">
                <a:solidFill>
                  <a:srgbClr val="000099"/>
                </a:solidFill>
                <a:latin typeface="Verdana" panose="020B0604030504040204" pitchFamily="34" charset="0"/>
                <a:ea typeface="Verdana" panose="020B0604030504040204" pitchFamily="34" charset="0"/>
              </a:endParaRPr>
            </a:p>
            <a:p>
              <a:pPr>
                <a:spcBef>
                  <a:spcPts val="600"/>
                </a:spcBef>
                <a:spcAft>
                  <a:spcPts val="600"/>
                </a:spcAft>
                <a:buNone/>
              </a:pP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Quản</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lý</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giáo</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dục</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rèn</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luyện</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cán</a:t>
              </a:r>
              <a:r>
                <a:rPr lang="en-US" sz="2400" dirty="0">
                  <a:solidFill>
                    <a:srgbClr val="000099"/>
                  </a:solidFill>
                  <a:latin typeface="Verdana" panose="020B0604030504040204" pitchFamily="34" charset="0"/>
                  <a:ea typeface="Verdana" panose="020B0604030504040204" pitchFamily="34" charset="0"/>
                </a:rPr>
                <a:t> </a:t>
              </a:r>
              <a:r>
                <a:rPr lang="en-US" sz="2400" dirty="0" err="1">
                  <a:solidFill>
                    <a:srgbClr val="000099"/>
                  </a:solidFill>
                  <a:latin typeface="Verdana" panose="020B0604030504040204" pitchFamily="34" charset="0"/>
                  <a:ea typeface="Verdana" panose="020B0604030504040204" pitchFamily="34" charset="0"/>
                </a:rPr>
                <a:t>bộ</a:t>
              </a:r>
              <a:endParaRPr lang="en-US" sz="2400" dirty="0">
                <a:solidFill>
                  <a:srgbClr val="000099"/>
                </a:solidFill>
                <a:latin typeface="Verdana" panose="020B0604030504040204" pitchFamily="34" charset="0"/>
                <a:ea typeface="Verdana" panose="020B0604030504040204" pitchFamily="34" charset="0"/>
              </a:endParaRPr>
            </a:p>
          </p:txBody>
        </p:sp>
        <p:sp>
          <p:nvSpPr>
            <p:cNvPr id="7191" name="Text Box 97">
              <a:extLst>
                <a:ext uri="{FF2B5EF4-FFF2-40B4-BE49-F238E27FC236}">
                  <a16:creationId xmlns:a16="http://schemas.microsoft.com/office/drawing/2014/main" xmlns="" id="{AA8F685D-C15B-44DA-AD7A-F114CA358DF2}"/>
                </a:ext>
              </a:extLst>
            </p:cNvPr>
            <p:cNvSpPr txBox="1">
              <a:spLocks noChangeArrowheads="1"/>
            </p:cNvSpPr>
            <p:nvPr/>
          </p:nvSpPr>
          <p:spPr bwMode="gray">
            <a:xfrm>
              <a:off x="3792" y="1598"/>
              <a:ext cx="1344" cy="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buNone/>
              </a:pPr>
              <a:r>
                <a:rPr lang="en-US" altLang="en-US" sz="1800" dirty="0">
                  <a:solidFill>
                    <a:srgbClr val="000099"/>
                  </a:solidFill>
                  <a:latin typeface="Verdana" panose="020B0604030504040204" pitchFamily="34" charset="0"/>
                  <a:ea typeface="Verdana" panose="020B0604030504040204" pitchFamily="34" charset="0"/>
                </a:rPr>
                <a:t>- </a:t>
              </a:r>
              <a:r>
                <a:rPr lang="en-US" altLang="en-US" sz="1800" dirty="0" err="1">
                  <a:solidFill>
                    <a:srgbClr val="000099"/>
                  </a:solidFill>
                  <a:latin typeface="Verdana" panose="020B0604030504040204" pitchFamily="34" charset="0"/>
                  <a:ea typeface="Verdana" panose="020B0604030504040204" pitchFamily="34" charset="0"/>
                </a:rPr>
                <a:t>Chủ</a:t>
              </a:r>
              <a:r>
                <a:rPr lang="en-US" altLang="en-US" sz="1800" dirty="0">
                  <a:solidFill>
                    <a:srgbClr val="000099"/>
                  </a:solidFill>
                  <a:latin typeface="Verdana" panose="020B0604030504040204" pitchFamily="34" charset="0"/>
                  <a:ea typeface="Verdana" panose="020B0604030504040204" pitchFamily="34" charset="0"/>
                </a:rPr>
                <a:t> </a:t>
              </a:r>
              <a:r>
                <a:rPr lang="en-US" altLang="en-US" sz="1800" dirty="0" err="1">
                  <a:solidFill>
                    <a:srgbClr val="000099"/>
                  </a:solidFill>
                  <a:latin typeface="Verdana" panose="020B0604030504040204" pitchFamily="34" charset="0"/>
                  <a:ea typeface="Verdana" panose="020B0604030504040204" pitchFamily="34" charset="0"/>
                </a:rPr>
                <a:t>động</a:t>
              </a:r>
              <a:r>
                <a:rPr lang="en-US" altLang="en-US" sz="1800" dirty="0">
                  <a:solidFill>
                    <a:srgbClr val="000099"/>
                  </a:solidFill>
                  <a:latin typeface="Verdana" panose="020B0604030504040204" pitchFamily="34" charset="0"/>
                  <a:ea typeface="Verdana" panose="020B0604030504040204" pitchFamily="34" charset="0"/>
                </a:rPr>
                <a:t> </a:t>
              </a:r>
              <a:r>
                <a:rPr lang="en-US" altLang="en-US" sz="1800" dirty="0" err="1">
                  <a:solidFill>
                    <a:srgbClr val="000099"/>
                  </a:solidFill>
                  <a:latin typeface="Verdana" panose="020B0604030504040204" pitchFamily="34" charset="0"/>
                  <a:ea typeface="Verdana" panose="020B0604030504040204" pitchFamily="34" charset="0"/>
                </a:rPr>
                <a:t>phòng</a:t>
              </a:r>
              <a:r>
                <a:rPr lang="en-US" altLang="en-US" sz="1800" dirty="0">
                  <a:solidFill>
                    <a:srgbClr val="000099"/>
                  </a:solidFill>
                  <a:latin typeface="Verdana" panose="020B0604030504040204" pitchFamily="34" charset="0"/>
                  <a:ea typeface="Verdana" panose="020B0604030504040204" pitchFamily="34" charset="0"/>
                </a:rPr>
                <a:t> </a:t>
              </a:r>
              <a:r>
                <a:rPr lang="en-US" altLang="en-US" sz="1800" dirty="0" err="1">
                  <a:solidFill>
                    <a:srgbClr val="000099"/>
                  </a:solidFill>
                  <a:latin typeface="Verdana" panose="020B0604030504040204" pitchFamily="34" charset="0"/>
                  <a:ea typeface="Verdana" panose="020B0604030504040204" pitchFamily="34" charset="0"/>
                </a:rPr>
                <a:t>ngừa</a:t>
              </a:r>
              <a:r>
                <a:rPr lang="en-US" altLang="en-US" sz="1800" dirty="0">
                  <a:solidFill>
                    <a:srgbClr val="000099"/>
                  </a:solidFill>
                  <a:latin typeface="Verdana" panose="020B0604030504040204" pitchFamily="34" charset="0"/>
                  <a:ea typeface="Verdana" panose="020B0604030504040204" pitchFamily="34" charset="0"/>
                </a:rPr>
                <a:t>, </a:t>
              </a:r>
              <a:r>
                <a:rPr lang="en-US" altLang="en-US" sz="1800" dirty="0" err="1">
                  <a:solidFill>
                    <a:srgbClr val="000099"/>
                  </a:solidFill>
                  <a:latin typeface="Verdana" panose="020B0604030504040204" pitchFamily="34" charset="0"/>
                  <a:ea typeface="Verdana" panose="020B0604030504040204" pitchFamily="34" charset="0"/>
                </a:rPr>
                <a:t>bảo</a:t>
              </a:r>
              <a:r>
                <a:rPr lang="en-US" altLang="en-US" sz="1800" dirty="0">
                  <a:solidFill>
                    <a:srgbClr val="000099"/>
                  </a:solidFill>
                  <a:latin typeface="Verdana" panose="020B0604030504040204" pitchFamily="34" charset="0"/>
                  <a:ea typeface="Verdana" panose="020B0604030504040204" pitchFamily="34" charset="0"/>
                </a:rPr>
                <a:t> </a:t>
              </a:r>
              <a:r>
                <a:rPr lang="en-US" altLang="en-US" sz="1800" dirty="0" err="1">
                  <a:solidFill>
                    <a:srgbClr val="000099"/>
                  </a:solidFill>
                  <a:latin typeface="Verdana" panose="020B0604030504040204" pitchFamily="34" charset="0"/>
                  <a:ea typeface="Verdana" panose="020B0604030504040204" pitchFamily="34" charset="0"/>
                </a:rPr>
                <a:t>đảm</a:t>
              </a:r>
              <a:r>
                <a:rPr lang="en-US" altLang="en-US" sz="1800" dirty="0">
                  <a:solidFill>
                    <a:srgbClr val="000099"/>
                  </a:solidFill>
                  <a:latin typeface="Verdana" panose="020B0604030504040204" pitchFamily="34" charset="0"/>
                  <a:ea typeface="Verdana" panose="020B0604030504040204" pitchFamily="34" charset="0"/>
                </a:rPr>
                <a:t> </a:t>
              </a:r>
              <a:r>
                <a:rPr lang="en-US" altLang="en-US" sz="1800" dirty="0" err="1">
                  <a:solidFill>
                    <a:srgbClr val="000099"/>
                  </a:solidFill>
                  <a:latin typeface="Verdana" panose="020B0604030504040204" pitchFamily="34" charset="0"/>
                  <a:ea typeface="Verdana" panose="020B0604030504040204" pitchFamily="34" charset="0"/>
                </a:rPr>
                <a:t>sự</a:t>
              </a:r>
              <a:r>
                <a:rPr lang="en-US" altLang="en-US" sz="1800" dirty="0">
                  <a:solidFill>
                    <a:srgbClr val="000099"/>
                  </a:solidFill>
                  <a:latin typeface="Verdana" panose="020B0604030504040204" pitchFamily="34" charset="0"/>
                  <a:ea typeface="Verdana" panose="020B0604030504040204" pitchFamily="34" charset="0"/>
                </a:rPr>
                <a:t> </a:t>
              </a:r>
              <a:r>
                <a:rPr lang="en-US" altLang="en-US" sz="1800" dirty="0" err="1">
                  <a:solidFill>
                    <a:srgbClr val="000099"/>
                  </a:solidFill>
                  <a:latin typeface="Verdana" panose="020B0604030504040204" pitchFamily="34" charset="0"/>
                  <a:ea typeface="Verdana" panose="020B0604030504040204" pitchFamily="34" charset="0"/>
                </a:rPr>
                <a:t>đoàn</a:t>
              </a:r>
              <a:r>
                <a:rPr lang="en-US" altLang="en-US" sz="1800" dirty="0">
                  <a:solidFill>
                    <a:srgbClr val="000099"/>
                  </a:solidFill>
                  <a:latin typeface="Verdana" panose="020B0604030504040204" pitchFamily="34" charset="0"/>
                  <a:ea typeface="Verdana" panose="020B0604030504040204" pitchFamily="34" charset="0"/>
                </a:rPr>
                <a:t> </a:t>
              </a:r>
              <a:r>
                <a:rPr lang="en-US" altLang="en-US" sz="1800" dirty="0" err="1">
                  <a:solidFill>
                    <a:srgbClr val="000099"/>
                  </a:solidFill>
                  <a:latin typeface="Verdana" panose="020B0604030504040204" pitchFamily="34" charset="0"/>
                  <a:ea typeface="Verdana" panose="020B0604030504040204" pitchFamily="34" charset="0"/>
                </a:rPr>
                <a:t>kết</a:t>
              </a:r>
              <a:r>
                <a:rPr lang="en-US" altLang="en-US" sz="1800" dirty="0">
                  <a:solidFill>
                    <a:srgbClr val="000099"/>
                  </a:solidFill>
                  <a:latin typeface="Verdana" panose="020B0604030504040204" pitchFamily="34" charset="0"/>
                  <a:ea typeface="Verdana" panose="020B0604030504040204" pitchFamily="34" charset="0"/>
                </a:rPr>
                <a:t>, </a:t>
              </a:r>
              <a:r>
                <a:rPr lang="en-US" altLang="en-US" sz="1800" dirty="0" err="1">
                  <a:solidFill>
                    <a:srgbClr val="000099"/>
                  </a:solidFill>
                  <a:latin typeface="Verdana" panose="020B0604030504040204" pitchFamily="34" charset="0"/>
                  <a:ea typeface="Verdana" panose="020B0604030504040204" pitchFamily="34" charset="0"/>
                </a:rPr>
                <a:t>nhất</a:t>
              </a:r>
              <a:r>
                <a:rPr lang="en-US" altLang="en-US" sz="1800" dirty="0">
                  <a:solidFill>
                    <a:srgbClr val="000099"/>
                  </a:solidFill>
                  <a:latin typeface="Verdana" panose="020B0604030504040204" pitchFamily="34" charset="0"/>
                  <a:ea typeface="Verdana" panose="020B0604030504040204" pitchFamily="34" charset="0"/>
                </a:rPr>
                <a:t> </a:t>
              </a:r>
              <a:r>
                <a:rPr lang="en-US" altLang="en-US" sz="1800" dirty="0" err="1">
                  <a:solidFill>
                    <a:srgbClr val="000099"/>
                  </a:solidFill>
                  <a:latin typeface="Verdana" panose="020B0604030504040204" pitchFamily="34" charset="0"/>
                  <a:ea typeface="Verdana" panose="020B0604030504040204" pitchFamily="34" charset="0"/>
                </a:rPr>
                <a:t>trí</a:t>
              </a:r>
              <a:r>
                <a:rPr lang="en-US" altLang="en-US" sz="1800" dirty="0">
                  <a:solidFill>
                    <a:srgbClr val="000099"/>
                  </a:solidFill>
                  <a:latin typeface="Verdana" panose="020B0604030504040204" pitchFamily="34" charset="0"/>
                  <a:ea typeface="Verdana" panose="020B0604030504040204" pitchFamily="34" charset="0"/>
                </a:rPr>
                <a:t> </a:t>
              </a:r>
              <a:endParaRPr lang="en-US" altLang="en-US" sz="1800" dirty="0">
                <a:solidFill>
                  <a:srgbClr val="000099"/>
                </a:solidFill>
              </a:endParaRPr>
            </a:p>
          </p:txBody>
        </p:sp>
      </p:grpSp>
      <p:sp>
        <p:nvSpPr>
          <p:cNvPr id="26" name="Shape 187">
            <a:extLst>
              <a:ext uri="{FF2B5EF4-FFF2-40B4-BE49-F238E27FC236}">
                <a16:creationId xmlns:a16="http://schemas.microsoft.com/office/drawing/2014/main" xmlns="" id="{45B6C84D-65BF-40CB-8209-060C2A5FF9A5}"/>
              </a:ext>
            </a:extLst>
          </p:cNvPr>
          <p:cNvSpPr txBox="1">
            <a:spLocks noGrp="1"/>
          </p:cNvSpPr>
          <p:nvPr>
            <p:ph type="title"/>
          </p:nvPr>
        </p:nvSpPr>
        <p:spPr>
          <a:xfrm>
            <a:off x="609600" y="428995"/>
            <a:ext cx="2989727" cy="498899"/>
          </a:xfrm>
          <a:prstGeom prst="rect">
            <a:avLst/>
          </a:prstGeom>
        </p:spPr>
        <p:txBody>
          <a:bodyPr vert="horz" wrap="square" lIns="91425" tIns="91425" rIns="91425" bIns="91425" numCol="1" anchor="b" anchorCtr="0" compatLnSpc="1">
            <a:prstTxWarp prst="textNoShape">
              <a:avLst/>
            </a:prstTxWarp>
            <a:noAutofit/>
          </a:bodyPr>
          <a:lstStyle/>
          <a:p>
            <a:pPr algn="l">
              <a:spcBef>
                <a:spcPts val="0"/>
              </a:spcBef>
            </a:pPr>
            <a:r>
              <a:rPr lang="en" sz="2800" b="1" dirty="0">
                <a:solidFill>
                  <a:srgbClr val="000099"/>
                </a:solidFill>
                <a:latin typeface="Verdana" panose="020B0604030504040204" pitchFamily="34" charset="0"/>
                <a:ea typeface="Verdana" panose="020B0604030504040204" pitchFamily="34" charset="0"/>
              </a:rPr>
              <a:t>II. Nội dung</a:t>
            </a:r>
          </a:p>
        </p:txBody>
      </p:sp>
    </p:spTree>
    <p:extLst>
      <p:ext uri="{BB962C8B-B14F-4D97-AF65-F5344CB8AC3E}">
        <p14:creationId xmlns:p14="http://schemas.microsoft.com/office/powerpoint/2010/main" xmlns="" val="55404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gtEl>
                                        <p:attrNameLst>
                                          <p:attrName>style.visibility</p:attrName>
                                        </p:attrNameLst>
                                      </p:cBhvr>
                                      <p:to>
                                        <p:strVal val="visible"/>
                                      </p:to>
                                    </p:set>
                                    <p:animEffect transition="in" filter="fade">
                                      <p:cBhvr>
                                        <p:cTn id="14" dur="1000"/>
                                        <p:tgtEl>
                                          <p:spTgt spid="7171"/>
                                        </p:tgtEl>
                                      </p:cBhvr>
                                    </p:animEffect>
                                    <p:anim calcmode="lin" valueType="num">
                                      <p:cBhvr>
                                        <p:cTn id="15" dur="1000" fill="hold"/>
                                        <p:tgtEl>
                                          <p:spTgt spid="7171"/>
                                        </p:tgtEl>
                                        <p:attrNameLst>
                                          <p:attrName>ppt_x</p:attrName>
                                        </p:attrNameLst>
                                      </p:cBhvr>
                                      <p:tavLst>
                                        <p:tav tm="0">
                                          <p:val>
                                            <p:strVal val="#ppt_x"/>
                                          </p:val>
                                        </p:tav>
                                        <p:tav tm="100000">
                                          <p:val>
                                            <p:strVal val="#ppt_x"/>
                                          </p:val>
                                        </p:tav>
                                      </p:tavLst>
                                    </p:anim>
                                    <p:anim calcmode="lin" valueType="num">
                                      <p:cBhvr>
                                        <p:cTn id="16"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F6BC8EE-8700-495B-92EA-BBCE18853E04}"/>
              </a:ext>
            </a:extLst>
          </p:cNvPr>
          <p:cNvSpPr txBox="1"/>
          <p:nvPr/>
        </p:nvSpPr>
        <p:spPr>
          <a:xfrm>
            <a:off x="-21771" y="-103698"/>
            <a:ext cx="12035938" cy="7065396"/>
          </a:xfrm>
          <a:prstGeom prst="rect">
            <a:avLst/>
          </a:prstGeom>
          <a:noFill/>
        </p:spPr>
        <p:txBody>
          <a:bodyPr wrap="square">
            <a:spAutoFit/>
          </a:bodyPr>
          <a:lstStyle/>
          <a:p>
            <a:pPr marL="457200" indent="-457200" algn="just">
              <a:lnSpc>
                <a:spcPct val="150000"/>
              </a:lnSpc>
              <a:buFont typeface="+mj-lt"/>
              <a:buAutoNum type="arabicPeriod"/>
            </a:pPr>
            <a:r>
              <a:rPr lang="vi-VN" sz="1600" dirty="0">
                <a:highlight>
                  <a:srgbClr val="FFFF00"/>
                </a:highlight>
                <a:latin typeface="Times New Roman" panose="02020603050405020304" pitchFamily="18" charset="0"/>
                <a:ea typeface="Tahoma" panose="020B0604030504040204" pitchFamily="34" charset="0"/>
                <a:cs typeface="Times New Roman" panose="02020603050405020304" pitchFamily="18" charset="0"/>
              </a:rPr>
              <a:t>Quy định số 24-QĐ/TW, </a:t>
            </a:r>
            <a:r>
              <a:rPr lang="vi-VN" sz="1600" dirty="0">
                <a:latin typeface="Times New Roman" panose="02020603050405020304" pitchFamily="18" charset="0"/>
                <a:ea typeface="Tahoma" panose="020B0604030504040204" pitchFamily="34" charset="0"/>
                <a:cs typeface="Times New Roman" panose="02020603050405020304" pitchFamily="18" charset="0"/>
              </a:rPr>
              <a:t>ngày 30/7/2021 của Ban Chấp hành Trung ương về thi hành Điều lệ Đảng</a:t>
            </a:r>
          </a:p>
          <a:p>
            <a:pPr marL="457200" indent="-457200" algn="just">
              <a:lnSpc>
                <a:spcPct val="150000"/>
              </a:lnSpc>
              <a:buFont typeface="+mj-lt"/>
              <a:buAutoNum type="arabicPeriod"/>
            </a:pPr>
            <a:r>
              <a:rPr lang="vi-VN" sz="1600" dirty="0">
                <a:highlight>
                  <a:srgbClr val="FFFF00"/>
                </a:highlight>
                <a:latin typeface="Times New Roman" panose="02020603050405020304" pitchFamily="18" charset="0"/>
                <a:ea typeface="Tahoma" panose="020B0604030504040204" pitchFamily="34" charset="0"/>
                <a:cs typeface="Times New Roman" panose="02020603050405020304" pitchFamily="18" charset="0"/>
              </a:rPr>
              <a:t>Hướng dẫn số 01-HD/TW ngày 28/9/2021 </a:t>
            </a:r>
            <a:r>
              <a:rPr lang="vi-VN" sz="1600" dirty="0">
                <a:latin typeface="Times New Roman" panose="02020603050405020304" pitchFamily="18" charset="0"/>
                <a:ea typeface="Tahoma" panose="020B0604030504040204" pitchFamily="34" charset="0"/>
                <a:cs typeface="Times New Roman" panose="02020603050405020304" pitchFamily="18" charset="0"/>
              </a:rPr>
              <a:t>của Ban Bí thư về một số vấn đề cụ thể thi hành Điều lệ Đảng</a:t>
            </a:r>
          </a:p>
          <a:p>
            <a:pPr marL="457200" indent="-457200" algn="just">
              <a:lnSpc>
                <a:spcPct val="150000"/>
              </a:lnSpc>
              <a:buFont typeface="+mj-lt"/>
              <a:buAutoNum type="arabicPeriod"/>
            </a:pPr>
            <a:r>
              <a:rPr lang="vi-VN" sz="1600" dirty="0">
                <a:highlight>
                  <a:srgbClr val="FFFF00"/>
                </a:highlight>
                <a:latin typeface="Times New Roman" panose="02020603050405020304" pitchFamily="18" charset="0"/>
                <a:ea typeface="Tahoma" panose="020B0604030504040204" pitchFamily="34" charset="0"/>
                <a:cs typeface="Times New Roman" panose="02020603050405020304" pitchFamily="18" charset="0"/>
              </a:rPr>
              <a:t>Hướng dẫn số 02-HD/BTCTW ngày 12/4/2021 </a:t>
            </a:r>
            <a:r>
              <a:rPr lang="vi-VN" sz="1600" dirty="0">
                <a:latin typeface="Times New Roman" panose="02020603050405020304" pitchFamily="18" charset="0"/>
                <a:ea typeface="Tahoma" panose="020B0604030504040204" pitchFamily="34" charset="0"/>
                <a:cs typeface="Times New Roman" panose="02020603050405020304" pitchFamily="18" charset="0"/>
              </a:rPr>
              <a:t>của Ban Tổ chức Trung ương về tiêu chí, quy trình rà soát, phát hiện, giáo dục, giúp đỡ, sàng lọc, đưa đảng viên không còn đủ tư cách ra khỏi Đảng</a:t>
            </a:r>
          </a:p>
          <a:p>
            <a:pPr marL="457200" indent="-457200" algn="just">
              <a:lnSpc>
                <a:spcPct val="150000"/>
              </a:lnSpc>
              <a:buFont typeface="+mj-lt"/>
              <a:buAutoNum type="arabicPeriod"/>
            </a:pPr>
            <a:r>
              <a:rPr lang="vi-VN" sz="1600" dirty="0">
                <a:highlight>
                  <a:srgbClr val="FFFF00"/>
                </a:highlight>
                <a:latin typeface="Times New Roman" panose="02020603050405020304" pitchFamily="18" charset="0"/>
                <a:ea typeface="Tahoma" panose="020B0604030504040204" pitchFamily="34" charset="0"/>
                <a:cs typeface="Times New Roman" panose="02020603050405020304" pitchFamily="18" charset="0"/>
              </a:rPr>
              <a:t>Hướng dẫn số 12-HD/BTCTW ngày 18/01/2022</a:t>
            </a:r>
            <a:r>
              <a:rPr lang="vi-VN" sz="1600" dirty="0">
                <a:latin typeface="Times New Roman" panose="02020603050405020304" pitchFamily="18" charset="0"/>
                <a:ea typeface="Tahoma" panose="020B0604030504040204" pitchFamily="34" charset="0"/>
                <a:cs typeface="Times New Roman" panose="02020603050405020304" pitchFamily="18" charset="0"/>
              </a:rPr>
              <a:t> của Ban Tổ chức Trung ương về nghiệp vụ công tác đảng viên</a:t>
            </a:r>
          </a:p>
          <a:p>
            <a:pPr marL="457200" indent="-457200" algn="just">
              <a:lnSpc>
                <a:spcPct val="150000"/>
              </a:lnSpc>
              <a:buFont typeface="+mj-lt"/>
              <a:buAutoNum type="arabicPeriod"/>
            </a:pPr>
            <a:r>
              <a:rPr lang="vi-VN" sz="1600" dirty="0">
                <a:highlight>
                  <a:srgbClr val="FFFF00"/>
                </a:highlight>
                <a:latin typeface="Times New Roman" panose="02020603050405020304" pitchFamily="18" charset="0"/>
                <a:ea typeface="Tahoma" panose="020B0604030504040204" pitchFamily="34" charset="0"/>
                <a:cs typeface="Times New Roman" panose="02020603050405020304" pitchFamily="18" charset="0"/>
              </a:rPr>
              <a:t>Hướng dẫn số 03-HD/TW ngày 27/12/2022 </a:t>
            </a:r>
            <a:r>
              <a:rPr lang="vi-VN" sz="1600" dirty="0">
                <a:latin typeface="Times New Roman" panose="02020603050405020304" pitchFamily="18" charset="0"/>
                <a:ea typeface="Tahoma" panose="020B0604030504040204" pitchFamily="34" charset="0"/>
                <a:cs typeface="Times New Roman" panose="02020603050405020304" pitchFamily="18" charset="0"/>
              </a:rPr>
              <a:t>của Ban Bí thư thí điểm sinh hoạt đảng trực tuyến ở đảng bộ cơ sở, chi bộ có tính chất đặc thù hoặc trong hoàn cảnh đặc biệt và sinh hoạt đảng theo tổ đảng ở chi bộ đông đảng viên</a:t>
            </a:r>
          </a:p>
          <a:p>
            <a:pPr marL="457200" indent="-457200" algn="just">
              <a:lnSpc>
                <a:spcPct val="150000"/>
              </a:lnSpc>
              <a:buFont typeface="+mj-lt"/>
              <a:buAutoNum type="arabicPeriod"/>
            </a:pPr>
            <a:r>
              <a:rPr lang="vi-VN" sz="1600" dirty="0">
                <a:highlight>
                  <a:srgbClr val="FFFF00"/>
                </a:highlight>
                <a:latin typeface="Times New Roman" panose="02020603050405020304" pitchFamily="18" charset="0"/>
                <a:ea typeface="Tahoma" panose="020B0604030504040204" pitchFamily="34" charset="0"/>
                <a:cs typeface="Times New Roman" panose="02020603050405020304" pitchFamily="18" charset="0"/>
              </a:rPr>
              <a:t>Quy định số 37-QĐ/TW </a:t>
            </a:r>
            <a:r>
              <a:rPr lang="vi-VN" sz="1600" dirty="0">
                <a:latin typeface="Times New Roman" panose="02020603050405020304" pitchFamily="18" charset="0"/>
                <a:ea typeface="Tahoma" panose="020B0604030504040204" pitchFamily="34" charset="0"/>
                <a:cs typeface="Times New Roman" panose="02020603050405020304" pitchFamily="18" charset="0"/>
              </a:rPr>
              <a:t>ngày 25/10/2021, của Ban Chấp hành Trung ương, “Về những điều đảng viên không được làm”; </a:t>
            </a:r>
          </a:p>
          <a:p>
            <a:pPr marL="457200" indent="-457200" algn="just">
              <a:lnSpc>
                <a:spcPct val="150000"/>
              </a:lnSpc>
              <a:buFont typeface="+mj-lt"/>
              <a:buAutoNum type="arabicPeriod"/>
            </a:pPr>
            <a:r>
              <a:rPr lang="vi-VN" sz="1600" dirty="0">
                <a:highlight>
                  <a:srgbClr val="FFFF00"/>
                </a:highlight>
                <a:latin typeface="Times New Roman" panose="02020603050405020304" pitchFamily="18" charset="0"/>
                <a:ea typeface="Tahoma" panose="020B0604030504040204" pitchFamily="34" charset="0"/>
                <a:cs typeface="Times New Roman" panose="02020603050405020304" pitchFamily="18" charset="0"/>
              </a:rPr>
              <a:t>Hướng dẫn số 02-HD/UBKTTW ngày 29/11/2021 </a:t>
            </a:r>
            <a:r>
              <a:rPr lang="vi-VN" sz="1600" dirty="0">
                <a:latin typeface="Times New Roman" panose="02020603050405020304" pitchFamily="18" charset="0"/>
                <a:ea typeface="Tahoma" panose="020B0604030504040204" pitchFamily="34" charset="0"/>
                <a:cs typeface="Times New Roman" panose="02020603050405020304" pitchFamily="18" charset="0"/>
              </a:rPr>
              <a:t>của Ủy ban Kiểm tra Trung ương thực hiện Quy định về những điều đảng viên không được làm</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just">
              <a:lnSpc>
                <a:spcPct val="150000"/>
              </a:lnSpc>
              <a:buFont typeface="+mj-lt"/>
              <a:buAutoNum type="arabicPeriod"/>
            </a:pPr>
            <a:r>
              <a:rPr lang="vi-VN" sz="1600" dirty="0">
                <a:highlight>
                  <a:srgbClr val="FFFF00"/>
                </a:highlight>
                <a:latin typeface="Times New Roman" panose="02020603050405020304" pitchFamily="18" charset="0"/>
                <a:ea typeface="Tahoma" panose="020B0604030504040204" pitchFamily="34" charset="0"/>
                <a:cs typeface="Times New Roman" panose="02020603050405020304" pitchFamily="18" charset="0"/>
              </a:rPr>
              <a:t>Quy định 101-QĐ/TW </a:t>
            </a:r>
            <a:r>
              <a:rPr lang="vi-VN" sz="1600" dirty="0">
                <a:latin typeface="Times New Roman" panose="02020603050405020304" pitchFamily="18" charset="0"/>
                <a:ea typeface="Tahoma" panose="020B0604030504040204" pitchFamily="34" charset="0"/>
                <a:cs typeface="Times New Roman" panose="02020603050405020304" pitchFamily="18" charset="0"/>
              </a:rPr>
              <a:t>ngày 7-6-2012 của Ban Bí thư “Về trách nhiệm nêu gương của cán bộ, đảng viên, nhất là cán bộ lãnh đạo chủ chốt các cấp</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just">
              <a:lnSpc>
                <a:spcPct val="150000"/>
              </a:lnSpc>
              <a:buFont typeface="+mj-lt"/>
              <a:buAutoNum type="arabicPeriod"/>
            </a:pPr>
            <a:r>
              <a:rPr lang="vi-VN" sz="1600" dirty="0">
                <a:highlight>
                  <a:srgbClr val="FFFF00"/>
                </a:highlight>
                <a:latin typeface="Times New Roman" panose="02020603050405020304" pitchFamily="18" charset="0"/>
                <a:ea typeface="Tahoma" panose="020B0604030504040204" pitchFamily="34" charset="0"/>
                <a:cs typeface="Times New Roman" panose="02020603050405020304" pitchFamily="18" charset="0"/>
              </a:rPr>
              <a:t>Quy định số 55-QĐ/TW, </a:t>
            </a:r>
            <a:r>
              <a:rPr lang="vi-VN" sz="1600" dirty="0">
                <a:latin typeface="Times New Roman" panose="02020603050405020304" pitchFamily="18" charset="0"/>
                <a:ea typeface="Tahoma" panose="020B0604030504040204" pitchFamily="34" charset="0"/>
                <a:cs typeface="Times New Roman" panose="02020603050405020304" pitchFamily="18" charset="0"/>
              </a:rPr>
              <a:t>ngày 19-12-2016, của Bộ Chính trị, “Về một số việc cần làm ngay để tăng cường vai trò nêu gương của cán bộ, đảng viên”; </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just">
              <a:lnSpc>
                <a:spcPct val="150000"/>
              </a:lnSpc>
              <a:buFont typeface="+mj-lt"/>
              <a:buAutoNum type="arabicPeriod"/>
            </a:pPr>
            <a:r>
              <a:rPr lang="vi-VN" sz="1600" dirty="0">
                <a:highlight>
                  <a:srgbClr val="FFFF00"/>
                </a:highlight>
                <a:latin typeface="Times New Roman" panose="02020603050405020304" pitchFamily="18" charset="0"/>
                <a:ea typeface="Tahoma" panose="020B0604030504040204" pitchFamily="34" charset="0"/>
                <a:cs typeface="Times New Roman" panose="02020603050405020304" pitchFamily="18" charset="0"/>
              </a:rPr>
              <a:t>Quy định 69-QĐ/TW </a:t>
            </a:r>
            <a:r>
              <a:rPr lang="vi-VN" sz="1600" dirty="0">
                <a:latin typeface="Times New Roman" panose="02020603050405020304" pitchFamily="18" charset="0"/>
                <a:ea typeface="Tahoma" panose="020B0604030504040204" pitchFamily="34" charset="0"/>
                <a:cs typeface="Times New Roman" panose="02020603050405020304" pitchFamily="18" charset="0"/>
              </a:rPr>
              <a:t>ngày 06/7/2022 về kỷ luật tổ chức đảng, đảng viên vi phạm</a:t>
            </a:r>
          </a:p>
          <a:p>
            <a:pPr marL="457200" indent="-457200" algn="just">
              <a:lnSpc>
                <a:spcPct val="150000"/>
              </a:lnSpc>
              <a:buFont typeface="+mj-lt"/>
              <a:buAutoNum type="arabicPeriod"/>
            </a:pPr>
            <a:r>
              <a:rPr lang="vi-VN" sz="1600" dirty="0">
                <a:highlight>
                  <a:srgbClr val="FFFF00"/>
                </a:highlight>
                <a:latin typeface="Times New Roman" panose="02020603050405020304" pitchFamily="18" charset="0"/>
                <a:ea typeface="Tahoma" panose="020B0604030504040204" pitchFamily="34" charset="0"/>
                <a:cs typeface="Times New Roman" panose="02020603050405020304" pitchFamily="18" charset="0"/>
              </a:rPr>
              <a:t>Hướng dẫn số 05-HD/UBKTTW ngày 22/11/2022 </a:t>
            </a:r>
            <a:r>
              <a:rPr lang="vi-VN" sz="1600" dirty="0">
                <a:latin typeface="Times New Roman" panose="02020603050405020304" pitchFamily="18" charset="0"/>
                <a:ea typeface="Tahoma" panose="020B0604030504040204" pitchFamily="34" charset="0"/>
                <a:cs typeface="Times New Roman" panose="02020603050405020304" pitchFamily="18" charset="0"/>
              </a:rPr>
              <a:t>của Ủy ban Kiểm tra Trung ương hướng dẫn thực hiện một số điều trong Quy định số 69-QĐ/TW, ngày 06/7/2022 của Bộ Chính trị về kỷ luật tổ chức đảng, đảng viên vi phạm</a:t>
            </a:r>
          </a:p>
          <a:p>
            <a:pPr marL="457200" indent="-457200" algn="just">
              <a:lnSpc>
                <a:spcPct val="150000"/>
              </a:lnSpc>
              <a:buFont typeface="+mj-lt"/>
              <a:buAutoNum type="arabicPeriod"/>
            </a:pPr>
            <a:r>
              <a:rPr lang="vi-VN" sz="1600" dirty="0">
                <a:highlight>
                  <a:srgbClr val="FFFF00"/>
                </a:highlight>
                <a:latin typeface="Times New Roman" panose="02020603050405020304" pitchFamily="18" charset="0"/>
                <a:ea typeface="Tahoma" panose="020B0604030504040204" pitchFamily="34" charset="0"/>
                <a:cs typeface="Times New Roman" panose="02020603050405020304" pitchFamily="18" charset="0"/>
              </a:rPr>
              <a:t>Quy định số 08-QĐi/TW</a:t>
            </a:r>
            <a:r>
              <a:rPr lang="vi-VN" sz="1600" dirty="0">
                <a:latin typeface="Times New Roman" panose="02020603050405020304" pitchFamily="18" charset="0"/>
                <a:ea typeface="Tahoma" panose="020B0604030504040204" pitchFamily="34" charset="0"/>
                <a:cs typeface="Times New Roman" panose="02020603050405020304" pitchFamily="18" charset="0"/>
              </a:rPr>
              <a:t>, ngày 25-10-2018, của Ban Chấp hành Trung ương, "Về trách nhiệm nêu gương của cán bộ, đảng viên, trước hết là Ủy viên Bộ Chính trị, Ủy viên Ban Bí thư, Ủy viên Ban Chấp hành Trung ương”…</a:t>
            </a:r>
          </a:p>
        </p:txBody>
      </p:sp>
    </p:spTree>
    <p:extLst>
      <p:ext uri="{BB962C8B-B14F-4D97-AF65-F5344CB8AC3E}">
        <p14:creationId xmlns:p14="http://schemas.microsoft.com/office/powerpoint/2010/main" xmlns="" val="3226049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15DEE81-B054-483B-A4BD-9FE77463CB0D}"/>
              </a:ext>
            </a:extLst>
          </p:cNvPr>
          <p:cNvSpPr txBox="1"/>
          <p:nvPr/>
        </p:nvSpPr>
        <p:spPr>
          <a:xfrm>
            <a:off x="2423658" y="323395"/>
            <a:ext cx="6787906" cy="101566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Arial"/>
                <a:ea typeface="Arial Unicode MS"/>
                <a:cs typeface="Arial" pitchFamily="34" charset="0"/>
              </a:rPr>
              <a:t>Giáo</a:t>
            </a:r>
            <a:r>
              <a:rPr kumimoji="0" lang="en-US" sz="3000" b="1" i="0" u="none" strike="noStrike" kern="1200" cap="none" spc="0" normalizeH="0" baseline="0" noProof="0" dirty="0">
                <a:ln>
                  <a:noFill/>
                </a:ln>
                <a:solidFill>
                  <a:srgbClr val="002060"/>
                </a:solidFill>
                <a:effectLst/>
                <a:uLnTx/>
                <a:uFillTx/>
                <a:latin typeface="Arial"/>
                <a:ea typeface="Arial Unicode MS"/>
                <a:cs typeface="Arial" pitchFamily="34" charset="0"/>
              </a:rPr>
              <a:t> </a:t>
            </a:r>
            <a:r>
              <a:rPr kumimoji="0" lang="en-US" sz="3000" b="1" i="0" u="none" strike="noStrike" kern="1200" cap="none" spc="0" normalizeH="0" baseline="0" noProof="0" dirty="0" err="1">
                <a:ln>
                  <a:noFill/>
                </a:ln>
                <a:solidFill>
                  <a:srgbClr val="002060"/>
                </a:solidFill>
                <a:effectLst/>
                <a:uLnTx/>
                <a:uFillTx/>
                <a:latin typeface="Arial"/>
                <a:ea typeface="Arial Unicode MS"/>
                <a:cs typeface="Arial" pitchFamily="34" charset="0"/>
              </a:rPr>
              <a:t>dục</a:t>
            </a:r>
            <a:r>
              <a:rPr kumimoji="0" lang="en-US" sz="3000" b="1" i="0" u="none" strike="noStrike" kern="1200" cap="none" spc="0" normalizeH="0" baseline="0" noProof="0" dirty="0">
                <a:ln>
                  <a:noFill/>
                </a:ln>
                <a:solidFill>
                  <a:srgbClr val="002060"/>
                </a:solidFill>
                <a:effectLst/>
                <a:uLnTx/>
                <a:uFillTx/>
                <a:latin typeface="Arial"/>
                <a:ea typeface="Arial Unicode MS"/>
                <a:cs typeface="Arial" pitchFamily="34" charset="0"/>
              </a:rPr>
              <a:t>, </a:t>
            </a:r>
            <a:r>
              <a:rPr kumimoji="0" lang="en-US" sz="3000" b="1" i="0" u="none" strike="noStrike" kern="1200" cap="none" spc="0" normalizeH="0" baseline="0" noProof="0" dirty="0" err="1">
                <a:ln>
                  <a:noFill/>
                </a:ln>
                <a:solidFill>
                  <a:srgbClr val="002060"/>
                </a:solidFill>
                <a:effectLst/>
                <a:uLnTx/>
                <a:uFillTx/>
                <a:latin typeface="Arial"/>
                <a:ea typeface="Arial Unicode MS"/>
                <a:cs typeface="Arial" pitchFamily="34" charset="0"/>
              </a:rPr>
              <a:t>rèn</a:t>
            </a:r>
            <a:r>
              <a:rPr kumimoji="0" lang="en-US" sz="3000" b="1" i="0" u="none" strike="noStrike" kern="1200" cap="none" spc="0" normalizeH="0" baseline="0" noProof="0" dirty="0">
                <a:ln>
                  <a:noFill/>
                </a:ln>
                <a:solidFill>
                  <a:srgbClr val="002060"/>
                </a:solidFill>
                <a:effectLst/>
                <a:uLnTx/>
                <a:uFillTx/>
                <a:latin typeface="Arial"/>
                <a:ea typeface="Arial Unicode MS"/>
                <a:cs typeface="Arial" pitchFamily="34" charset="0"/>
              </a:rPr>
              <a:t> </a:t>
            </a:r>
            <a:r>
              <a:rPr kumimoji="0" lang="en-US" sz="3000" b="1" i="0" u="none" strike="noStrike" kern="1200" cap="none" spc="0" normalizeH="0" baseline="0" noProof="0" dirty="0" err="1">
                <a:ln>
                  <a:noFill/>
                </a:ln>
                <a:solidFill>
                  <a:srgbClr val="002060"/>
                </a:solidFill>
                <a:effectLst/>
                <a:uLnTx/>
                <a:uFillTx/>
                <a:latin typeface="Arial"/>
                <a:ea typeface="Arial Unicode MS"/>
                <a:cs typeface="Arial" pitchFamily="34" charset="0"/>
              </a:rPr>
              <a:t>luyện</a:t>
            </a:r>
            <a:r>
              <a:rPr kumimoji="0" lang="en-US" sz="3000" b="1" i="0" u="none" strike="noStrike" kern="1200" cap="none" spc="0" normalizeH="0" baseline="0" noProof="0" dirty="0">
                <a:ln>
                  <a:noFill/>
                </a:ln>
                <a:solidFill>
                  <a:srgbClr val="002060"/>
                </a:solidFill>
                <a:effectLst/>
                <a:uLnTx/>
                <a:uFillTx/>
                <a:latin typeface="Arial"/>
                <a:ea typeface="Arial Unicode MS"/>
                <a:cs typeface="Arial" pitchFamily="34" charset="0"/>
              </a:rPr>
              <a:t> </a:t>
            </a:r>
            <a:r>
              <a:rPr kumimoji="0" lang="en-US" sz="3000" b="1" i="0" u="none" strike="noStrike" kern="1200" cap="none" spc="0" normalizeH="0" baseline="0" noProof="0" dirty="0" err="1">
                <a:ln>
                  <a:noFill/>
                </a:ln>
                <a:solidFill>
                  <a:srgbClr val="002060"/>
                </a:solidFill>
                <a:effectLst/>
                <a:uLnTx/>
                <a:uFillTx/>
                <a:latin typeface="Arial"/>
                <a:ea typeface="Arial Unicode MS"/>
                <a:cs typeface="Arial" pitchFamily="34" charset="0"/>
              </a:rPr>
              <a:t>đảng</a:t>
            </a:r>
            <a:r>
              <a:rPr kumimoji="0" lang="en-US" sz="3000" b="1" i="0" u="none" strike="noStrike" kern="1200" cap="none" spc="0" normalizeH="0" baseline="0" noProof="0" dirty="0">
                <a:ln>
                  <a:noFill/>
                </a:ln>
                <a:solidFill>
                  <a:srgbClr val="002060"/>
                </a:solidFill>
                <a:effectLst/>
                <a:uLnTx/>
                <a:uFillTx/>
                <a:latin typeface="Arial"/>
                <a:ea typeface="Arial Unicode MS"/>
                <a:cs typeface="Arial" pitchFamily="34" charset="0"/>
              </a:rPr>
              <a:t> </a:t>
            </a:r>
            <a:r>
              <a:rPr kumimoji="0" lang="en-US" sz="3000" b="1" i="0" u="none" strike="noStrike" kern="1200" cap="none" spc="0" normalizeH="0" baseline="0" noProof="0" dirty="0" err="1">
                <a:ln>
                  <a:noFill/>
                </a:ln>
                <a:solidFill>
                  <a:srgbClr val="002060"/>
                </a:solidFill>
                <a:effectLst/>
                <a:uLnTx/>
                <a:uFillTx/>
                <a:latin typeface="Arial"/>
                <a:ea typeface="Arial Unicode MS"/>
                <a:cs typeface="Arial" pitchFamily="34" charset="0"/>
              </a:rPr>
              <a:t>viên</a:t>
            </a:r>
            <a:endParaRPr kumimoji="0" lang="en-US" sz="3000" b="1" i="0" u="none" strike="noStrike" kern="1200" cap="none" spc="0" normalizeH="0" baseline="0" noProof="0" dirty="0">
              <a:ln>
                <a:noFill/>
              </a:ln>
              <a:solidFill>
                <a:srgbClr val="002060"/>
              </a:solidFill>
              <a:effectLst/>
              <a:uLnTx/>
              <a:uFillTx/>
              <a:latin typeface="Arial"/>
              <a:ea typeface="Arial Unicode MS"/>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3000" b="1" i="0" u="none" strike="noStrike" kern="1200" cap="none" spc="0" normalizeH="0" baseline="0" noProof="0" dirty="0">
              <a:ln>
                <a:noFill/>
              </a:ln>
              <a:solidFill>
                <a:srgbClr val="002060"/>
              </a:solidFill>
              <a:effectLst/>
              <a:uLnTx/>
              <a:uFillTx/>
              <a:latin typeface="Arial"/>
              <a:ea typeface="Arial Unicode MS"/>
              <a:cs typeface="Arial" pitchFamily="34" charset="0"/>
            </a:endParaRPr>
          </a:p>
        </p:txBody>
      </p:sp>
      <p:sp>
        <p:nvSpPr>
          <p:cNvPr id="6" name="Rectangle 5">
            <a:extLst>
              <a:ext uri="{FF2B5EF4-FFF2-40B4-BE49-F238E27FC236}">
                <a16:creationId xmlns:a16="http://schemas.microsoft.com/office/drawing/2014/main" xmlns="" id="{360F5DD1-E70E-410F-8811-A4F481F670AC}"/>
              </a:ext>
            </a:extLst>
          </p:cNvPr>
          <p:cNvSpPr/>
          <p:nvPr/>
        </p:nvSpPr>
        <p:spPr>
          <a:xfrm>
            <a:off x="2381747" y="3055773"/>
            <a:ext cx="6705896" cy="454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7" name="Block Arc 6">
            <a:extLst>
              <a:ext uri="{FF2B5EF4-FFF2-40B4-BE49-F238E27FC236}">
                <a16:creationId xmlns:a16="http://schemas.microsoft.com/office/drawing/2014/main" xmlns="" id="{FB47AC64-DFA7-4FAC-B7E7-8A8684B8C3A0}"/>
              </a:ext>
            </a:extLst>
          </p:cNvPr>
          <p:cNvSpPr/>
          <p:nvPr/>
        </p:nvSpPr>
        <p:spPr>
          <a:xfrm rot="16200000">
            <a:off x="924338" y="3053687"/>
            <a:ext cx="1430769" cy="1430769"/>
          </a:xfrm>
          <a:prstGeom prst="blockArc">
            <a:avLst>
              <a:gd name="adj1" fmla="val 10800000"/>
              <a:gd name="adj2" fmla="val 0"/>
              <a:gd name="adj3" fmla="val 317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8" name="Rectangle 7">
            <a:extLst>
              <a:ext uri="{FF2B5EF4-FFF2-40B4-BE49-F238E27FC236}">
                <a16:creationId xmlns:a16="http://schemas.microsoft.com/office/drawing/2014/main" xmlns="" id="{D6022CCB-A7B3-46E1-B349-4576E1AFF5DB}"/>
              </a:ext>
            </a:extLst>
          </p:cNvPr>
          <p:cNvSpPr/>
          <p:nvPr/>
        </p:nvSpPr>
        <p:spPr>
          <a:xfrm rot="10800000">
            <a:off x="1634466" y="4030514"/>
            <a:ext cx="3135600" cy="453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0" name="Block Arc 9">
            <a:extLst>
              <a:ext uri="{FF2B5EF4-FFF2-40B4-BE49-F238E27FC236}">
                <a16:creationId xmlns:a16="http://schemas.microsoft.com/office/drawing/2014/main" xmlns="" id="{A0676D4F-2537-4CDD-B893-8ACAD596BC25}"/>
              </a:ext>
            </a:extLst>
          </p:cNvPr>
          <p:cNvSpPr/>
          <p:nvPr/>
        </p:nvSpPr>
        <p:spPr>
          <a:xfrm rot="5400000">
            <a:off x="9819439" y="2079043"/>
            <a:ext cx="1430767" cy="1430767"/>
          </a:xfrm>
          <a:prstGeom prst="blockArc">
            <a:avLst>
              <a:gd name="adj1" fmla="val 10800000"/>
              <a:gd name="adj2" fmla="val 0"/>
              <a:gd name="adj3" fmla="val 317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11" name="Rectangle 10">
            <a:extLst>
              <a:ext uri="{FF2B5EF4-FFF2-40B4-BE49-F238E27FC236}">
                <a16:creationId xmlns:a16="http://schemas.microsoft.com/office/drawing/2014/main" xmlns="" id="{74B962B9-D82F-4400-8A7E-B07B8E7A670F}"/>
              </a:ext>
            </a:extLst>
          </p:cNvPr>
          <p:cNvSpPr/>
          <p:nvPr/>
        </p:nvSpPr>
        <p:spPr>
          <a:xfrm>
            <a:off x="1654113" y="2079041"/>
            <a:ext cx="8886608" cy="453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00"/>
              </a:solidFill>
              <a:effectLst/>
              <a:uLnTx/>
              <a:uFillTx/>
              <a:latin typeface="Arial"/>
              <a:ea typeface="Arial Unicode MS"/>
              <a:cs typeface="+mn-cs"/>
            </a:endParaRPr>
          </a:p>
        </p:txBody>
      </p:sp>
      <p:sp>
        <p:nvSpPr>
          <p:cNvPr id="12" name="Rectangle 11">
            <a:extLst>
              <a:ext uri="{FF2B5EF4-FFF2-40B4-BE49-F238E27FC236}">
                <a16:creationId xmlns:a16="http://schemas.microsoft.com/office/drawing/2014/main" xmlns="" id="{4BE81D28-AC99-40C5-BA5F-4E6545CF7FE7}"/>
              </a:ext>
            </a:extLst>
          </p:cNvPr>
          <p:cNvSpPr/>
          <p:nvPr/>
        </p:nvSpPr>
        <p:spPr>
          <a:xfrm>
            <a:off x="9374759" y="3055821"/>
            <a:ext cx="1166676" cy="454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3" name="Rectangle 14">
            <a:extLst>
              <a:ext uri="{FF2B5EF4-FFF2-40B4-BE49-F238E27FC236}">
                <a16:creationId xmlns:a16="http://schemas.microsoft.com/office/drawing/2014/main" xmlns="" id="{EE659B5E-D977-46E9-A27F-B9A3ED86F2D9}"/>
              </a:ext>
            </a:extLst>
          </p:cNvPr>
          <p:cNvSpPr/>
          <p:nvPr/>
        </p:nvSpPr>
        <p:spPr>
          <a:xfrm>
            <a:off x="9374759" y="5009023"/>
            <a:ext cx="1166676" cy="454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14" name="Rectangle 13">
            <a:extLst>
              <a:ext uri="{FF2B5EF4-FFF2-40B4-BE49-F238E27FC236}">
                <a16:creationId xmlns:a16="http://schemas.microsoft.com/office/drawing/2014/main" xmlns="" id="{3A7920F4-3672-42D6-87CD-0516D50B617B}"/>
              </a:ext>
            </a:extLst>
          </p:cNvPr>
          <p:cNvSpPr/>
          <p:nvPr/>
        </p:nvSpPr>
        <p:spPr>
          <a:xfrm>
            <a:off x="2843246" y="4032699"/>
            <a:ext cx="4065077" cy="453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002060"/>
              </a:solidFill>
              <a:effectLst/>
              <a:uLnTx/>
              <a:uFillTx/>
              <a:latin typeface="Arial"/>
              <a:ea typeface="Arial Unicode MS"/>
              <a:cs typeface="+mn-cs"/>
            </a:endParaRPr>
          </a:p>
        </p:txBody>
      </p:sp>
      <p:sp>
        <p:nvSpPr>
          <p:cNvPr id="15" name="Block Arc 14">
            <a:extLst>
              <a:ext uri="{FF2B5EF4-FFF2-40B4-BE49-F238E27FC236}">
                <a16:creationId xmlns:a16="http://schemas.microsoft.com/office/drawing/2014/main" xmlns="" id="{A0B27219-1EC6-44AD-9861-C1ED1922C93B}"/>
              </a:ext>
            </a:extLst>
          </p:cNvPr>
          <p:cNvSpPr/>
          <p:nvPr/>
        </p:nvSpPr>
        <p:spPr>
          <a:xfrm rot="5400000">
            <a:off x="9819440" y="4032605"/>
            <a:ext cx="1430767" cy="1430767"/>
          </a:xfrm>
          <a:prstGeom prst="blockArc">
            <a:avLst>
              <a:gd name="adj1" fmla="val 10800000"/>
              <a:gd name="adj2" fmla="val 0"/>
              <a:gd name="adj3" fmla="val 317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6" name="Rectangle 15">
            <a:extLst>
              <a:ext uri="{FF2B5EF4-FFF2-40B4-BE49-F238E27FC236}">
                <a16:creationId xmlns:a16="http://schemas.microsoft.com/office/drawing/2014/main" xmlns="" id="{E7661A68-C368-4E02-961B-840F5EC592B3}"/>
              </a:ext>
            </a:extLst>
          </p:cNvPr>
          <p:cNvSpPr/>
          <p:nvPr/>
        </p:nvSpPr>
        <p:spPr>
          <a:xfrm>
            <a:off x="6817661" y="4032604"/>
            <a:ext cx="3723060" cy="453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7" name="TextBox 16">
            <a:extLst>
              <a:ext uri="{FF2B5EF4-FFF2-40B4-BE49-F238E27FC236}">
                <a16:creationId xmlns:a16="http://schemas.microsoft.com/office/drawing/2014/main" xmlns="" id="{5265B9DD-0A29-49D1-84FB-AD6434270800}"/>
              </a:ext>
            </a:extLst>
          </p:cNvPr>
          <p:cNvSpPr txBox="1"/>
          <p:nvPr/>
        </p:nvSpPr>
        <p:spPr>
          <a:xfrm>
            <a:off x="3388415" y="2152124"/>
            <a:ext cx="50226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Ý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nghĩa</a:t>
            </a:r>
            <a:endParaRPr kumimoji="0" lang="ko-KR" altLang="en-US" sz="1800" b="1" i="0" u="none" strike="noStrike" kern="1200" cap="none" spc="0" normalizeH="0" baseline="0" noProof="0" dirty="0">
              <a:ln>
                <a:noFill/>
              </a:ln>
              <a:solidFill>
                <a:srgbClr val="FFFF00"/>
              </a:solidFill>
              <a:effectLst/>
              <a:uLnTx/>
              <a:uFillTx/>
              <a:latin typeface="Arial"/>
              <a:ea typeface="Arial Unicode MS"/>
              <a:cs typeface="Arial" pitchFamily="34" charset="0"/>
            </a:endParaRPr>
          </a:p>
        </p:txBody>
      </p:sp>
      <p:sp>
        <p:nvSpPr>
          <p:cNvPr id="18" name="TextBox 17">
            <a:extLst>
              <a:ext uri="{FF2B5EF4-FFF2-40B4-BE49-F238E27FC236}">
                <a16:creationId xmlns:a16="http://schemas.microsoft.com/office/drawing/2014/main" xmlns="" id="{8E4A73B4-3A60-4C60-98FC-70516AB8045B}"/>
              </a:ext>
            </a:extLst>
          </p:cNvPr>
          <p:cNvSpPr txBox="1"/>
          <p:nvPr/>
        </p:nvSpPr>
        <p:spPr>
          <a:xfrm>
            <a:off x="3388415" y="4105732"/>
            <a:ext cx="50226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Hình</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thức</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giáo</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dục</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rèn</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luyện</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đảng</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viên</a:t>
            </a:r>
            <a:endParaRPr kumimoji="0" lang="ko-KR" altLang="en-US" sz="1800" b="1" i="0" u="none" strike="noStrike" kern="1200" cap="none" spc="0" normalizeH="0" baseline="0" noProof="0" dirty="0">
              <a:ln>
                <a:noFill/>
              </a:ln>
              <a:solidFill>
                <a:srgbClr val="FFFF00"/>
              </a:solidFill>
              <a:effectLst/>
              <a:uLnTx/>
              <a:uFillTx/>
              <a:latin typeface="Arial"/>
              <a:ea typeface="Arial Unicode MS"/>
              <a:cs typeface="Arial" pitchFamily="34" charset="0"/>
            </a:endParaRPr>
          </a:p>
        </p:txBody>
      </p:sp>
      <p:sp>
        <p:nvSpPr>
          <p:cNvPr id="19" name="TextBox 18">
            <a:extLst>
              <a:ext uri="{FF2B5EF4-FFF2-40B4-BE49-F238E27FC236}">
                <a16:creationId xmlns:a16="http://schemas.microsoft.com/office/drawing/2014/main" xmlns="" id="{2DCCEB16-9DA5-46DD-9980-07313F50AB34}"/>
              </a:ext>
            </a:extLst>
          </p:cNvPr>
          <p:cNvSpPr txBox="1"/>
          <p:nvPr/>
        </p:nvSpPr>
        <p:spPr>
          <a:xfrm>
            <a:off x="3388415" y="3128952"/>
            <a:ext cx="50226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Nội</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dung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giáo</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dục</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rèn</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luyện</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đảng</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viên</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a:t>
            </a:r>
            <a:endParaRPr kumimoji="0" lang="ko-KR" altLang="en-US" sz="1800" b="1" i="0" u="none" strike="noStrike" kern="1200" cap="none" spc="0" normalizeH="0" baseline="0" noProof="0" dirty="0">
              <a:ln>
                <a:noFill/>
              </a:ln>
              <a:solidFill>
                <a:srgbClr val="FFFF00"/>
              </a:solidFill>
              <a:effectLst/>
              <a:uLnTx/>
              <a:uFillTx/>
              <a:latin typeface="Arial"/>
              <a:ea typeface="Arial Unicode MS"/>
              <a:cs typeface="Arial" pitchFamily="34" charset="0"/>
            </a:endParaRPr>
          </a:p>
        </p:txBody>
      </p:sp>
      <p:grpSp>
        <p:nvGrpSpPr>
          <p:cNvPr id="24" name="그룹 54">
            <a:extLst>
              <a:ext uri="{FF2B5EF4-FFF2-40B4-BE49-F238E27FC236}">
                <a16:creationId xmlns:a16="http://schemas.microsoft.com/office/drawing/2014/main" xmlns="" id="{45E6D637-7F79-4C53-AB58-FC453F5DA077}"/>
              </a:ext>
            </a:extLst>
          </p:cNvPr>
          <p:cNvGrpSpPr/>
          <p:nvPr/>
        </p:nvGrpSpPr>
        <p:grpSpPr>
          <a:xfrm>
            <a:off x="1292885" y="4800091"/>
            <a:ext cx="7606857" cy="872520"/>
            <a:chOff x="1135456" y="4639099"/>
            <a:chExt cx="7606857" cy="872520"/>
          </a:xfrm>
          <a:solidFill>
            <a:schemeClr val="accent4"/>
          </a:solidFill>
        </p:grpSpPr>
        <p:sp>
          <p:nvSpPr>
            <p:cNvPr id="25" name="Rectangle 24">
              <a:extLst>
                <a:ext uri="{FF2B5EF4-FFF2-40B4-BE49-F238E27FC236}">
                  <a16:creationId xmlns:a16="http://schemas.microsoft.com/office/drawing/2014/main" xmlns="" id="{65500E76-3679-4FC1-9858-55F9E5037860}"/>
                </a:ext>
              </a:extLst>
            </p:cNvPr>
            <p:cNvSpPr/>
            <p:nvPr/>
          </p:nvSpPr>
          <p:spPr>
            <a:xfrm>
              <a:off x="1887630" y="4848341"/>
              <a:ext cx="6854683" cy="4540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6" name="Isosceles Triangle 25">
              <a:extLst>
                <a:ext uri="{FF2B5EF4-FFF2-40B4-BE49-F238E27FC236}">
                  <a16:creationId xmlns:a16="http://schemas.microsoft.com/office/drawing/2014/main" xmlns="" id="{5A9B2317-F480-4828-A8EF-6AEBBFF1F224}"/>
                </a:ext>
              </a:extLst>
            </p:cNvPr>
            <p:cNvSpPr/>
            <p:nvPr/>
          </p:nvSpPr>
          <p:spPr>
            <a:xfrm rot="16200000">
              <a:off x="1075282" y="4699273"/>
              <a:ext cx="872520" cy="7521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grpSp>
      <p:sp>
        <p:nvSpPr>
          <p:cNvPr id="27" name="Isosceles Triangle 26">
            <a:extLst>
              <a:ext uri="{FF2B5EF4-FFF2-40B4-BE49-F238E27FC236}">
                <a16:creationId xmlns:a16="http://schemas.microsoft.com/office/drawing/2014/main" xmlns="" id="{1D63B554-8D62-4DFD-8315-4AAC2FD48DDF}"/>
              </a:ext>
            </a:extLst>
          </p:cNvPr>
          <p:cNvSpPr/>
          <p:nvPr/>
        </p:nvSpPr>
        <p:spPr>
          <a:xfrm rot="5400000">
            <a:off x="1232709" y="1929925"/>
            <a:ext cx="872520" cy="7521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nvGrpSpPr>
          <p:cNvPr id="32" name="Group 31">
            <a:extLst>
              <a:ext uri="{FF2B5EF4-FFF2-40B4-BE49-F238E27FC236}">
                <a16:creationId xmlns:a16="http://schemas.microsoft.com/office/drawing/2014/main" xmlns="" id="{733111CB-34E3-4641-A80A-CDEBE0AF6220}"/>
              </a:ext>
            </a:extLst>
          </p:cNvPr>
          <p:cNvGrpSpPr/>
          <p:nvPr/>
        </p:nvGrpSpPr>
        <p:grpSpPr>
          <a:xfrm>
            <a:off x="8488688" y="1883480"/>
            <a:ext cx="1131940" cy="3744001"/>
            <a:chOff x="2072715" y="1739444"/>
            <a:chExt cx="1131940" cy="3744001"/>
          </a:xfrm>
        </p:grpSpPr>
        <p:sp>
          <p:nvSpPr>
            <p:cNvPr id="33" name="Rectangle 32">
              <a:extLst>
                <a:ext uri="{FF2B5EF4-FFF2-40B4-BE49-F238E27FC236}">
                  <a16:creationId xmlns:a16="http://schemas.microsoft.com/office/drawing/2014/main" xmlns="" id="{1803FE62-2B5A-491B-B5DD-CDAF9F5E2F2A}"/>
                </a:ext>
              </a:extLst>
            </p:cNvPr>
            <p:cNvSpPr/>
            <p:nvPr/>
          </p:nvSpPr>
          <p:spPr>
            <a:xfrm>
              <a:off x="2284194" y="1889185"/>
              <a:ext cx="720889" cy="348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ea typeface="Arial Unicode MS"/>
                <a:cs typeface="+mn-cs"/>
              </a:endParaRPr>
            </a:p>
          </p:txBody>
        </p:sp>
        <p:pic>
          <p:nvPicPr>
            <p:cNvPr id="34" name="Picture 2" descr="E:\002-KIMS BUSINESS\007-04-1-FIVERR\01-PPT-TEMPLATE\COVER-PSD\05-cut-01.png">
              <a:extLst>
                <a:ext uri="{FF2B5EF4-FFF2-40B4-BE49-F238E27FC236}">
                  <a16:creationId xmlns:a16="http://schemas.microsoft.com/office/drawing/2014/main" xmlns="" id="{585BE8FD-3744-4979-BEC0-6E5B058001C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6200000" flipV="1">
              <a:off x="367421" y="3444739"/>
              <a:ext cx="3744000" cy="333412"/>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E:\002-KIMS BUSINESS\007-04-1-FIVERR\01-PPT-TEMPLATE\COVER-PSD\05-cut-01.png">
              <a:extLst>
                <a:ext uri="{FF2B5EF4-FFF2-40B4-BE49-F238E27FC236}">
                  <a16:creationId xmlns:a16="http://schemas.microsoft.com/office/drawing/2014/main" xmlns="" id="{66D964CC-7616-476B-8EEF-CC6C5D076A8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flipV="1">
              <a:off x="1165949" y="3444738"/>
              <a:ext cx="3744000" cy="33341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0" name="Freeform 41">
            <a:extLst>
              <a:ext uri="{FF2B5EF4-FFF2-40B4-BE49-F238E27FC236}">
                <a16:creationId xmlns:a16="http://schemas.microsoft.com/office/drawing/2014/main" xmlns="" id="{A4538452-C9B0-498B-B983-4323CE5684D6}"/>
              </a:ext>
            </a:extLst>
          </p:cNvPr>
          <p:cNvSpPr/>
          <p:nvPr/>
        </p:nvSpPr>
        <p:spPr>
          <a:xfrm>
            <a:off x="10375026" y="2278284"/>
            <a:ext cx="664234" cy="1035170"/>
          </a:xfrm>
          <a:custGeom>
            <a:avLst/>
            <a:gdLst>
              <a:gd name="connsiteX0" fmla="*/ 0 w 664234"/>
              <a:gd name="connsiteY0" fmla="*/ 0 h 1026544"/>
              <a:gd name="connsiteX1" fmla="*/ 664234 w 664234"/>
              <a:gd name="connsiteY1" fmla="*/ 517585 h 1026544"/>
              <a:gd name="connsiteX2" fmla="*/ 77638 w 664234"/>
              <a:gd name="connsiteY2" fmla="*/ 1026544 h 1026544"/>
              <a:gd name="connsiteX3" fmla="*/ 103517 w 664234"/>
              <a:gd name="connsiteY3"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Lst>
            <a:ahLst/>
            <a:cxnLst>
              <a:cxn ang="0">
                <a:pos x="connsiteX0" y="connsiteY0"/>
              </a:cxn>
              <a:cxn ang="0">
                <a:pos x="connsiteX1" y="connsiteY1"/>
              </a:cxn>
              <a:cxn ang="0">
                <a:pos x="connsiteX2" y="connsiteY2"/>
              </a:cxn>
            </a:cxnLst>
            <a:rect l="l" t="t" r="r" b="b"/>
            <a:pathLst>
              <a:path w="664234" h="1035170">
                <a:moveTo>
                  <a:pt x="0" y="0"/>
                </a:moveTo>
                <a:cubicBezTo>
                  <a:pt x="454324" y="8626"/>
                  <a:pt x="658483" y="241540"/>
                  <a:pt x="664234" y="517585"/>
                </a:cubicBezTo>
                <a:cubicBezTo>
                  <a:pt x="658483" y="747622"/>
                  <a:pt x="540588" y="1012166"/>
                  <a:pt x="17253" y="1035170"/>
                </a:cubicBezTo>
              </a:path>
            </a:pathLst>
          </a:custGeom>
          <a:ln w="66675">
            <a:solidFill>
              <a:schemeClr val="bg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41" name="Freeform 42">
            <a:extLst>
              <a:ext uri="{FF2B5EF4-FFF2-40B4-BE49-F238E27FC236}">
                <a16:creationId xmlns:a16="http://schemas.microsoft.com/office/drawing/2014/main" xmlns="" id="{E9FCBD9B-53C1-409E-BB0A-7D8615D46A74}"/>
              </a:ext>
            </a:extLst>
          </p:cNvPr>
          <p:cNvSpPr/>
          <p:nvPr/>
        </p:nvSpPr>
        <p:spPr>
          <a:xfrm rot="10800000" flipV="1">
            <a:off x="1168782" y="3237894"/>
            <a:ext cx="664234" cy="1035170"/>
          </a:xfrm>
          <a:custGeom>
            <a:avLst/>
            <a:gdLst>
              <a:gd name="connsiteX0" fmla="*/ 0 w 664234"/>
              <a:gd name="connsiteY0" fmla="*/ 0 h 1026544"/>
              <a:gd name="connsiteX1" fmla="*/ 664234 w 664234"/>
              <a:gd name="connsiteY1" fmla="*/ 517585 h 1026544"/>
              <a:gd name="connsiteX2" fmla="*/ 77638 w 664234"/>
              <a:gd name="connsiteY2" fmla="*/ 1026544 h 1026544"/>
              <a:gd name="connsiteX3" fmla="*/ 103517 w 664234"/>
              <a:gd name="connsiteY3"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Lst>
            <a:ahLst/>
            <a:cxnLst>
              <a:cxn ang="0">
                <a:pos x="connsiteX0" y="connsiteY0"/>
              </a:cxn>
              <a:cxn ang="0">
                <a:pos x="connsiteX1" y="connsiteY1"/>
              </a:cxn>
              <a:cxn ang="0">
                <a:pos x="connsiteX2" y="connsiteY2"/>
              </a:cxn>
            </a:cxnLst>
            <a:rect l="l" t="t" r="r" b="b"/>
            <a:pathLst>
              <a:path w="664234" h="1035170">
                <a:moveTo>
                  <a:pt x="0" y="0"/>
                </a:moveTo>
                <a:cubicBezTo>
                  <a:pt x="454324" y="8626"/>
                  <a:pt x="658483" y="241540"/>
                  <a:pt x="664234" y="517585"/>
                </a:cubicBezTo>
                <a:cubicBezTo>
                  <a:pt x="658483" y="747622"/>
                  <a:pt x="540588" y="1012166"/>
                  <a:pt x="17253" y="1035170"/>
                </a:cubicBezTo>
              </a:path>
            </a:pathLst>
          </a:custGeom>
          <a:ln w="66675">
            <a:solidFill>
              <a:schemeClr val="bg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42" name="Freeform 43">
            <a:extLst>
              <a:ext uri="{FF2B5EF4-FFF2-40B4-BE49-F238E27FC236}">
                <a16:creationId xmlns:a16="http://schemas.microsoft.com/office/drawing/2014/main" xmlns="" id="{EB9501E2-CE7F-43D2-BFB0-BE5043361687}"/>
              </a:ext>
            </a:extLst>
          </p:cNvPr>
          <p:cNvSpPr/>
          <p:nvPr/>
        </p:nvSpPr>
        <p:spPr>
          <a:xfrm>
            <a:off x="10375026" y="4230402"/>
            <a:ext cx="664234" cy="1035170"/>
          </a:xfrm>
          <a:custGeom>
            <a:avLst/>
            <a:gdLst>
              <a:gd name="connsiteX0" fmla="*/ 0 w 664234"/>
              <a:gd name="connsiteY0" fmla="*/ 0 h 1026544"/>
              <a:gd name="connsiteX1" fmla="*/ 664234 w 664234"/>
              <a:gd name="connsiteY1" fmla="*/ 517585 h 1026544"/>
              <a:gd name="connsiteX2" fmla="*/ 77638 w 664234"/>
              <a:gd name="connsiteY2" fmla="*/ 1026544 h 1026544"/>
              <a:gd name="connsiteX3" fmla="*/ 103517 w 664234"/>
              <a:gd name="connsiteY3"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Lst>
            <a:ahLst/>
            <a:cxnLst>
              <a:cxn ang="0">
                <a:pos x="connsiteX0" y="connsiteY0"/>
              </a:cxn>
              <a:cxn ang="0">
                <a:pos x="connsiteX1" y="connsiteY1"/>
              </a:cxn>
              <a:cxn ang="0">
                <a:pos x="connsiteX2" y="connsiteY2"/>
              </a:cxn>
            </a:cxnLst>
            <a:rect l="l" t="t" r="r" b="b"/>
            <a:pathLst>
              <a:path w="664234" h="1035170">
                <a:moveTo>
                  <a:pt x="0" y="0"/>
                </a:moveTo>
                <a:cubicBezTo>
                  <a:pt x="454324" y="8626"/>
                  <a:pt x="658483" y="241540"/>
                  <a:pt x="664234" y="517585"/>
                </a:cubicBezTo>
                <a:cubicBezTo>
                  <a:pt x="658483" y="747622"/>
                  <a:pt x="540588" y="1012166"/>
                  <a:pt x="17253" y="1035170"/>
                </a:cubicBezTo>
              </a:path>
            </a:pathLst>
          </a:custGeom>
          <a:ln w="66675">
            <a:solidFill>
              <a:schemeClr val="bg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43" name="TextBox 42">
            <a:extLst>
              <a:ext uri="{FF2B5EF4-FFF2-40B4-BE49-F238E27FC236}">
                <a16:creationId xmlns:a16="http://schemas.microsoft.com/office/drawing/2014/main" xmlns="" id="{619CE668-37A0-4D57-9DC1-440CA601DC93}"/>
              </a:ext>
            </a:extLst>
          </p:cNvPr>
          <p:cNvSpPr txBox="1"/>
          <p:nvPr/>
        </p:nvSpPr>
        <p:spPr>
          <a:xfrm>
            <a:off x="3388415" y="5082464"/>
            <a:ext cx="50226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Biện</a:t>
            </a:r>
            <a:r>
              <a:rPr kumimoji="0" lang="en-US" altLang="ko-KR" sz="1800" b="1" i="0" u="none" strike="noStrike" kern="1200" cap="none" spc="0" normalizeH="0" baseline="0" noProof="0" dirty="0">
                <a:ln>
                  <a:noFill/>
                </a:ln>
                <a:solidFill>
                  <a:srgbClr val="FFFF00"/>
                </a:solidFill>
                <a:effectLst/>
                <a:uLnTx/>
                <a:uFillTx/>
                <a:latin typeface="Arial"/>
                <a:ea typeface="Arial Unicode MS"/>
                <a:cs typeface="Arial" pitchFamily="34" charset="0"/>
              </a:rPr>
              <a:t> </a:t>
            </a:r>
            <a:r>
              <a:rPr kumimoji="0" lang="en-US" altLang="ko-KR" sz="1800" b="1" i="0" u="none" strike="noStrike" kern="1200" cap="none" spc="0" normalizeH="0" baseline="0" noProof="0" dirty="0" err="1">
                <a:ln>
                  <a:noFill/>
                </a:ln>
                <a:solidFill>
                  <a:srgbClr val="FFFF00"/>
                </a:solidFill>
                <a:effectLst/>
                <a:uLnTx/>
                <a:uFillTx/>
                <a:latin typeface="Arial"/>
                <a:ea typeface="Arial Unicode MS"/>
                <a:cs typeface="Arial" pitchFamily="34" charset="0"/>
              </a:rPr>
              <a:t>pháp</a:t>
            </a:r>
            <a:endParaRPr kumimoji="0" lang="ko-KR" altLang="en-US" sz="1800" b="1" i="0" u="none" strike="noStrike" kern="1200" cap="none" spc="0" normalizeH="0" baseline="0" noProof="0" dirty="0">
              <a:ln>
                <a:noFill/>
              </a:ln>
              <a:solidFill>
                <a:srgbClr val="FFFF00"/>
              </a:solidFill>
              <a:effectLst/>
              <a:uLnTx/>
              <a:uFillTx/>
              <a:latin typeface="Arial"/>
              <a:ea typeface="Arial Unicode MS"/>
              <a:cs typeface="Arial" pitchFamily="34" charset="0"/>
            </a:endParaRPr>
          </a:p>
        </p:txBody>
      </p:sp>
      <p:pic>
        <p:nvPicPr>
          <p:cNvPr id="48" name="Picture 47"/>
          <p:cNvPicPr>
            <a:picLocks noChangeAspect="1"/>
          </p:cNvPicPr>
          <p:nvPr/>
        </p:nvPicPr>
        <p:blipFill>
          <a:blip r:embed="rId3" cstate="print"/>
          <a:stretch>
            <a:fillRect/>
          </a:stretch>
        </p:blipFill>
        <p:spPr>
          <a:xfrm>
            <a:off x="10365319" y="5716285"/>
            <a:ext cx="1695450" cy="857250"/>
          </a:xfrm>
          <a:prstGeom prst="rect">
            <a:avLst/>
          </a:prstGeom>
        </p:spPr>
      </p:pic>
    </p:spTree>
    <p:extLst>
      <p:ext uri="{BB962C8B-B14F-4D97-AF65-F5344CB8AC3E}">
        <p14:creationId xmlns:p14="http://schemas.microsoft.com/office/powerpoint/2010/main" xmlns="" val="359634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0-#ppt_w/2"/>
                                          </p:val>
                                        </p:tav>
                                        <p:tav tm="100000">
                                          <p:val>
                                            <p:strVal val="#ppt_x"/>
                                          </p:val>
                                        </p:tav>
                                      </p:tavLst>
                                    </p:anim>
                                    <p:anim calcmode="lin" valueType="num">
                                      <p:cBhvr additive="base">
                                        <p:cTn id="20" dur="5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0-#ppt_h/2"/>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1+#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1+#ppt_w/2"/>
                                          </p:val>
                                        </p:tav>
                                        <p:tav tm="100000">
                                          <p:val>
                                            <p:strVal val="#ppt_x"/>
                                          </p:val>
                                        </p:tav>
                                      </p:tavLst>
                                    </p:anim>
                                    <p:anim calcmode="lin" valueType="num">
                                      <p:cBhvr additive="base">
                                        <p:cTn id="52" dur="500" fill="hold"/>
                                        <p:tgtEl>
                                          <p:spTgt spid="4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0-#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0-#ppt_w/2"/>
                                          </p:val>
                                        </p:tav>
                                        <p:tav tm="100000">
                                          <p:val>
                                            <p:strVal val="#ppt_x"/>
                                          </p:val>
                                        </p:tav>
                                      </p:tavLst>
                                    </p:anim>
                                    <p:anim calcmode="lin" valueType="num">
                                      <p:cBhvr additive="base">
                                        <p:cTn id="64" dur="500" fill="hold"/>
                                        <p:tgtEl>
                                          <p:spTgt spid="18"/>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0-#ppt_w/2"/>
                                          </p:val>
                                        </p:tav>
                                        <p:tav tm="100000">
                                          <p:val>
                                            <p:strVal val="#ppt_x"/>
                                          </p:val>
                                        </p:tav>
                                      </p:tavLst>
                                    </p:anim>
                                    <p:anim calcmode="lin" valueType="num">
                                      <p:cBhvr additive="base">
                                        <p:cTn id="68" dur="500" fill="hold"/>
                                        <p:tgtEl>
                                          <p:spTgt spid="42"/>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0-#ppt_w/2"/>
                                          </p:val>
                                        </p:tav>
                                        <p:tav tm="100000">
                                          <p:val>
                                            <p:strVal val="#ppt_x"/>
                                          </p:val>
                                        </p:tav>
                                      </p:tavLst>
                                    </p:anim>
                                    <p:anim calcmode="lin" valueType="num">
                                      <p:cBhvr additive="base">
                                        <p:cTn id="72" dur="500" fill="hold"/>
                                        <p:tgtEl>
                                          <p:spTgt spid="15"/>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additive="base">
                                        <p:cTn id="75" dur="500" fill="hold"/>
                                        <p:tgtEl>
                                          <p:spTgt spid="13"/>
                                        </p:tgtEl>
                                        <p:attrNameLst>
                                          <p:attrName>ppt_x</p:attrName>
                                        </p:attrNameLst>
                                      </p:cBhvr>
                                      <p:tavLst>
                                        <p:tav tm="0">
                                          <p:val>
                                            <p:strVal val="0-#ppt_w/2"/>
                                          </p:val>
                                        </p:tav>
                                        <p:tav tm="100000">
                                          <p:val>
                                            <p:strVal val="#ppt_x"/>
                                          </p:val>
                                        </p:tav>
                                      </p:tavLst>
                                    </p:anim>
                                    <p:anim calcmode="lin" valueType="num">
                                      <p:cBhvr additive="base">
                                        <p:cTn id="76" dur="500" fill="hold"/>
                                        <p:tgtEl>
                                          <p:spTgt spid="13"/>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1+#ppt_w/2"/>
                                          </p:val>
                                        </p:tav>
                                        <p:tav tm="100000">
                                          <p:val>
                                            <p:strVal val="#ppt_x"/>
                                          </p:val>
                                        </p:tav>
                                      </p:tavLst>
                                    </p:anim>
                                    <p:anim calcmode="lin" valueType="num">
                                      <p:cBhvr additive="base">
                                        <p:cTn id="80" dur="500" fill="hold"/>
                                        <p:tgtEl>
                                          <p:spTgt spid="24"/>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additive="base">
                                        <p:cTn id="83" dur="500" fill="hold"/>
                                        <p:tgtEl>
                                          <p:spTgt spid="43"/>
                                        </p:tgtEl>
                                        <p:attrNameLst>
                                          <p:attrName>ppt_x</p:attrName>
                                        </p:attrNameLst>
                                      </p:cBhvr>
                                      <p:tavLst>
                                        <p:tav tm="0">
                                          <p:val>
                                            <p:strVal val="1+#ppt_w/2"/>
                                          </p:val>
                                        </p:tav>
                                        <p:tav tm="100000">
                                          <p:val>
                                            <p:strVal val="#ppt_x"/>
                                          </p:val>
                                        </p:tav>
                                      </p:tavLst>
                                    </p:anim>
                                    <p:anim calcmode="lin" valueType="num">
                                      <p:cBhvr additive="base">
                                        <p:cTn id="84"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7" grpId="0" animBg="1"/>
      <p:bldP spid="40" grpId="0" animBg="1"/>
      <p:bldP spid="41" grpId="0" animBg="1"/>
      <p:bldP spid="42"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E5DA124-FAA6-4B7D-8755-3380D4440AF5}"/>
              </a:ext>
            </a:extLst>
          </p:cNvPr>
          <p:cNvSpPr/>
          <p:nvPr/>
        </p:nvSpPr>
        <p:spPr>
          <a:xfrm>
            <a:off x="0" y="410933"/>
            <a:ext cx="5536551" cy="941617"/>
          </a:xfrm>
          <a:prstGeom prst="rect">
            <a:avLst/>
          </a:prstGeom>
          <a:solidFill>
            <a:srgbClr val="435E7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Ý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 Unicode MS"/>
                <a:cs typeface="Times New Roman" panose="02020603050405020304" pitchFamily="18" charset="0"/>
              </a:rPr>
              <a:t>nghĩa</a:t>
            </a:r>
            <a:endParaRPr kumimoji="0" lang="ko-KR" altLang="en-US" sz="36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4" name="Content Placeholder 5">
            <a:extLst>
              <a:ext uri="{FF2B5EF4-FFF2-40B4-BE49-F238E27FC236}">
                <a16:creationId xmlns:a16="http://schemas.microsoft.com/office/drawing/2014/main" xmlns="" id="{F041819C-BD7D-4F73-9322-1F7884087047}"/>
              </a:ext>
            </a:extLst>
          </p:cNvPr>
          <p:cNvSpPr txBox="1">
            <a:spLocks/>
          </p:cNvSpPr>
          <p:nvPr/>
        </p:nvSpPr>
        <p:spPr>
          <a:xfrm>
            <a:off x="353688" y="1874575"/>
            <a:ext cx="11484624" cy="4278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Là việc làm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thường xuyên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của Đảng.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Nhằm để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nâng cao trình độ mọi mặt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về văn hóa, về lý luận chính trị, v</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ề</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chuyên môn nghiệp vụ, năng lực công tác cho mỗi đảng viên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Trong giai đoạn cách mạng hiện nay, nhiệm vụ giáo dục, rèn luyện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đảng viên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càng trở nên cấp bách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hơn bao giờ hết.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p:txBody>
      </p:sp>
    </p:spTree>
    <p:extLst>
      <p:ext uri="{BB962C8B-B14F-4D97-AF65-F5344CB8AC3E}">
        <p14:creationId xmlns:p14="http://schemas.microsoft.com/office/powerpoint/2010/main" xmlns="" val="996192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E5DA124-FAA6-4B7D-8755-3380D4440AF5}"/>
              </a:ext>
            </a:extLst>
          </p:cNvPr>
          <p:cNvSpPr/>
          <p:nvPr/>
        </p:nvSpPr>
        <p:spPr>
          <a:xfrm>
            <a:off x="0" y="410934"/>
            <a:ext cx="5536551" cy="750210"/>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Nội dung</a:t>
            </a:r>
            <a:endParaRPr kumimoji="0" lang="ko-KR" altLang="en-US" sz="3600" b="1"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4" name="Content Placeholder 5">
            <a:extLst>
              <a:ext uri="{FF2B5EF4-FFF2-40B4-BE49-F238E27FC236}">
                <a16:creationId xmlns:a16="http://schemas.microsoft.com/office/drawing/2014/main" xmlns="" id="{F041819C-BD7D-4F73-9322-1F7884087047}"/>
              </a:ext>
            </a:extLst>
          </p:cNvPr>
          <p:cNvSpPr txBox="1">
            <a:spLocks/>
          </p:cNvSpPr>
          <p:nvPr/>
        </p:nvSpPr>
        <p:spPr>
          <a:xfrm>
            <a:off x="132521" y="1645163"/>
            <a:ext cx="11574946" cy="35676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Giáo dục </a:t>
            </a:r>
            <a:r>
              <a:rPr kumimoji="0" lang="vi-VN"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lý luận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chủ nghĩa Mác-Lênin, tư tưởng Hồ Chí Minh, chủ trương, đường lối, nhiệm vụ chính trị của Đảng, chính sách, pháp luật của Nhà nước. </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Nâng cao </a:t>
            </a:r>
            <a:r>
              <a:rPr kumimoji="0" lang="vi-VN"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trình độ học vấn, trình độ chuyên môn</a:t>
            </a:r>
            <a:r>
              <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căn</a:t>
            </a:r>
            <a:r>
              <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cứ</a:t>
            </a:r>
            <a:r>
              <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vào</a:t>
            </a:r>
            <a:r>
              <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đối</a:t>
            </a:r>
            <a:r>
              <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tượng</a:t>
            </a:r>
            <a:r>
              <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đảng</a:t>
            </a:r>
            <a:r>
              <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viên</a:t>
            </a:r>
            <a:r>
              <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a:t>
            </a: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Tùy theo vị trí công tác của từng đảng viên để </a:t>
            </a:r>
            <a:r>
              <a:rPr kumimoji="0" lang="vi-VN"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lự</a:t>
            </a:r>
            <a:r>
              <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a</a:t>
            </a:r>
            <a:r>
              <a:rPr kumimoji="0" lang="vi-VN"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chọn nội dung giáo dục cho hợp lý</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a:t>
            </a: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Rèn luyện năng lực công tác cho đảng viên bằng cách đưa đảng viên vào công tác thực tiễn, giao các nhiệm vụ khác nhau để </a:t>
            </a:r>
            <a:r>
              <a:rPr kumimoji="0" lang="vi-VN"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thử thách</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thông qua đánh giá phẩm chất, năng lực của đảng viên để bố trí công tác, bổ nhiệm, đề bạt cán bộ bảo đảm đúng người, đúng việc.</a:t>
            </a:r>
          </a:p>
        </p:txBody>
      </p:sp>
    </p:spTree>
    <p:extLst>
      <p:ext uri="{BB962C8B-B14F-4D97-AF65-F5344CB8AC3E}">
        <p14:creationId xmlns:p14="http://schemas.microsoft.com/office/powerpoint/2010/main" xmlns="" val="1062054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E5DA124-FAA6-4B7D-8755-3380D4440AF5}"/>
              </a:ext>
            </a:extLst>
          </p:cNvPr>
          <p:cNvSpPr/>
          <p:nvPr/>
        </p:nvSpPr>
        <p:spPr>
          <a:xfrm>
            <a:off x="0" y="410933"/>
            <a:ext cx="5536551" cy="837296"/>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 Unicode MS"/>
                <a:cs typeface="Times New Roman" panose="02020603050405020304" pitchFamily="18" charset="0"/>
              </a:rPr>
              <a:t>Hình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 Unicode MS"/>
                <a:cs typeface="Times New Roman" panose="02020603050405020304" pitchFamily="18" charset="0"/>
              </a:rPr>
              <a:t>thức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endParaRPr>
          </a:p>
        </p:txBody>
      </p:sp>
      <p:sp>
        <p:nvSpPr>
          <p:cNvPr id="4" name="Content Placeholder 5">
            <a:extLst>
              <a:ext uri="{FF2B5EF4-FFF2-40B4-BE49-F238E27FC236}">
                <a16:creationId xmlns:a16="http://schemas.microsoft.com/office/drawing/2014/main" xmlns="" id="{F041819C-BD7D-4F73-9322-1F7884087047}"/>
              </a:ext>
            </a:extLst>
          </p:cNvPr>
          <p:cNvSpPr txBox="1">
            <a:spLocks/>
          </p:cNvSpPr>
          <p:nvPr/>
        </p:nvSpPr>
        <p:spPr>
          <a:xfrm>
            <a:off x="345426" y="1842052"/>
            <a:ext cx="11266003" cy="4126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vi-VN" sz="35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Mở các lớp học </a:t>
            </a:r>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chính quy, tại chức ở nhiều địa điểm khác nhau nhằm tạo điều kiện thuận lợi cho người học. </a:t>
            </a:r>
            <a:endPar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0" indent="-4572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vi-VN" sz="35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Phân công nhiệm vụ khó </a:t>
            </a:r>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để thử thách, rèn luyện</a:t>
            </a:r>
            <a:r>
              <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a:t>
            </a:r>
          </a:p>
          <a:p>
            <a:pPr marL="457200" marR="0" lvl="0" indent="-4572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vi-VN" sz="35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Điều động, luân chuyển </a:t>
            </a:r>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cán bộ, đảng viên qua các địa bàn dân cư và qua các chức vụ đảng, đoàn thể, chính quyền địa phương, cơ quan, đơn vị</a:t>
            </a:r>
            <a:r>
              <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a:t>
            </a:r>
            <a:endPar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p:txBody>
      </p:sp>
    </p:spTree>
    <p:extLst>
      <p:ext uri="{BB962C8B-B14F-4D97-AF65-F5344CB8AC3E}">
        <p14:creationId xmlns:p14="http://schemas.microsoft.com/office/powerpoint/2010/main" xmlns="" val="1354880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E5DA124-FAA6-4B7D-8755-3380D4440AF5}"/>
              </a:ext>
            </a:extLst>
          </p:cNvPr>
          <p:cNvSpPr/>
          <p:nvPr/>
        </p:nvSpPr>
        <p:spPr>
          <a:xfrm>
            <a:off x="0" y="410933"/>
            <a:ext cx="5536551" cy="837296"/>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 Unicode MS"/>
                <a:cs typeface="Times New Roman" panose="02020603050405020304" pitchFamily="18" charset="0"/>
              </a:rPr>
              <a:t>Biện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 Unicode MS"/>
                <a:cs typeface="Times New Roman" panose="02020603050405020304" pitchFamily="18" charset="0"/>
              </a:rPr>
              <a:t>pháp</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endParaRPr>
          </a:p>
        </p:txBody>
      </p:sp>
      <p:sp>
        <p:nvSpPr>
          <p:cNvPr id="4" name="Content Placeholder 5">
            <a:extLst>
              <a:ext uri="{FF2B5EF4-FFF2-40B4-BE49-F238E27FC236}">
                <a16:creationId xmlns:a16="http://schemas.microsoft.com/office/drawing/2014/main" xmlns="" id="{F041819C-BD7D-4F73-9322-1F7884087047}"/>
              </a:ext>
            </a:extLst>
          </p:cNvPr>
          <p:cNvSpPr txBox="1">
            <a:spLocks/>
          </p:cNvSpPr>
          <p:nvPr/>
        </p:nvSpPr>
        <p:spPr>
          <a:xfrm>
            <a:off x="345426" y="1698171"/>
            <a:ext cx="11266003" cy="4270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000" b="0" i="1"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Một là, </a:t>
            </a:r>
            <a:r>
              <a:rPr kumimoji="0" lang="vi-VN"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nâng cao nhận thức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của các cấp ủy đảng nhất là cấp ủy cơ sở </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000" b="0" i="1"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Hai là,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cấp ủy cơ sở </a:t>
            </a:r>
            <a:r>
              <a:rPr kumimoji="0" lang="vi-VN"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lập chương trình, kế hoạch cụ thể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cho công tác giáo dục, rèn luyện đảng viên trong từng năm. Sau một năm thực hiện phải có tổng kết, đánh giá, rút kinh nghiệm.</a:t>
            </a: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000" b="0" i="1"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Ba là,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phải </a:t>
            </a:r>
            <a:r>
              <a:rPr kumimoji="0" lang="vi-VN"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gắn với công tác phân công nhiệm vụ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cho đúng người, đúng việc, đúng trình độ, năng lực, đúng nguyện vọng của mỗi đảng viên.</a:t>
            </a: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000" b="0" i="1"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Bốn là, </a:t>
            </a:r>
            <a:r>
              <a:rPr kumimoji="0" lang="vi-VN" sz="30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tăng cường sự lãnh đạo, chỉ đạo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của cấp ủy cấp trên và phối kết hợp giữa Đảng, chính quyền và các đoàn thể chính trị - xã hội</a:t>
            </a:r>
          </a:p>
        </p:txBody>
      </p:sp>
    </p:spTree>
    <p:extLst>
      <p:ext uri="{BB962C8B-B14F-4D97-AF65-F5344CB8AC3E}">
        <p14:creationId xmlns:p14="http://schemas.microsoft.com/office/powerpoint/2010/main" xmlns="" val="1091339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a:extLst>
              <a:ext uri="{FF2B5EF4-FFF2-40B4-BE49-F238E27FC236}">
                <a16:creationId xmlns:a16="http://schemas.microsoft.com/office/drawing/2014/main" xmlns="" id="{E0567261-EC0D-4EDF-A3F8-FE446F2DC1AA}"/>
              </a:ext>
            </a:extLst>
          </p:cNvPr>
          <p:cNvGrpSpPr>
            <a:grpSpLocks/>
          </p:cNvGrpSpPr>
          <p:nvPr/>
        </p:nvGrpSpPr>
        <p:grpSpPr bwMode="auto">
          <a:xfrm>
            <a:off x="2195511" y="2236615"/>
            <a:ext cx="8243889" cy="1079500"/>
            <a:chOff x="445" y="189"/>
            <a:chExt cx="5117" cy="728"/>
          </a:xfrm>
          <a:solidFill>
            <a:srgbClr val="009ED6"/>
          </a:solidFill>
        </p:grpSpPr>
        <p:sp>
          <p:nvSpPr>
            <p:cNvPr id="146436" name="AutoShape 4">
              <a:extLst>
                <a:ext uri="{FF2B5EF4-FFF2-40B4-BE49-F238E27FC236}">
                  <a16:creationId xmlns:a16="http://schemas.microsoft.com/office/drawing/2014/main" xmlns="" id="{E3A92412-8B38-4C36-8E81-9A9AC8F4C077}"/>
                </a:ext>
              </a:extLst>
            </p:cNvPr>
            <p:cNvSpPr>
              <a:spLocks noChangeArrowheads="1"/>
            </p:cNvSpPr>
            <p:nvPr/>
          </p:nvSpPr>
          <p:spPr bwMode="gray">
            <a:xfrm>
              <a:off x="445" y="189"/>
              <a:ext cx="5117" cy="72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en-US">
                <a:latin typeface="Arial" charset="0"/>
              </a:endParaRPr>
            </a:p>
          </p:txBody>
        </p:sp>
        <p:sp>
          <p:nvSpPr>
            <p:cNvPr id="146438" name="Text Box 6">
              <a:extLst>
                <a:ext uri="{FF2B5EF4-FFF2-40B4-BE49-F238E27FC236}">
                  <a16:creationId xmlns:a16="http://schemas.microsoft.com/office/drawing/2014/main" xmlns="" id="{D74537A9-BFB8-4452-9DA9-D602F93505A5}"/>
                </a:ext>
              </a:extLst>
            </p:cNvPr>
            <p:cNvSpPr txBox="1">
              <a:spLocks noChangeArrowheads="1"/>
            </p:cNvSpPr>
            <p:nvPr/>
          </p:nvSpPr>
          <p:spPr bwMode="gray">
            <a:xfrm>
              <a:off x="576" y="240"/>
              <a:ext cx="4896" cy="394"/>
            </a:xfrm>
            <a:prstGeom prst="rect">
              <a:avLst/>
            </a:prstGeom>
            <a:grpFill/>
            <a:ln w="9525" algn="ctr">
              <a:noFill/>
              <a:miter lim="800000"/>
              <a:headEnd/>
              <a:tailEnd/>
            </a:ln>
            <a:effectLst/>
          </p:spPr>
          <p:txBody>
            <a:bodyPr>
              <a:spAutoFit/>
            </a:bodyPr>
            <a:lstStyle/>
            <a:p>
              <a:pPr marL="342900" indent="-342900">
                <a:spcBef>
                  <a:spcPct val="20000"/>
                </a:spcBef>
                <a:buClr>
                  <a:schemeClr val="bg2"/>
                </a:buClr>
                <a:buSzPct val="75000"/>
                <a:defRPr/>
              </a:pPr>
              <a:r>
                <a:rPr lang="en-US" b="1" dirty="0">
                  <a:solidFill>
                    <a:schemeClr val="bg1"/>
                  </a:solidFill>
                  <a:latin typeface="Arial" charset="0"/>
                </a:rPr>
                <a:t>		</a:t>
              </a:r>
              <a:endParaRPr lang="en-US" sz="3200" b="1" dirty="0">
                <a:solidFill>
                  <a:schemeClr val="bg1"/>
                </a:solidFill>
                <a:effectLst>
                  <a:outerShdw blurRad="38100" dist="38100" dir="2700000" algn="tl">
                    <a:srgbClr val="000000"/>
                  </a:outerShdw>
                </a:effectLst>
                <a:latin typeface="Arial" charset="0"/>
              </a:endParaRPr>
            </a:p>
          </p:txBody>
        </p:sp>
      </p:grpSp>
      <p:grpSp>
        <p:nvGrpSpPr>
          <p:cNvPr id="3" name="Group 24">
            <a:extLst>
              <a:ext uri="{FF2B5EF4-FFF2-40B4-BE49-F238E27FC236}">
                <a16:creationId xmlns:a16="http://schemas.microsoft.com/office/drawing/2014/main" xmlns="" id="{BEBF0FE6-267D-4C8C-A48B-4B53D2F9473B}"/>
              </a:ext>
            </a:extLst>
          </p:cNvPr>
          <p:cNvGrpSpPr>
            <a:grpSpLocks/>
          </p:cNvGrpSpPr>
          <p:nvPr/>
        </p:nvGrpSpPr>
        <p:grpSpPr bwMode="auto">
          <a:xfrm>
            <a:off x="1357312" y="1898650"/>
            <a:ext cx="1143000" cy="1847850"/>
            <a:chOff x="0" y="0"/>
            <a:chExt cx="808" cy="1091"/>
          </a:xfrm>
          <a:solidFill>
            <a:srgbClr val="009ED6"/>
          </a:solidFill>
        </p:grpSpPr>
        <p:sp>
          <p:nvSpPr>
            <p:cNvPr id="146437" name="AutoShape 5">
              <a:extLst>
                <a:ext uri="{FF2B5EF4-FFF2-40B4-BE49-F238E27FC236}">
                  <a16:creationId xmlns:a16="http://schemas.microsoft.com/office/drawing/2014/main" xmlns="" id="{A93207F5-2D96-4BF9-8BB2-761DBA309519}"/>
                </a:ext>
              </a:extLst>
            </p:cNvPr>
            <p:cNvSpPr>
              <a:spLocks noChangeArrowheads="1"/>
            </p:cNvSpPr>
            <p:nvPr/>
          </p:nvSpPr>
          <p:spPr bwMode="gray">
            <a:xfrm>
              <a:off x="0" y="0"/>
              <a:ext cx="808" cy="1091"/>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defRPr/>
              </a:pPr>
              <a:endParaRPr lang="en-US">
                <a:latin typeface="Arial" charset="0"/>
              </a:endParaRPr>
            </a:p>
          </p:txBody>
        </p:sp>
        <p:sp>
          <p:nvSpPr>
            <p:cNvPr id="146439" name="Text Box 7">
              <a:extLst>
                <a:ext uri="{FF2B5EF4-FFF2-40B4-BE49-F238E27FC236}">
                  <a16:creationId xmlns:a16="http://schemas.microsoft.com/office/drawing/2014/main" xmlns="" id="{5F835CEE-52EA-46CC-B121-E21D780FEE95}"/>
                </a:ext>
              </a:extLst>
            </p:cNvPr>
            <p:cNvSpPr txBox="1">
              <a:spLocks noChangeArrowheads="1"/>
            </p:cNvSpPr>
            <p:nvPr/>
          </p:nvSpPr>
          <p:spPr bwMode="gray">
            <a:xfrm>
              <a:off x="257" y="337"/>
              <a:ext cx="337" cy="345"/>
            </a:xfrm>
            <a:prstGeom prst="rect">
              <a:avLst/>
            </a:prstGeom>
            <a:grpFill/>
            <a:ln w="9525" algn="ctr">
              <a:noFill/>
              <a:miter lim="800000"/>
              <a:headEnd/>
              <a:tailEnd/>
            </a:ln>
            <a:effectLst/>
          </p:spPr>
          <p:txBody>
            <a:bodyPr wrap="none">
              <a:spAutoFit/>
            </a:bodyPr>
            <a:lstStyle/>
            <a:p>
              <a:pPr algn="ctr" eaLnBrk="0" hangingPunct="0">
                <a:defRPr/>
              </a:pPr>
              <a:r>
                <a:rPr lang="en-US" sz="3200"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1</a:t>
              </a:r>
            </a:p>
          </p:txBody>
        </p:sp>
      </p:grpSp>
      <p:grpSp>
        <p:nvGrpSpPr>
          <p:cNvPr id="4" name="Group 26">
            <a:extLst>
              <a:ext uri="{FF2B5EF4-FFF2-40B4-BE49-F238E27FC236}">
                <a16:creationId xmlns:a16="http://schemas.microsoft.com/office/drawing/2014/main" xmlns="" id="{70DEB8C4-0F3C-435A-9A83-45F8558A8DFC}"/>
              </a:ext>
            </a:extLst>
          </p:cNvPr>
          <p:cNvGrpSpPr>
            <a:grpSpLocks/>
          </p:cNvGrpSpPr>
          <p:nvPr/>
        </p:nvGrpSpPr>
        <p:grpSpPr bwMode="auto">
          <a:xfrm>
            <a:off x="2209800" y="3657600"/>
            <a:ext cx="8229600" cy="1176037"/>
            <a:chOff x="445" y="1342"/>
            <a:chExt cx="5075" cy="864"/>
          </a:xfrm>
          <a:solidFill>
            <a:srgbClr val="009ED6"/>
          </a:solidFill>
        </p:grpSpPr>
        <p:sp>
          <p:nvSpPr>
            <p:cNvPr id="146441" name="AutoShape 9">
              <a:extLst>
                <a:ext uri="{FF2B5EF4-FFF2-40B4-BE49-F238E27FC236}">
                  <a16:creationId xmlns:a16="http://schemas.microsoft.com/office/drawing/2014/main" xmlns="" id="{C0898A10-6E66-45C6-A7AD-56751DBAA0B2}"/>
                </a:ext>
              </a:extLst>
            </p:cNvPr>
            <p:cNvSpPr>
              <a:spLocks noChangeArrowheads="1"/>
            </p:cNvSpPr>
            <p:nvPr/>
          </p:nvSpPr>
          <p:spPr bwMode="gray">
            <a:xfrm>
              <a:off x="445" y="1342"/>
              <a:ext cx="5075" cy="864"/>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en-US">
                <a:latin typeface="Arial" charset="0"/>
              </a:endParaRPr>
            </a:p>
          </p:txBody>
        </p:sp>
        <p:sp>
          <p:nvSpPr>
            <p:cNvPr id="146443" name="Text Box 11">
              <a:extLst>
                <a:ext uri="{FF2B5EF4-FFF2-40B4-BE49-F238E27FC236}">
                  <a16:creationId xmlns:a16="http://schemas.microsoft.com/office/drawing/2014/main" xmlns="" id="{A8416758-6ED4-42DF-9F24-655592DFDAC3}"/>
                </a:ext>
              </a:extLst>
            </p:cNvPr>
            <p:cNvSpPr txBox="1">
              <a:spLocks noChangeArrowheads="1"/>
            </p:cNvSpPr>
            <p:nvPr/>
          </p:nvSpPr>
          <p:spPr bwMode="gray">
            <a:xfrm>
              <a:off x="720" y="1392"/>
              <a:ext cx="4711" cy="294"/>
            </a:xfrm>
            <a:prstGeom prst="rect">
              <a:avLst/>
            </a:prstGeom>
            <a:grpFill/>
            <a:ln w="9525" algn="ctr">
              <a:noFill/>
              <a:miter lim="800000"/>
              <a:headEnd/>
              <a:tailEnd/>
            </a:ln>
            <a:effectLst/>
          </p:spPr>
          <p:txBody>
            <a:bodyPr>
              <a:spAutoFit/>
            </a:bodyPr>
            <a:lstStyle/>
            <a:p>
              <a:pPr marL="342900" indent="-342900">
                <a:spcBef>
                  <a:spcPct val="20000"/>
                </a:spcBef>
                <a:buClr>
                  <a:schemeClr val="bg2"/>
                </a:buClr>
                <a:buSzPct val="75000"/>
                <a:defRPr/>
              </a:pPr>
              <a:r>
                <a:rPr lang="en-US" sz="2000" b="1" dirty="0">
                  <a:latin typeface="Arial" charset="0"/>
                </a:rPr>
                <a:t>	</a:t>
              </a:r>
              <a:endParaRPr lang="en-US" sz="3200" b="1" dirty="0">
                <a:effectLst>
                  <a:outerShdw blurRad="38100" dist="38100" dir="2700000" algn="tl">
                    <a:srgbClr val="FFFFFF"/>
                  </a:outerShdw>
                </a:effectLst>
                <a:latin typeface="Arial" charset="0"/>
              </a:endParaRPr>
            </a:p>
          </p:txBody>
        </p:sp>
      </p:grpSp>
      <p:grpSp>
        <p:nvGrpSpPr>
          <p:cNvPr id="5" name="Group 27">
            <a:extLst>
              <a:ext uri="{FF2B5EF4-FFF2-40B4-BE49-F238E27FC236}">
                <a16:creationId xmlns:a16="http://schemas.microsoft.com/office/drawing/2014/main" xmlns="" id="{F643FD9F-43C3-4B7E-A56E-E88A9D3CB92E}"/>
              </a:ext>
            </a:extLst>
          </p:cNvPr>
          <p:cNvGrpSpPr>
            <a:grpSpLocks/>
          </p:cNvGrpSpPr>
          <p:nvPr/>
        </p:nvGrpSpPr>
        <p:grpSpPr bwMode="auto">
          <a:xfrm>
            <a:off x="1328737" y="3416172"/>
            <a:ext cx="1271588" cy="1731962"/>
            <a:chOff x="0" y="960"/>
            <a:chExt cx="801" cy="1296"/>
          </a:xfrm>
          <a:solidFill>
            <a:srgbClr val="009ED6"/>
          </a:solidFill>
        </p:grpSpPr>
        <p:sp>
          <p:nvSpPr>
            <p:cNvPr id="146442" name="AutoShape 10">
              <a:extLst>
                <a:ext uri="{FF2B5EF4-FFF2-40B4-BE49-F238E27FC236}">
                  <a16:creationId xmlns:a16="http://schemas.microsoft.com/office/drawing/2014/main" xmlns="" id="{1823FF70-B2CF-4BBC-90EB-E9DE60774D82}"/>
                </a:ext>
              </a:extLst>
            </p:cNvPr>
            <p:cNvSpPr>
              <a:spLocks noChangeArrowheads="1"/>
            </p:cNvSpPr>
            <p:nvPr/>
          </p:nvSpPr>
          <p:spPr bwMode="gray">
            <a:xfrm>
              <a:off x="0" y="960"/>
              <a:ext cx="801" cy="1296"/>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defRPr/>
              </a:pPr>
              <a:endParaRPr lang="en-US">
                <a:latin typeface="Arial" charset="0"/>
              </a:endParaRPr>
            </a:p>
          </p:txBody>
        </p:sp>
        <p:sp>
          <p:nvSpPr>
            <p:cNvPr id="146444" name="Text Box 12">
              <a:extLst>
                <a:ext uri="{FF2B5EF4-FFF2-40B4-BE49-F238E27FC236}">
                  <a16:creationId xmlns:a16="http://schemas.microsoft.com/office/drawing/2014/main" xmlns="" id="{CD9B6DF1-374A-4A18-9D25-BBCAB0EFADEE}"/>
                </a:ext>
              </a:extLst>
            </p:cNvPr>
            <p:cNvSpPr txBox="1">
              <a:spLocks noChangeArrowheads="1"/>
            </p:cNvSpPr>
            <p:nvPr/>
          </p:nvSpPr>
          <p:spPr bwMode="gray">
            <a:xfrm>
              <a:off x="288" y="1392"/>
              <a:ext cx="300" cy="438"/>
            </a:xfrm>
            <a:prstGeom prst="rect">
              <a:avLst/>
            </a:prstGeom>
            <a:grpFill/>
            <a:ln w="9525" algn="ctr">
              <a:noFill/>
              <a:miter lim="800000"/>
              <a:headEnd/>
              <a:tailEnd/>
            </a:ln>
            <a:effectLst/>
          </p:spPr>
          <p:txBody>
            <a:bodyPr wrap="none">
              <a:spAutoFit/>
            </a:bodyPr>
            <a:lstStyle/>
            <a:p>
              <a:pPr algn="ctr" eaLnBrk="0" hangingPunct="0">
                <a:defRPr/>
              </a:pPr>
              <a:r>
                <a:rPr lang="en-US" sz="3200"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2</a:t>
              </a:r>
            </a:p>
          </p:txBody>
        </p:sp>
      </p:grpSp>
      <p:sp>
        <p:nvSpPr>
          <p:cNvPr id="28" name="TextBox 27">
            <a:extLst>
              <a:ext uri="{FF2B5EF4-FFF2-40B4-BE49-F238E27FC236}">
                <a16:creationId xmlns:a16="http://schemas.microsoft.com/office/drawing/2014/main" xmlns="" id="{5611473B-4227-4FC3-9C46-1ACECD8FE02E}"/>
              </a:ext>
            </a:extLst>
          </p:cNvPr>
          <p:cNvSpPr txBox="1">
            <a:spLocks noChangeArrowheads="1"/>
          </p:cNvSpPr>
          <p:nvPr/>
        </p:nvSpPr>
        <p:spPr bwMode="auto">
          <a:xfrm>
            <a:off x="2262188" y="2547573"/>
            <a:ext cx="8329612" cy="49244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Công</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tác</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tổ</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chức</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của</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tổ</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chức</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cơ</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sở</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đảng</a:t>
            </a:r>
            <a:endPar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xmlns="" id="{91C99A39-9547-4168-A7CE-4BDA7232F161}"/>
              </a:ext>
            </a:extLst>
          </p:cNvPr>
          <p:cNvSpPr txBox="1">
            <a:spLocks noChangeArrowheads="1"/>
          </p:cNvSpPr>
          <p:nvPr/>
        </p:nvSpPr>
        <p:spPr bwMode="auto">
          <a:xfrm>
            <a:off x="2600325" y="3999396"/>
            <a:ext cx="7750168" cy="49244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Công</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tác</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dân</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vận</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của</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tổ</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chức</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cơ</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sở</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đảng</a:t>
            </a:r>
            <a:endPar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3" name="Title 1">
            <a:extLst>
              <a:ext uri="{FF2B5EF4-FFF2-40B4-BE49-F238E27FC236}">
                <a16:creationId xmlns:a16="http://schemas.microsoft.com/office/drawing/2014/main" xmlns="" id="{C8CD214A-CDCF-4E95-A8D7-04EBE6B9CF73}"/>
              </a:ext>
            </a:extLst>
          </p:cNvPr>
          <p:cNvSpPr>
            <a:spLocks noGrp="1"/>
          </p:cNvSpPr>
          <p:nvPr>
            <p:ph type="title"/>
          </p:nvPr>
        </p:nvSpPr>
        <p:spPr>
          <a:xfrm>
            <a:off x="1752600" y="690383"/>
            <a:ext cx="8686800" cy="762000"/>
          </a:xfrm>
        </p:spPr>
        <p:txBody>
          <a:bodyPr/>
          <a:lstStyle/>
          <a:p>
            <a:pPr algn="ctr"/>
            <a:r>
              <a:rPr lang="en-US" altLang="en-US" sz="3200" b="1" dirty="0">
                <a:solidFill>
                  <a:srgbClr val="FF0000"/>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NỘI DUNG</a:t>
            </a:r>
          </a:p>
        </p:txBody>
      </p:sp>
    </p:spTree>
    <p:extLst>
      <p:ext uri="{BB962C8B-B14F-4D97-AF65-F5344CB8AC3E}">
        <p14:creationId xmlns:p14="http://schemas.microsoft.com/office/powerpoint/2010/main" xmlns="" val="626970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360"/>
                                          </p:val>
                                        </p:tav>
                                        <p:tav tm="100000">
                                          <p:val>
                                            <p:fltVal val="0"/>
                                          </p:val>
                                        </p:tav>
                                      </p:tavLst>
                                    </p:anim>
                                    <p:animEffect transition="in" filter="fade">
                                      <p:cBhvr>
                                        <p:cTn id="15" dur="1000"/>
                                        <p:tgtEl>
                                          <p:spTgt spid="3"/>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360"/>
                                          </p:val>
                                        </p:tav>
                                        <p:tav tm="100000">
                                          <p:val>
                                            <p:fltVal val="0"/>
                                          </p:val>
                                        </p:tav>
                                      </p:tavLst>
                                    </p:anim>
                                    <p:animEffect transition="in" filter="fade">
                                      <p:cBhvr>
                                        <p:cTn id="21" dur="10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linds(horizontal)">
                                      <p:cBhvr>
                                        <p:cTn id="26" dur="1000"/>
                                        <p:tgtEl>
                                          <p:spTgt spid="2"/>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heckerboard(across)">
                                      <p:cBhvr>
                                        <p:cTn id="29" dur="1000"/>
                                        <p:tgtEl>
                                          <p:spTgt spid="2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5"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down)">
                                      <p:cBhvr>
                                        <p:cTn id="34" dur="1000"/>
                                        <p:tgtEl>
                                          <p:spTgt spid="4"/>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heckerboard(across)">
                                      <p:cBhvr>
                                        <p:cTn id="3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lvl="2" indent="0" algn="ctr">
              <a:buNone/>
            </a:pPr>
            <a:r>
              <a:rPr lang="en-US" sz="3500" b="1" dirty="0" err="1">
                <a:solidFill>
                  <a:srgbClr val="002060"/>
                </a:solidFill>
                <a:cs typeface="Arial" pitchFamily="34" charset="0"/>
              </a:rPr>
              <a:t>Kết</a:t>
            </a:r>
            <a:r>
              <a:rPr lang="en-US" sz="3500" b="1" dirty="0">
                <a:solidFill>
                  <a:srgbClr val="002060"/>
                </a:solidFill>
                <a:cs typeface="Arial" pitchFamily="34" charset="0"/>
              </a:rPr>
              <a:t> </a:t>
            </a:r>
            <a:r>
              <a:rPr lang="en-US" sz="3500" b="1" dirty="0" err="1">
                <a:solidFill>
                  <a:srgbClr val="002060"/>
                </a:solidFill>
                <a:cs typeface="Arial" pitchFamily="34" charset="0"/>
              </a:rPr>
              <a:t>nạp</a:t>
            </a:r>
            <a:r>
              <a:rPr lang="en-US" sz="3500" b="1" dirty="0">
                <a:solidFill>
                  <a:srgbClr val="002060"/>
                </a:solidFill>
                <a:cs typeface="Arial" pitchFamily="34" charset="0"/>
              </a:rPr>
              <a:t> </a:t>
            </a:r>
            <a:r>
              <a:rPr lang="en-US" sz="3500" b="1" dirty="0" err="1">
                <a:solidFill>
                  <a:srgbClr val="002060"/>
                </a:solidFill>
                <a:cs typeface="Arial" pitchFamily="34" charset="0"/>
              </a:rPr>
              <a:t>đảng</a:t>
            </a:r>
            <a:r>
              <a:rPr lang="en-US" sz="3500" b="1" dirty="0">
                <a:solidFill>
                  <a:srgbClr val="002060"/>
                </a:solidFill>
                <a:cs typeface="Arial" pitchFamily="34" charset="0"/>
              </a:rPr>
              <a:t> </a:t>
            </a:r>
            <a:r>
              <a:rPr lang="en-US" sz="3500" b="1" dirty="0" err="1">
                <a:solidFill>
                  <a:srgbClr val="002060"/>
                </a:solidFill>
                <a:cs typeface="Arial" pitchFamily="34" charset="0"/>
              </a:rPr>
              <a:t>viên</a:t>
            </a:r>
            <a:endParaRPr lang="en-US" sz="3500" b="1" dirty="0">
              <a:solidFill>
                <a:srgbClr val="002060"/>
              </a:solidFill>
              <a:cs typeface="Arial" pitchFamily="34" charset="0"/>
            </a:endParaRPr>
          </a:p>
        </p:txBody>
      </p:sp>
      <p:sp>
        <p:nvSpPr>
          <p:cNvPr id="74" name="Pentagon 73"/>
          <p:cNvSpPr/>
          <p:nvPr/>
        </p:nvSpPr>
        <p:spPr>
          <a:xfrm>
            <a:off x="2005602" y="1998305"/>
            <a:ext cx="2133328" cy="910921"/>
          </a:xfrm>
          <a:prstGeom prst="homePlate">
            <a:avLst>
              <a:gd name="adj" fmla="val 549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Arial"/>
              <a:ea typeface="Arial Unicode MS"/>
              <a:cs typeface="Times New Roman" panose="02020603050405020304" pitchFamily="18" charset="0"/>
            </a:endParaRPr>
          </a:p>
        </p:txBody>
      </p:sp>
      <p:sp>
        <p:nvSpPr>
          <p:cNvPr id="75" name="Rectangle 2"/>
          <p:cNvSpPr/>
          <p:nvPr/>
        </p:nvSpPr>
        <p:spPr>
          <a:xfrm>
            <a:off x="3847829" y="1998305"/>
            <a:ext cx="5987323" cy="910921"/>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Arial"/>
              <a:ea typeface="Arial Unicode MS"/>
              <a:cs typeface="Times New Roman" panose="02020603050405020304" pitchFamily="18" charset="0"/>
            </a:endParaRPr>
          </a:p>
        </p:txBody>
      </p:sp>
      <p:sp>
        <p:nvSpPr>
          <p:cNvPr id="78" name="TextBox 10"/>
          <p:cNvSpPr txBox="1"/>
          <p:nvPr/>
        </p:nvSpPr>
        <p:spPr bwMode="auto">
          <a:xfrm>
            <a:off x="4375659" y="2215238"/>
            <a:ext cx="5153610" cy="523220"/>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Ý </a:t>
            </a:r>
            <a:r>
              <a:rPr kumimoji="0" lang="en-US" sz="28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nghĩa</a:t>
            </a:r>
            <a:endParaRPr kumimoji="0" lang="en-US" sz="2800" b="0"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endParaRPr>
          </a:p>
        </p:txBody>
      </p:sp>
      <p:sp>
        <p:nvSpPr>
          <p:cNvPr id="80" name="Pentagon 79"/>
          <p:cNvSpPr/>
          <p:nvPr/>
        </p:nvSpPr>
        <p:spPr>
          <a:xfrm>
            <a:off x="2038350" y="3239586"/>
            <a:ext cx="2133328" cy="910921"/>
          </a:xfrm>
          <a:prstGeom prst="homePlate">
            <a:avLst>
              <a:gd name="adj" fmla="val 549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Arial"/>
              <a:ea typeface="Arial Unicode MS"/>
              <a:cs typeface="Times New Roman" panose="02020603050405020304" pitchFamily="18" charset="0"/>
            </a:endParaRPr>
          </a:p>
        </p:txBody>
      </p:sp>
      <p:sp>
        <p:nvSpPr>
          <p:cNvPr id="81" name="Rectangle 2"/>
          <p:cNvSpPr/>
          <p:nvPr/>
        </p:nvSpPr>
        <p:spPr>
          <a:xfrm>
            <a:off x="3880577" y="3239586"/>
            <a:ext cx="5987323" cy="910921"/>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Arial"/>
              <a:ea typeface="Arial Unicode MS"/>
              <a:cs typeface="Times New Roman" panose="02020603050405020304" pitchFamily="18" charset="0"/>
            </a:endParaRPr>
          </a:p>
        </p:txBody>
      </p:sp>
      <p:sp>
        <p:nvSpPr>
          <p:cNvPr id="84" name="TextBox 10"/>
          <p:cNvSpPr txBox="1"/>
          <p:nvPr/>
        </p:nvSpPr>
        <p:spPr bwMode="auto">
          <a:xfrm>
            <a:off x="4408407" y="3420537"/>
            <a:ext cx="5153610" cy="523220"/>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Phương</a:t>
            </a:r>
            <a:r>
              <a:rPr kumimoji="0" lang="en-US" sz="28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châm</a:t>
            </a:r>
            <a:endParaRPr kumimoji="0" lang="en-US" sz="2800" b="0"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endParaRPr>
          </a:p>
        </p:txBody>
      </p:sp>
      <p:sp>
        <p:nvSpPr>
          <p:cNvPr id="86" name="Pentagon 85"/>
          <p:cNvSpPr/>
          <p:nvPr/>
        </p:nvSpPr>
        <p:spPr>
          <a:xfrm>
            <a:off x="2038350" y="4480867"/>
            <a:ext cx="2133328" cy="910921"/>
          </a:xfrm>
          <a:prstGeom prst="homePlate">
            <a:avLst>
              <a:gd name="adj" fmla="val 5491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Arial"/>
              <a:ea typeface="Arial Unicode MS"/>
              <a:cs typeface="Times New Roman" panose="02020603050405020304" pitchFamily="18" charset="0"/>
            </a:endParaRPr>
          </a:p>
        </p:txBody>
      </p:sp>
      <p:sp>
        <p:nvSpPr>
          <p:cNvPr id="87" name="Rectangle 2"/>
          <p:cNvSpPr/>
          <p:nvPr/>
        </p:nvSpPr>
        <p:spPr>
          <a:xfrm>
            <a:off x="3880577" y="4480867"/>
            <a:ext cx="5987323" cy="910921"/>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Arial"/>
              <a:ea typeface="Arial Unicode MS"/>
              <a:cs typeface="Times New Roman" panose="02020603050405020304" pitchFamily="18" charset="0"/>
            </a:endParaRPr>
          </a:p>
        </p:txBody>
      </p:sp>
      <p:sp>
        <p:nvSpPr>
          <p:cNvPr id="90" name="TextBox 10"/>
          <p:cNvSpPr txBox="1"/>
          <p:nvPr/>
        </p:nvSpPr>
        <p:spPr bwMode="auto">
          <a:xfrm>
            <a:off x="4414842" y="4661818"/>
            <a:ext cx="5153610" cy="523220"/>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Các</a:t>
            </a:r>
            <a:r>
              <a:rPr kumimoji="0" lang="en-US" sz="28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bước</a:t>
            </a:r>
            <a:r>
              <a:rPr kumimoji="0" lang="en-US" sz="28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tiến</a:t>
            </a:r>
            <a:r>
              <a:rPr kumimoji="0" lang="en-US" sz="28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hành</a:t>
            </a:r>
            <a:endParaRPr kumimoji="0" lang="en-US" sz="2800" b="0"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endParaRPr>
          </a:p>
        </p:txBody>
      </p:sp>
      <p:pic>
        <p:nvPicPr>
          <p:cNvPr id="99" name="Picture 98"/>
          <p:cNvPicPr>
            <a:picLocks noChangeAspect="1"/>
          </p:cNvPicPr>
          <p:nvPr/>
        </p:nvPicPr>
        <p:blipFill>
          <a:blip r:embed="rId2" cstate="print"/>
          <a:stretch>
            <a:fillRect/>
          </a:stretch>
        </p:blipFill>
        <p:spPr>
          <a:xfrm>
            <a:off x="10365319" y="5716285"/>
            <a:ext cx="1695450" cy="857250"/>
          </a:xfrm>
          <a:prstGeom prst="rect">
            <a:avLst/>
          </a:prstGeom>
        </p:spPr>
      </p:pic>
    </p:spTree>
    <p:extLst>
      <p:ext uri="{BB962C8B-B14F-4D97-AF65-F5344CB8AC3E}">
        <p14:creationId xmlns:p14="http://schemas.microsoft.com/office/powerpoint/2010/main" xmlns="" val="312870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0-#ppt_w/2"/>
                                          </p:val>
                                        </p:tav>
                                        <p:tav tm="100000">
                                          <p:val>
                                            <p:strVal val="#ppt_x"/>
                                          </p:val>
                                        </p:tav>
                                      </p:tavLst>
                                    </p:anim>
                                    <p:anim calcmode="lin" valueType="num">
                                      <p:cBhvr additive="base">
                                        <p:cTn id="8" dur="500" fill="hold"/>
                                        <p:tgtEl>
                                          <p:spTgt spid="7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1+#ppt_w/2"/>
                                          </p:val>
                                        </p:tav>
                                        <p:tav tm="100000">
                                          <p:val>
                                            <p:strVal val="#ppt_x"/>
                                          </p:val>
                                        </p:tav>
                                      </p:tavLst>
                                    </p:anim>
                                    <p:anim calcmode="lin" valueType="num">
                                      <p:cBhvr additive="base">
                                        <p:cTn id="12" dur="500" fill="hold"/>
                                        <p:tgtEl>
                                          <p:spTgt spid="7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anim calcmode="lin" valueType="num">
                                      <p:cBhvr additive="base">
                                        <p:cTn id="15" dur="500" fill="hold"/>
                                        <p:tgtEl>
                                          <p:spTgt spid="78"/>
                                        </p:tgtEl>
                                        <p:attrNameLst>
                                          <p:attrName>ppt_x</p:attrName>
                                        </p:attrNameLst>
                                      </p:cBhvr>
                                      <p:tavLst>
                                        <p:tav tm="0">
                                          <p:val>
                                            <p:strVal val="1+#ppt_w/2"/>
                                          </p:val>
                                        </p:tav>
                                        <p:tav tm="100000">
                                          <p:val>
                                            <p:strVal val="#ppt_x"/>
                                          </p:val>
                                        </p:tav>
                                      </p:tavLst>
                                    </p:anim>
                                    <p:anim calcmode="lin" valueType="num">
                                      <p:cBhvr additive="base">
                                        <p:cTn id="16" dur="500" fill="hold"/>
                                        <p:tgtEl>
                                          <p:spTgt spid="7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 calcmode="lin" valueType="num">
                                      <p:cBhvr additive="base">
                                        <p:cTn id="19" dur="500" fill="hold"/>
                                        <p:tgtEl>
                                          <p:spTgt spid="81"/>
                                        </p:tgtEl>
                                        <p:attrNameLst>
                                          <p:attrName>ppt_x</p:attrName>
                                        </p:attrNameLst>
                                      </p:cBhvr>
                                      <p:tavLst>
                                        <p:tav tm="0">
                                          <p:val>
                                            <p:strVal val="1+#ppt_w/2"/>
                                          </p:val>
                                        </p:tav>
                                        <p:tav tm="100000">
                                          <p:val>
                                            <p:strVal val="#ppt_x"/>
                                          </p:val>
                                        </p:tav>
                                      </p:tavLst>
                                    </p:anim>
                                    <p:anim calcmode="lin" valueType="num">
                                      <p:cBhvr additive="base">
                                        <p:cTn id="20" dur="500" fill="hold"/>
                                        <p:tgtEl>
                                          <p:spTgt spid="81"/>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86"/>
                                        </p:tgtEl>
                                        <p:attrNameLst>
                                          <p:attrName>style.visibility</p:attrName>
                                        </p:attrNameLst>
                                      </p:cBhvr>
                                      <p:to>
                                        <p:strVal val="visible"/>
                                      </p:to>
                                    </p:set>
                                    <p:anim calcmode="lin" valueType="num">
                                      <p:cBhvr additive="base">
                                        <p:cTn id="28" dur="500" fill="hold"/>
                                        <p:tgtEl>
                                          <p:spTgt spid="86"/>
                                        </p:tgtEl>
                                        <p:attrNameLst>
                                          <p:attrName>ppt_x</p:attrName>
                                        </p:attrNameLst>
                                      </p:cBhvr>
                                      <p:tavLst>
                                        <p:tav tm="0">
                                          <p:val>
                                            <p:strVal val="0-#ppt_w/2"/>
                                          </p:val>
                                        </p:tav>
                                        <p:tav tm="100000">
                                          <p:val>
                                            <p:strVal val="#ppt_x"/>
                                          </p:val>
                                        </p:tav>
                                      </p:tavLst>
                                    </p:anim>
                                    <p:anim calcmode="lin" valueType="num">
                                      <p:cBhvr additive="base">
                                        <p:cTn id="29" dur="500" fill="hold"/>
                                        <p:tgtEl>
                                          <p:spTgt spid="86"/>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87"/>
                                        </p:tgtEl>
                                        <p:attrNameLst>
                                          <p:attrName>style.visibility</p:attrName>
                                        </p:attrNameLst>
                                      </p:cBhvr>
                                      <p:to>
                                        <p:strVal val="visible"/>
                                      </p:to>
                                    </p:set>
                                    <p:anim calcmode="lin" valueType="num">
                                      <p:cBhvr additive="base">
                                        <p:cTn id="32" dur="500" fill="hold"/>
                                        <p:tgtEl>
                                          <p:spTgt spid="87"/>
                                        </p:tgtEl>
                                        <p:attrNameLst>
                                          <p:attrName>ppt_x</p:attrName>
                                        </p:attrNameLst>
                                      </p:cBhvr>
                                      <p:tavLst>
                                        <p:tav tm="0">
                                          <p:val>
                                            <p:strVal val="1+#ppt_w/2"/>
                                          </p:val>
                                        </p:tav>
                                        <p:tav tm="100000">
                                          <p:val>
                                            <p:strVal val="#ppt_x"/>
                                          </p:val>
                                        </p:tav>
                                      </p:tavLst>
                                    </p:anim>
                                    <p:anim calcmode="lin" valueType="num">
                                      <p:cBhvr additive="base">
                                        <p:cTn id="33" dur="500" fill="hold"/>
                                        <p:tgtEl>
                                          <p:spTgt spid="87"/>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90"/>
                                        </p:tgtEl>
                                        <p:attrNameLst>
                                          <p:attrName>style.visibility</p:attrName>
                                        </p:attrNameLst>
                                      </p:cBhvr>
                                      <p:to>
                                        <p:strVal val="visible"/>
                                      </p:to>
                                    </p:set>
                                    <p:anim calcmode="lin" valueType="num">
                                      <p:cBhvr additive="base">
                                        <p:cTn id="36" dur="500" fill="hold"/>
                                        <p:tgtEl>
                                          <p:spTgt spid="90"/>
                                        </p:tgtEl>
                                        <p:attrNameLst>
                                          <p:attrName>ppt_x</p:attrName>
                                        </p:attrNameLst>
                                      </p:cBhvr>
                                      <p:tavLst>
                                        <p:tav tm="0">
                                          <p:val>
                                            <p:strVal val="1+#ppt_w/2"/>
                                          </p:val>
                                        </p:tav>
                                        <p:tav tm="100000">
                                          <p:val>
                                            <p:strVal val="#ppt_x"/>
                                          </p:val>
                                        </p:tav>
                                      </p:tavLst>
                                    </p:anim>
                                    <p:anim calcmode="lin" valueType="num">
                                      <p:cBhvr additive="base">
                                        <p:cTn id="37"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8" grpId="0"/>
      <p:bldP spid="81" grpId="0" animBg="1"/>
      <p:bldP spid="84" grpId="0"/>
      <p:bldP spid="86" grpId="0" animBg="1"/>
      <p:bldP spid="87" grpId="0" animBg="1"/>
      <p:bldP spid="9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092045" y="3069518"/>
            <a:ext cx="9641155" cy="3092446"/>
          </a:xfrm>
          <a:prstGeom prst="rect">
            <a:avLst/>
          </a:prstGeom>
        </p:spPr>
      </p:pic>
      <p:pic>
        <p:nvPicPr>
          <p:cNvPr id="5" name="Picture 4"/>
          <p:cNvPicPr>
            <a:picLocks noChangeAspect="1"/>
          </p:cNvPicPr>
          <p:nvPr/>
        </p:nvPicPr>
        <p:blipFill>
          <a:blip r:embed="rId3" cstate="print"/>
          <a:stretch>
            <a:fillRect/>
          </a:stretch>
        </p:blipFill>
        <p:spPr>
          <a:xfrm>
            <a:off x="1409771" y="385619"/>
            <a:ext cx="9323429" cy="2494059"/>
          </a:xfrm>
          <a:prstGeom prst="rect">
            <a:avLst/>
          </a:prstGeom>
        </p:spPr>
      </p:pic>
    </p:spTree>
    <p:extLst>
      <p:ext uri="{BB962C8B-B14F-4D97-AF65-F5344CB8AC3E}">
        <p14:creationId xmlns:p14="http://schemas.microsoft.com/office/powerpoint/2010/main" xmlns="" val="3426989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E5DA124-FAA6-4B7D-8755-3380D4440AF5}"/>
              </a:ext>
            </a:extLst>
          </p:cNvPr>
          <p:cNvSpPr/>
          <p:nvPr/>
        </p:nvSpPr>
        <p:spPr>
          <a:xfrm>
            <a:off x="0" y="410933"/>
            <a:ext cx="5536551" cy="941617"/>
          </a:xfrm>
          <a:prstGeom prst="rect">
            <a:avLst/>
          </a:prstGeom>
          <a:solidFill>
            <a:srgbClr val="435E7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Ý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 Unicode MS"/>
                <a:cs typeface="Times New Roman" panose="02020603050405020304" pitchFamily="18" charset="0"/>
              </a:rPr>
              <a:t>nghĩa</a:t>
            </a:r>
            <a:endParaRPr kumimoji="0" lang="ko-KR" altLang="en-US" sz="36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4" name="Content Placeholder 5">
            <a:extLst>
              <a:ext uri="{FF2B5EF4-FFF2-40B4-BE49-F238E27FC236}">
                <a16:creationId xmlns:a16="http://schemas.microsoft.com/office/drawing/2014/main" xmlns="" id="{F041819C-BD7D-4F73-9322-1F7884087047}"/>
              </a:ext>
            </a:extLst>
          </p:cNvPr>
          <p:cNvSpPr txBox="1">
            <a:spLocks/>
          </p:cNvSpPr>
          <p:nvPr/>
        </p:nvSpPr>
        <p:spPr>
          <a:xfrm>
            <a:off x="353688" y="1874575"/>
            <a:ext cx="11484624" cy="4278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Bảo đảm liên tục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bổ sung lực lượng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cho Đảng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Là đòi hỏi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tất yếu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của sự phát triển Đảng,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Là biện pháp trực tiếp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nâng cao chất lượng đội ngũ đảng viên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góp phần nâng cao năng lực lãnh đạo và sức chiến đấu của Đảng.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Thực hiện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trẻ hóa đội ngũ đảng viên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đưa những nguồn lực mới, trẻ, khỏe, năng động, sáng tạo vào Đảng</a:t>
            </a:r>
          </a:p>
        </p:txBody>
      </p:sp>
    </p:spTree>
    <p:extLst>
      <p:ext uri="{BB962C8B-B14F-4D97-AF65-F5344CB8AC3E}">
        <p14:creationId xmlns:p14="http://schemas.microsoft.com/office/powerpoint/2010/main" xmlns="" val="1738101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E5DA124-FAA6-4B7D-8755-3380D4440AF5}"/>
              </a:ext>
            </a:extLst>
          </p:cNvPr>
          <p:cNvSpPr/>
          <p:nvPr/>
        </p:nvSpPr>
        <p:spPr>
          <a:xfrm>
            <a:off x="0" y="410934"/>
            <a:ext cx="5536551" cy="750210"/>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 Unicode MS"/>
                <a:cs typeface="Times New Roman" panose="02020603050405020304" pitchFamily="18" charset="0"/>
              </a:rPr>
              <a:t>Phương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 Unicode MS"/>
                <a:cs typeface="Times New Roman" panose="02020603050405020304" pitchFamily="18" charset="0"/>
              </a:rPr>
              <a:t>châm</a:t>
            </a:r>
            <a:endParaRPr kumimoji="0" lang="ko-KR" altLang="en-US" sz="3600" b="1"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4" name="Content Placeholder 5">
            <a:extLst>
              <a:ext uri="{FF2B5EF4-FFF2-40B4-BE49-F238E27FC236}">
                <a16:creationId xmlns:a16="http://schemas.microsoft.com/office/drawing/2014/main" xmlns="" id="{F041819C-BD7D-4F73-9322-1F7884087047}"/>
              </a:ext>
            </a:extLst>
          </p:cNvPr>
          <p:cNvSpPr txBox="1">
            <a:spLocks/>
          </p:cNvSpPr>
          <p:nvPr/>
        </p:nvSpPr>
        <p:spPr>
          <a:xfrm>
            <a:off x="371060" y="1855525"/>
            <a:ext cx="11535189" cy="35676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8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Coi trọng chất lượng</a:t>
            </a:r>
            <a:r>
              <a:rPr kumimoji="0" lang="vi-VN" sz="3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không chạy theo số lượng đơn thuần.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Phải luôn luôn </a:t>
            </a:r>
            <a:r>
              <a:rPr kumimoji="0" lang="vi-VN" sz="38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đi đôi với củng cố Đảng</a:t>
            </a:r>
            <a:r>
              <a:rPr kumimoji="0" lang="vi-VN" sz="3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làm trong sạch đội ngũ đảng viên.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8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Cảnh giác, đề phòng </a:t>
            </a:r>
            <a:r>
              <a:rPr kumimoji="0" lang="vi-VN" sz="3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những phần tử cơ hội, phản động chui vào Đảng.</a:t>
            </a:r>
          </a:p>
        </p:txBody>
      </p:sp>
    </p:spTree>
    <p:extLst>
      <p:ext uri="{BB962C8B-B14F-4D97-AF65-F5344CB8AC3E}">
        <p14:creationId xmlns:p14="http://schemas.microsoft.com/office/powerpoint/2010/main" xmlns="" val="1233444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E5DA124-FAA6-4B7D-8755-3380D4440AF5}"/>
              </a:ext>
            </a:extLst>
          </p:cNvPr>
          <p:cNvSpPr/>
          <p:nvPr/>
        </p:nvSpPr>
        <p:spPr>
          <a:xfrm>
            <a:off x="0" y="410933"/>
            <a:ext cx="5536551" cy="837296"/>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 Unicode MS"/>
                <a:cs typeface="Times New Roman" panose="02020603050405020304" pitchFamily="18" charset="0"/>
              </a:rPr>
              <a:t>Các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 Unicode MS"/>
                <a:cs typeface="Times New Roman" panose="02020603050405020304" pitchFamily="18" charset="0"/>
              </a:rPr>
              <a:t>bước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 Unicode MS"/>
                <a:cs typeface="Times New Roman" panose="02020603050405020304" pitchFamily="18" charset="0"/>
              </a:rPr>
              <a:t>tiến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 Unicode MS"/>
                <a:cs typeface="Times New Roman" panose="02020603050405020304" pitchFamily="18" charset="0"/>
              </a:rPr>
              <a:t>hành</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endParaRPr>
          </a:p>
        </p:txBody>
      </p:sp>
      <p:sp>
        <p:nvSpPr>
          <p:cNvPr id="4" name="Content Placeholder 5">
            <a:extLst>
              <a:ext uri="{FF2B5EF4-FFF2-40B4-BE49-F238E27FC236}">
                <a16:creationId xmlns:a16="http://schemas.microsoft.com/office/drawing/2014/main" xmlns="" id="{F041819C-BD7D-4F73-9322-1F7884087047}"/>
              </a:ext>
            </a:extLst>
          </p:cNvPr>
          <p:cNvSpPr txBox="1">
            <a:spLocks/>
          </p:cNvSpPr>
          <p:nvPr/>
        </p:nvSpPr>
        <p:spPr>
          <a:xfrm>
            <a:off x="345426" y="1842052"/>
            <a:ext cx="11266003" cy="4126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Các bước tiến hành của công tác kết nạp đảng viên mới phải </a:t>
            </a:r>
            <a:r>
              <a:rPr kumimoji="0" lang="vi-VN" sz="35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khoa học, đúng quy định và kế hoạch </a:t>
            </a:r>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của chi bộ, đảng bộ đề ra. </a:t>
            </a:r>
            <a:endPar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0" indent="-4572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Thực hiện </a:t>
            </a:r>
            <a:r>
              <a:rPr kumimoji="0" lang="vi-VN" sz="35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bước nào phải có chất lượng bước đó</a:t>
            </a:r>
            <a:r>
              <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a:t>
            </a:r>
            <a:endPar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p:txBody>
      </p:sp>
    </p:spTree>
    <p:extLst>
      <p:ext uri="{BB962C8B-B14F-4D97-AF65-F5344CB8AC3E}">
        <p14:creationId xmlns:p14="http://schemas.microsoft.com/office/powerpoint/2010/main" xmlns="" val="4052824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Up Arrow 3">
            <a:extLst>
              <a:ext uri="{FF2B5EF4-FFF2-40B4-BE49-F238E27FC236}">
                <a16:creationId xmlns:a16="http://schemas.microsoft.com/office/drawing/2014/main" xmlns="" id="{34A70FAD-FCD4-4EC7-8119-8FB7FD924203}"/>
              </a:ext>
            </a:extLst>
          </p:cNvPr>
          <p:cNvSpPr/>
          <p:nvPr/>
        </p:nvSpPr>
        <p:spPr>
          <a:xfrm>
            <a:off x="586854" y="1466851"/>
            <a:ext cx="2545679" cy="4698456"/>
          </a:xfrm>
          <a:prstGeom prst="upArrow">
            <a:avLst>
              <a:gd name="adj1" fmla="val 66553"/>
              <a:gd name="adj2" fmla="val 30688"/>
            </a:avLst>
          </a:prstGeom>
          <a:solidFill>
            <a:srgbClr val="F0D23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nvGrpSpPr>
          <p:cNvPr id="78" name="Group 77">
            <a:extLst>
              <a:ext uri="{FF2B5EF4-FFF2-40B4-BE49-F238E27FC236}">
                <a16:creationId xmlns:a16="http://schemas.microsoft.com/office/drawing/2014/main" xmlns="" id="{7FB8613E-8EB9-47EA-8553-440CDFF9DDC8}"/>
              </a:ext>
            </a:extLst>
          </p:cNvPr>
          <p:cNvGrpSpPr/>
          <p:nvPr/>
        </p:nvGrpSpPr>
        <p:grpSpPr>
          <a:xfrm>
            <a:off x="1273804" y="2310140"/>
            <a:ext cx="1493509" cy="756162"/>
            <a:chOff x="4333508" y="1848856"/>
            <a:chExt cx="1493509" cy="756162"/>
          </a:xfrm>
        </p:grpSpPr>
        <p:pic>
          <p:nvPicPr>
            <p:cNvPr id="79" name="Picture 2" descr="E:\002-KIMS BUSINESS\007-04-1-FIVERR\01-PPT-TEMPLATE\COVER-PSD\05-cut-01.png">
              <a:extLst>
                <a:ext uri="{FF2B5EF4-FFF2-40B4-BE49-F238E27FC236}">
                  <a16:creationId xmlns:a16="http://schemas.microsoft.com/office/drawing/2014/main" xmlns="" id="{82EB9059-B341-4312-B1BF-440BF0F76F4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xmlns="">
                  <a:solidFill>
                    <a:srgbClr val="FFFFFF"/>
                  </a:solidFill>
                </a14:hiddenFill>
              </a:ext>
            </a:extLst>
          </p:spPr>
        </p:pic>
        <p:sp>
          <p:nvSpPr>
            <p:cNvPr id="80" name="Isosceles Triangle 79">
              <a:extLst>
                <a:ext uri="{FF2B5EF4-FFF2-40B4-BE49-F238E27FC236}">
                  <a16:creationId xmlns:a16="http://schemas.microsoft.com/office/drawing/2014/main" xmlns="" id="{039D6930-75CB-4049-AF2B-E55FF42A05C2}"/>
                </a:ext>
              </a:extLst>
            </p:cNvPr>
            <p:cNvSpPr/>
            <p:nvPr/>
          </p:nvSpPr>
          <p:spPr>
            <a:xfrm rot="18900000">
              <a:off x="4333508" y="1848856"/>
              <a:ext cx="1272933" cy="633311"/>
            </a:xfrm>
            <a:prstGeom prst="triangle">
              <a:avLst>
                <a:gd name="adj" fmla="val 51150"/>
              </a:avLst>
            </a:prstGeom>
            <a:solidFill>
              <a:srgbClr val="F0D23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ea typeface="Arial Unicode MS"/>
                <a:cs typeface="+mn-cs"/>
              </a:endParaRPr>
            </a:p>
          </p:txBody>
        </p:sp>
      </p:grpSp>
      <p:grpSp>
        <p:nvGrpSpPr>
          <p:cNvPr id="84" name="Group 83">
            <a:extLst>
              <a:ext uri="{FF2B5EF4-FFF2-40B4-BE49-F238E27FC236}">
                <a16:creationId xmlns:a16="http://schemas.microsoft.com/office/drawing/2014/main" xmlns="" id="{95E9B08C-CE45-4A8C-B38D-E58D8BD0792D}"/>
              </a:ext>
            </a:extLst>
          </p:cNvPr>
          <p:cNvGrpSpPr/>
          <p:nvPr/>
        </p:nvGrpSpPr>
        <p:grpSpPr>
          <a:xfrm>
            <a:off x="1273804" y="4063474"/>
            <a:ext cx="1493509" cy="756162"/>
            <a:chOff x="4333508" y="1848856"/>
            <a:chExt cx="1493509" cy="756162"/>
          </a:xfrm>
        </p:grpSpPr>
        <p:pic>
          <p:nvPicPr>
            <p:cNvPr id="85" name="Picture 2" descr="E:\002-KIMS BUSINESS\007-04-1-FIVERR\01-PPT-TEMPLATE\COVER-PSD\05-cut-01.png">
              <a:extLst>
                <a:ext uri="{FF2B5EF4-FFF2-40B4-BE49-F238E27FC236}">
                  <a16:creationId xmlns:a16="http://schemas.microsoft.com/office/drawing/2014/main" xmlns="" id="{2A82A8D1-F050-44F0-8B9B-E85090C32BD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xmlns="">
                  <a:solidFill>
                    <a:srgbClr val="FFFFFF"/>
                  </a:solidFill>
                </a14:hiddenFill>
              </a:ext>
            </a:extLst>
          </p:spPr>
        </p:pic>
        <p:sp>
          <p:nvSpPr>
            <p:cNvPr id="86" name="Isosceles Triangle 85">
              <a:extLst>
                <a:ext uri="{FF2B5EF4-FFF2-40B4-BE49-F238E27FC236}">
                  <a16:creationId xmlns:a16="http://schemas.microsoft.com/office/drawing/2014/main" xmlns="" id="{8EE69F88-8C1A-4B19-8240-E9EC71677D73}"/>
                </a:ext>
              </a:extLst>
            </p:cNvPr>
            <p:cNvSpPr/>
            <p:nvPr/>
          </p:nvSpPr>
          <p:spPr>
            <a:xfrm rot="18900000">
              <a:off x="4333508" y="1848856"/>
              <a:ext cx="1272933" cy="633311"/>
            </a:xfrm>
            <a:prstGeom prst="triangle">
              <a:avLst>
                <a:gd name="adj" fmla="val 51150"/>
              </a:avLst>
            </a:prstGeom>
            <a:solidFill>
              <a:srgbClr val="F0D23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87" name="Group 86">
            <a:extLst>
              <a:ext uri="{FF2B5EF4-FFF2-40B4-BE49-F238E27FC236}">
                <a16:creationId xmlns:a16="http://schemas.microsoft.com/office/drawing/2014/main" xmlns="" id="{4240E828-651E-443A-A05F-6B30BA427EBF}"/>
              </a:ext>
            </a:extLst>
          </p:cNvPr>
          <p:cNvGrpSpPr/>
          <p:nvPr/>
        </p:nvGrpSpPr>
        <p:grpSpPr>
          <a:xfrm>
            <a:off x="1273804" y="4940142"/>
            <a:ext cx="1493509" cy="756162"/>
            <a:chOff x="4333508" y="1848856"/>
            <a:chExt cx="1493509" cy="756162"/>
          </a:xfrm>
        </p:grpSpPr>
        <p:pic>
          <p:nvPicPr>
            <p:cNvPr id="88" name="Picture 2" descr="E:\002-KIMS BUSINESS\007-04-1-FIVERR\01-PPT-TEMPLATE\COVER-PSD\05-cut-01.png">
              <a:extLst>
                <a:ext uri="{FF2B5EF4-FFF2-40B4-BE49-F238E27FC236}">
                  <a16:creationId xmlns:a16="http://schemas.microsoft.com/office/drawing/2014/main" xmlns="" id="{5E910ED4-7703-4B5D-B61B-12DC120FD76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xmlns="">
                  <a:solidFill>
                    <a:srgbClr val="FFFFFF"/>
                  </a:solidFill>
                </a14:hiddenFill>
              </a:ext>
            </a:extLst>
          </p:spPr>
        </p:pic>
        <p:sp>
          <p:nvSpPr>
            <p:cNvPr id="89" name="Isosceles Triangle 88">
              <a:extLst>
                <a:ext uri="{FF2B5EF4-FFF2-40B4-BE49-F238E27FC236}">
                  <a16:creationId xmlns:a16="http://schemas.microsoft.com/office/drawing/2014/main" xmlns="" id="{5DB85D6F-16FF-42E1-9DD9-D418570F9375}"/>
                </a:ext>
              </a:extLst>
            </p:cNvPr>
            <p:cNvSpPr/>
            <p:nvPr/>
          </p:nvSpPr>
          <p:spPr>
            <a:xfrm rot="18900000">
              <a:off x="4333508" y="1848856"/>
              <a:ext cx="1272933" cy="633311"/>
            </a:xfrm>
            <a:prstGeom prst="triangle">
              <a:avLst>
                <a:gd name="adj" fmla="val 51150"/>
              </a:avLst>
            </a:prstGeom>
            <a:solidFill>
              <a:srgbClr val="F0D23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ea typeface="Arial Unicode MS"/>
                <a:cs typeface="+mn-cs"/>
              </a:endParaRPr>
            </a:p>
          </p:txBody>
        </p:sp>
      </p:grpSp>
      <p:sp>
        <p:nvSpPr>
          <p:cNvPr id="3" name="TextBox 2">
            <a:extLst>
              <a:ext uri="{FF2B5EF4-FFF2-40B4-BE49-F238E27FC236}">
                <a16:creationId xmlns:a16="http://schemas.microsoft.com/office/drawing/2014/main" xmlns="" id="{23295E74-6725-48B0-B10C-F32C22C48146}"/>
              </a:ext>
            </a:extLst>
          </p:cNvPr>
          <p:cNvSpPr txBox="1"/>
          <p:nvPr/>
        </p:nvSpPr>
        <p:spPr>
          <a:xfrm>
            <a:off x="438150" y="340769"/>
            <a:ext cx="11068050" cy="630942"/>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altLang="ko-KR" sz="3500" b="1" i="0" u="none" strike="noStrike" kern="1200" cap="none" spc="0" normalizeH="0" baseline="0" noProof="0" dirty="0">
                <a:ln>
                  <a:noFill/>
                </a:ln>
                <a:solidFill>
                  <a:srgbClr val="002060"/>
                </a:solidFill>
                <a:effectLst/>
                <a:uLnTx/>
                <a:uFillTx/>
                <a:latin typeface="Arial"/>
                <a:ea typeface="Arial Unicode MS"/>
                <a:cs typeface="Arial" pitchFamily="34" charset="0"/>
              </a:rPr>
              <a:t>Đưa người không đủ tư cách ra khỏi Đảng</a:t>
            </a:r>
            <a:r>
              <a:rPr kumimoji="0" lang="en-US" altLang="ko-KR" sz="3500" b="1" i="0" u="none" strike="noStrike" kern="1200" cap="none" spc="0" normalizeH="0" baseline="0" noProof="0" dirty="0">
                <a:ln>
                  <a:noFill/>
                </a:ln>
                <a:solidFill>
                  <a:srgbClr val="002060"/>
                </a:solidFill>
                <a:effectLst/>
                <a:uLnTx/>
                <a:uFillTx/>
                <a:latin typeface="Arial"/>
                <a:ea typeface="Arial Unicode MS"/>
                <a:cs typeface="Arial" pitchFamily="34" charset="0"/>
              </a:rPr>
              <a:t>  </a:t>
            </a:r>
            <a:endParaRPr kumimoji="0" lang="ko-KR" altLang="en-US" sz="3500" b="1" i="0" u="none" strike="noStrike" kern="1200" cap="none" spc="0" normalizeH="0" baseline="0" noProof="0" dirty="0">
              <a:ln>
                <a:noFill/>
              </a:ln>
              <a:solidFill>
                <a:srgbClr val="002060"/>
              </a:solidFill>
              <a:effectLst/>
              <a:uLnTx/>
              <a:uFillTx/>
              <a:latin typeface="Arial"/>
              <a:ea typeface="Arial Unicode MS"/>
              <a:cs typeface="Arial" pitchFamily="34" charset="0"/>
            </a:endParaRPr>
          </a:p>
        </p:txBody>
      </p:sp>
      <p:grpSp>
        <p:nvGrpSpPr>
          <p:cNvPr id="59" name="Group 58"/>
          <p:cNvGrpSpPr/>
          <p:nvPr/>
        </p:nvGrpSpPr>
        <p:grpSpPr>
          <a:xfrm>
            <a:off x="1371139" y="3737814"/>
            <a:ext cx="9846431" cy="955429"/>
            <a:chOff x="1371139" y="3737814"/>
            <a:chExt cx="9846431" cy="955429"/>
          </a:xfrm>
        </p:grpSpPr>
        <p:pic>
          <p:nvPicPr>
            <p:cNvPr id="41" name="Picture 2" descr="E:\002-KIMS BUSINESS\007-04-1-FIVERR\01-PPT-TEMPLATE\COVER-PSD\05-cut-01.png">
              <a:extLst>
                <a:ext uri="{FF2B5EF4-FFF2-40B4-BE49-F238E27FC236}">
                  <a16:creationId xmlns:a16="http://schemas.microsoft.com/office/drawing/2014/main" xmlns="" id="{847739A4-89CA-49C5-B4C4-4A032A3D05E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8900000">
              <a:off x="1371139" y="3737814"/>
              <a:ext cx="697530" cy="465303"/>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Rectangle 34">
              <a:extLst>
                <a:ext uri="{FF2B5EF4-FFF2-40B4-BE49-F238E27FC236}">
                  <a16:creationId xmlns:a16="http://schemas.microsoft.com/office/drawing/2014/main" xmlns="" id="{FAA40364-BA9D-45D2-B908-569C1BD6C4F9}"/>
                </a:ext>
              </a:extLst>
            </p:cNvPr>
            <p:cNvSpPr/>
            <p:nvPr/>
          </p:nvSpPr>
          <p:spPr>
            <a:xfrm>
              <a:off x="1540149" y="3750583"/>
              <a:ext cx="2406486" cy="942660"/>
            </a:xfrm>
            <a:prstGeom prst="rect">
              <a:avLst/>
            </a:prstGeom>
            <a:solidFill>
              <a:srgbClr val="54CBA0"/>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500" b="0" i="0" u="none" strike="noStrike" kern="0" cap="none" spc="0" normalizeH="0" baseline="0" noProof="0">
                <a:ln>
                  <a:noFill/>
                </a:ln>
                <a:solidFill>
                  <a:prstClr val="white"/>
                </a:solidFill>
                <a:effectLst/>
                <a:uLnTx/>
                <a:uFillTx/>
                <a:latin typeface="Arial"/>
                <a:ea typeface="Arial Unicode MS"/>
                <a:cs typeface="+mn-cs"/>
              </a:endParaRPr>
            </a:p>
          </p:txBody>
        </p:sp>
        <p:sp>
          <p:nvSpPr>
            <p:cNvPr id="47" name="Rectangle 46"/>
            <p:cNvSpPr/>
            <p:nvPr/>
          </p:nvSpPr>
          <p:spPr>
            <a:xfrm>
              <a:off x="2127390" y="4016546"/>
              <a:ext cx="1819245" cy="477054"/>
            </a:xfrm>
            <a:prstGeom prst="rect">
              <a:avLst/>
            </a:prstGeom>
          </p:spPr>
          <p:txBody>
            <a:bodyPr wrap="square">
              <a:spAutoFit/>
            </a:bodyPr>
            <a:lstStyle/>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white"/>
                </a:solidFill>
                <a:effectLst/>
                <a:uLnTx/>
                <a:uFillTx/>
                <a:latin typeface="Arial"/>
                <a:ea typeface="Arial Unicode MS"/>
                <a:cs typeface="Times New Roman" panose="02020603050405020304" pitchFamily="18" charset="0"/>
              </a:endParaRPr>
            </a:p>
          </p:txBody>
        </p:sp>
        <p:sp>
          <p:nvSpPr>
            <p:cNvPr id="49" name="Rectangle 48"/>
            <p:cNvSpPr/>
            <p:nvPr/>
          </p:nvSpPr>
          <p:spPr>
            <a:xfrm>
              <a:off x="4399649" y="3787662"/>
              <a:ext cx="6817921" cy="861774"/>
            </a:xfrm>
            <a:prstGeom prst="rect">
              <a:avLst/>
            </a:prstGeom>
          </p:spPr>
          <p:txBody>
            <a:bodyPr wrap="square">
              <a:spAutoFit/>
            </a:bodyPr>
            <a:lstStyle/>
            <a:p>
              <a:pPr marL="0" marR="0" lvl="3"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Nội</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dung,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hình</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thức</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đưa</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những</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người</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p>
            <a:p>
              <a:pPr marL="0" marR="0" lvl="3"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không</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đủ</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tư</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cách</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ra</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khỏi</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Đảng</a:t>
              </a:r>
              <a:endParaRPr kumimoji="0" lang="en-US" sz="2500" b="0"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endParaRPr>
            </a:p>
          </p:txBody>
        </p:sp>
        <p:cxnSp>
          <p:nvCxnSpPr>
            <p:cNvPr id="53" name="Straight Arrow Connector 52">
              <a:extLst>
                <a:ext uri="{FF2B5EF4-FFF2-40B4-BE49-F238E27FC236}">
                  <a16:creationId xmlns:a16="http://schemas.microsoft.com/office/drawing/2014/main" xmlns="" id="{FF5087AC-F9AB-46A1-94AF-62BF46748AD8}"/>
                </a:ext>
              </a:extLst>
            </p:cNvPr>
            <p:cNvCxnSpPr/>
            <p:nvPr/>
          </p:nvCxnSpPr>
          <p:spPr>
            <a:xfrm>
              <a:off x="3946635" y="4595435"/>
              <a:ext cx="1229546" cy="13854"/>
            </a:xfrm>
            <a:prstGeom prst="straightConnector1">
              <a:avLst/>
            </a:prstGeom>
            <a:ln w="381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a:off x="1531321" y="5080299"/>
            <a:ext cx="9493175" cy="951542"/>
            <a:chOff x="1531321" y="5080299"/>
            <a:chExt cx="9493175" cy="951542"/>
          </a:xfrm>
        </p:grpSpPr>
        <p:sp>
          <p:nvSpPr>
            <p:cNvPr id="36" name="Rectangle 35">
              <a:extLst>
                <a:ext uri="{FF2B5EF4-FFF2-40B4-BE49-F238E27FC236}">
                  <a16:creationId xmlns:a16="http://schemas.microsoft.com/office/drawing/2014/main" xmlns="" id="{76603B9D-A4A8-4F69-B8F2-C21AB73268F4}"/>
                </a:ext>
              </a:extLst>
            </p:cNvPr>
            <p:cNvSpPr/>
            <p:nvPr/>
          </p:nvSpPr>
          <p:spPr>
            <a:xfrm>
              <a:off x="1531321" y="5080299"/>
              <a:ext cx="2406486" cy="942660"/>
            </a:xfrm>
            <a:prstGeom prst="rect">
              <a:avLst/>
            </a:prstGeom>
            <a:solidFill>
              <a:srgbClr val="ED3B55"/>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500" b="0" i="0" u="none" strike="noStrike" kern="0" cap="none" spc="0" normalizeH="0" baseline="0" noProof="0">
                <a:ln>
                  <a:noFill/>
                </a:ln>
                <a:solidFill>
                  <a:prstClr val="white"/>
                </a:solidFill>
                <a:effectLst/>
                <a:uLnTx/>
                <a:uFillTx/>
                <a:latin typeface="Arial"/>
                <a:ea typeface="Arial Unicode MS"/>
                <a:cs typeface="+mn-cs"/>
              </a:endParaRPr>
            </a:p>
          </p:txBody>
        </p:sp>
        <p:sp>
          <p:nvSpPr>
            <p:cNvPr id="48" name="Rectangle 47"/>
            <p:cNvSpPr/>
            <p:nvPr/>
          </p:nvSpPr>
          <p:spPr>
            <a:xfrm>
              <a:off x="2325806" y="5356976"/>
              <a:ext cx="1592766" cy="477054"/>
            </a:xfrm>
            <a:prstGeom prst="rect">
              <a:avLst/>
            </a:prstGeom>
          </p:spPr>
          <p:txBody>
            <a:bodyPr wrap="square">
              <a:spAutoFit/>
            </a:bodyPr>
            <a:lstStyle/>
            <a:p>
              <a:pPr marL="57150" marR="0" lvl="3" indent="0" algn="ctr" defTabSz="914400" rtl="0" eaLnBrk="1" fontAlgn="auto" latinLnBrk="0" hangingPunct="1">
                <a:lnSpc>
                  <a:spcPct val="100000"/>
                </a:lnSpc>
                <a:spcBef>
                  <a:spcPts val="0"/>
                </a:spcBef>
                <a:spcAft>
                  <a:spcPts val="0"/>
                </a:spcAft>
                <a:buClrTx/>
                <a:buSzTx/>
                <a:buFontTx/>
                <a:buNone/>
                <a:tabLst/>
                <a:defRPr/>
              </a:pPr>
              <a:r>
                <a:rPr kumimoji="0" lang="en-US" altLang="ko-KR" sz="2500" b="1" i="0" u="none" strike="noStrike" kern="1200" cap="none" spc="0" normalizeH="0" baseline="0" noProof="0" dirty="0">
                  <a:ln>
                    <a:noFill/>
                  </a:ln>
                  <a:solidFill>
                    <a:prstClr val="white"/>
                  </a:solidFill>
                  <a:effectLst/>
                  <a:uLnTx/>
                  <a:uFillTx/>
                  <a:latin typeface="Arial"/>
                  <a:ea typeface="Arial Unicode MS"/>
                  <a:cs typeface="Times New Roman" panose="02020603050405020304" pitchFamily="18" charset="0"/>
                </a:rPr>
                <a:t> </a:t>
              </a:r>
              <a:endParaRPr kumimoji="0" lang="en-US" sz="2500" b="0" i="0" u="none" strike="noStrike" kern="1200" cap="none" spc="0" normalizeH="0" baseline="0" noProof="0" dirty="0">
                <a:ln>
                  <a:noFill/>
                </a:ln>
                <a:solidFill>
                  <a:prstClr val="white"/>
                </a:solidFill>
                <a:effectLst/>
                <a:uLnTx/>
                <a:uFillTx/>
                <a:latin typeface="Arial"/>
                <a:ea typeface="Arial Unicode MS"/>
                <a:cs typeface="Times New Roman" panose="02020603050405020304" pitchFamily="18" charset="0"/>
              </a:endParaRPr>
            </a:p>
          </p:txBody>
        </p:sp>
        <p:sp>
          <p:nvSpPr>
            <p:cNvPr id="51" name="Rectangle 50"/>
            <p:cNvSpPr/>
            <p:nvPr/>
          </p:nvSpPr>
          <p:spPr>
            <a:xfrm>
              <a:off x="4575065" y="5170067"/>
              <a:ext cx="6449431" cy="861774"/>
            </a:xfrm>
            <a:prstGeom prst="rect">
              <a:avLst/>
            </a:prstGeom>
          </p:spPr>
          <p:txBody>
            <a:bodyPr wrap="square">
              <a:spAutoFit/>
            </a:bodyPr>
            <a:lstStyle/>
            <a:p>
              <a:pPr marL="57150" marR="0" lvl="3"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Giải</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pháp</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đưa</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người</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không</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đủ</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tư</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cách</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p>
            <a:p>
              <a:pPr marL="57150" marR="0" lvl="3"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đảng</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viên</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ra</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khỏi</a:t>
              </a:r>
              <a:r>
                <a:rPr kumimoji="0" lang="en-US" sz="2500" b="1"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Arial"/>
                  <a:ea typeface="Arial Unicode MS"/>
                  <a:cs typeface="Times New Roman" panose="02020603050405020304" pitchFamily="18" charset="0"/>
                </a:rPr>
                <a:t>Đảng</a:t>
              </a:r>
              <a:endParaRPr kumimoji="0" lang="en-US" sz="2500" b="0" i="0" u="none" strike="noStrike" kern="1200" cap="none" spc="0" normalizeH="0" baseline="0" noProof="0" dirty="0">
                <a:ln>
                  <a:noFill/>
                </a:ln>
                <a:solidFill>
                  <a:prstClr val="black"/>
                </a:solidFill>
                <a:effectLst/>
                <a:uLnTx/>
                <a:uFillTx/>
                <a:latin typeface="Arial"/>
                <a:ea typeface="Arial Unicode MS"/>
                <a:cs typeface="Times New Roman" panose="02020603050405020304" pitchFamily="18" charset="0"/>
              </a:endParaRPr>
            </a:p>
          </p:txBody>
        </p:sp>
        <p:cxnSp>
          <p:nvCxnSpPr>
            <p:cNvPr id="54" name="Straight Arrow Connector 53">
              <a:extLst>
                <a:ext uri="{FF2B5EF4-FFF2-40B4-BE49-F238E27FC236}">
                  <a16:creationId xmlns:a16="http://schemas.microsoft.com/office/drawing/2014/main" xmlns="" id="{FF5087AC-F9AB-46A1-94AF-62BF46748AD8}"/>
                </a:ext>
              </a:extLst>
            </p:cNvPr>
            <p:cNvCxnSpPr/>
            <p:nvPr/>
          </p:nvCxnSpPr>
          <p:spPr>
            <a:xfrm>
              <a:off x="4015184" y="5987191"/>
              <a:ext cx="2028469" cy="0"/>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1504929" y="2340745"/>
            <a:ext cx="9067811" cy="942660"/>
            <a:chOff x="1504929" y="2340745"/>
            <a:chExt cx="9067811" cy="942660"/>
          </a:xfrm>
        </p:grpSpPr>
        <p:sp>
          <p:nvSpPr>
            <p:cNvPr id="34" name="Rectangle 33">
              <a:extLst>
                <a:ext uri="{FF2B5EF4-FFF2-40B4-BE49-F238E27FC236}">
                  <a16:creationId xmlns:a16="http://schemas.microsoft.com/office/drawing/2014/main" xmlns="" id="{EFEF3B5E-3465-4577-846A-3AF009180DDB}"/>
                </a:ext>
              </a:extLst>
            </p:cNvPr>
            <p:cNvSpPr/>
            <p:nvPr/>
          </p:nvSpPr>
          <p:spPr>
            <a:xfrm>
              <a:off x="1504929" y="2340745"/>
              <a:ext cx="2406486" cy="942660"/>
            </a:xfrm>
            <a:prstGeom prst="rect">
              <a:avLst/>
            </a:prstGeom>
            <a:solidFill>
              <a:srgbClr val="78AAE1"/>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500" b="0" i="0" u="none" strike="noStrike" kern="0" cap="none" spc="0" normalizeH="0" baseline="0" noProof="0">
                <a:ln>
                  <a:noFill/>
                </a:ln>
                <a:solidFill>
                  <a:prstClr val="white"/>
                </a:solidFill>
                <a:effectLst/>
                <a:uLnTx/>
                <a:uFillTx/>
                <a:latin typeface="Arial"/>
                <a:ea typeface="Arial Unicode MS"/>
                <a:cs typeface="+mn-cs"/>
              </a:endParaRPr>
            </a:p>
          </p:txBody>
        </p:sp>
        <p:sp>
          <p:nvSpPr>
            <p:cNvPr id="46" name="Rectangle 45"/>
            <p:cNvSpPr/>
            <p:nvPr/>
          </p:nvSpPr>
          <p:spPr>
            <a:xfrm>
              <a:off x="2299414" y="2411563"/>
              <a:ext cx="1592766" cy="598112"/>
            </a:xfrm>
            <a:prstGeom prst="rect">
              <a:avLst/>
            </a:prstGeom>
          </p:spPr>
          <p:txBody>
            <a:bodyPr wrap="square">
              <a:spAutoFit/>
            </a:bodyPr>
            <a:lstStyle/>
            <a:p>
              <a:pPr marL="57150" marR="0" lvl="3" indent="0" algn="just" defTabSz="914400" rtl="0" eaLnBrk="1" fontAlgn="auto" latinLnBrk="0" hangingPunct="1">
                <a:lnSpc>
                  <a:spcPct val="150000"/>
                </a:lnSpc>
                <a:spcBef>
                  <a:spcPts val="600"/>
                </a:spcBef>
                <a:spcAft>
                  <a:spcPts val="600"/>
                </a:spcAft>
                <a:buClrTx/>
                <a:buSzTx/>
                <a:buFontTx/>
                <a:buNone/>
                <a:tabLst/>
                <a:defRPr/>
              </a:pPr>
              <a:endParaRPr kumimoji="0" lang="en-US" sz="2500" b="0" i="0" u="none" strike="noStrike" kern="120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endParaRPr>
            </a:p>
          </p:txBody>
        </p:sp>
        <p:sp>
          <p:nvSpPr>
            <p:cNvPr id="50" name="Rectangle 49"/>
            <p:cNvSpPr/>
            <p:nvPr/>
          </p:nvSpPr>
          <p:spPr>
            <a:xfrm>
              <a:off x="4548673" y="2705946"/>
              <a:ext cx="6024067"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Ý </a:t>
              </a:r>
              <a:r>
                <a:rPr kumimoji="0" lang="en-US" sz="2500" b="1" i="0" u="none" strike="noStrike" kern="1200" cap="none" spc="0" normalizeH="0" baseline="0" noProof="0" dirty="0" err="1">
                  <a:ln>
                    <a:noFill/>
                  </a:ln>
                  <a:solidFill>
                    <a:prstClr val="black"/>
                  </a:solidFill>
                  <a:effectLst/>
                  <a:uLnTx/>
                  <a:uFillTx/>
                  <a:latin typeface="Arial"/>
                  <a:ea typeface="Calibri" panose="020F0502020204030204" pitchFamily="34" charset="0"/>
                  <a:cs typeface="Times New Roman" panose="02020603050405020304" pitchFamily="18" charset="0"/>
                </a:rPr>
                <a:t>nghĩa</a:t>
              </a:r>
              <a:endParaRPr kumimoji="0" lang="en-US" sz="2500" b="0" i="0" u="none" strike="noStrike" kern="1200" cap="none" spc="0" normalizeH="0" baseline="0" noProof="0" dirty="0">
                <a:ln>
                  <a:noFill/>
                </a:ln>
                <a:solidFill>
                  <a:prstClr val="black"/>
                </a:solidFill>
                <a:effectLst/>
                <a:uLnTx/>
                <a:uFillTx/>
                <a:latin typeface="Arial"/>
                <a:ea typeface="Arial Unicode MS"/>
                <a:cs typeface="+mn-cs"/>
              </a:endParaRPr>
            </a:p>
          </p:txBody>
        </p:sp>
        <p:cxnSp>
          <p:nvCxnSpPr>
            <p:cNvPr id="52" name="Straight Arrow Connector 51">
              <a:extLst>
                <a:ext uri="{FF2B5EF4-FFF2-40B4-BE49-F238E27FC236}">
                  <a16:creationId xmlns:a16="http://schemas.microsoft.com/office/drawing/2014/main" xmlns="" id="{FF5087AC-F9AB-46A1-94AF-62BF46748AD8}"/>
                </a:ext>
              </a:extLst>
            </p:cNvPr>
            <p:cNvCxnSpPr/>
            <p:nvPr/>
          </p:nvCxnSpPr>
          <p:spPr>
            <a:xfrm>
              <a:off x="3911415" y="3210113"/>
              <a:ext cx="3110573" cy="5914"/>
            </a:xfrm>
            <a:prstGeom prst="straightConnector1">
              <a:avLst/>
            </a:prstGeom>
            <a:ln w="3810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xmlns="" id="{7FB8613E-8EB9-47EA-8553-440CDFF9DDC8}"/>
              </a:ext>
            </a:extLst>
          </p:cNvPr>
          <p:cNvGrpSpPr/>
          <p:nvPr/>
        </p:nvGrpSpPr>
        <p:grpSpPr>
          <a:xfrm>
            <a:off x="752081" y="2037557"/>
            <a:ext cx="1898814" cy="1165611"/>
            <a:chOff x="4333508" y="1848856"/>
            <a:chExt cx="1493509" cy="756162"/>
          </a:xfrm>
        </p:grpSpPr>
        <p:pic>
          <p:nvPicPr>
            <p:cNvPr id="94" name="Picture 2" descr="E:\002-KIMS BUSINESS\007-04-1-FIVERR\01-PPT-TEMPLATE\COVER-PSD\05-cut-01.png">
              <a:extLst>
                <a:ext uri="{FF2B5EF4-FFF2-40B4-BE49-F238E27FC236}">
                  <a16:creationId xmlns:a16="http://schemas.microsoft.com/office/drawing/2014/main" xmlns="" id="{82EB9059-B341-4312-B1BF-440BF0F76F4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xmlns="">
                  <a:solidFill>
                    <a:srgbClr val="FFFFFF"/>
                  </a:solidFill>
                </a14:hiddenFill>
              </a:ext>
            </a:extLst>
          </p:spPr>
        </p:pic>
        <p:sp>
          <p:nvSpPr>
            <p:cNvPr id="95" name="Isosceles Triangle 94">
              <a:extLst>
                <a:ext uri="{FF2B5EF4-FFF2-40B4-BE49-F238E27FC236}">
                  <a16:creationId xmlns:a16="http://schemas.microsoft.com/office/drawing/2014/main" xmlns="" id="{039D6930-75CB-4049-AF2B-E55FF42A05C2}"/>
                </a:ext>
              </a:extLst>
            </p:cNvPr>
            <p:cNvSpPr/>
            <p:nvPr/>
          </p:nvSpPr>
          <p:spPr>
            <a:xfrm rot="18900000">
              <a:off x="4333508" y="1848856"/>
              <a:ext cx="1272933" cy="633311"/>
            </a:xfrm>
            <a:prstGeom prst="triangle">
              <a:avLst>
                <a:gd name="adj" fmla="val 51150"/>
              </a:avLst>
            </a:prstGeom>
            <a:solidFill>
              <a:srgbClr val="F0D23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ea typeface="Arial Unicode MS"/>
                <a:cs typeface="+mn-cs"/>
              </a:endParaRPr>
            </a:p>
          </p:txBody>
        </p:sp>
      </p:grpSp>
      <p:grpSp>
        <p:nvGrpSpPr>
          <p:cNvPr id="96" name="Group 95">
            <a:extLst>
              <a:ext uri="{FF2B5EF4-FFF2-40B4-BE49-F238E27FC236}">
                <a16:creationId xmlns:a16="http://schemas.microsoft.com/office/drawing/2014/main" xmlns="" id="{7FB8613E-8EB9-47EA-8553-440CDFF9DDC8}"/>
              </a:ext>
            </a:extLst>
          </p:cNvPr>
          <p:cNvGrpSpPr/>
          <p:nvPr/>
        </p:nvGrpSpPr>
        <p:grpSpPr>
          <a:xfrm>
            <a:off x="973149" y="3503684"/>
            <a:ext cx="1493509" cy="893834"/>
            <a:chOff x="4333508" y="1848856"/>
            <a:chExt cx="1493509" cy="756162"/>
          </a:xfrm>
        </p:grpSpPr>
        <p:pic>
          <p:nvPicPr>
            <p:cNvPr id="97" name="Picture 2" descr="E:\002-KIMS BUSINESS\007-04-1-FIVERR\01-PPT-TEMPLATE\COVER-PSD\05-cut-01.png">
              <a:extLst>
                <a:ext uri="{FF2B5EF4-FFF2-40B4-BE49-F238E27FC236}">
                  <a16:creationId xmlns:a16="http://schemas.microsoft.com/office/drawing/2014/main" xmlns="" id="{82EB9059-B341-4312-B1BF-440BF0F76F4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xmlns="">
                  <a:solidFill>
                    <a:srgbClr val="FFFFFF"/>
                  </a:solidFill>
                </a14:hiddenFill>
              </a:ext>
            </a:extLst>
          </p:spPr>
        </p:pic>
        <p:sp>
          <p:nvSpPr>
            <p:cNvPr id="98" name="Isosceles Triangle 97">
              <a:extLst>
                <a:ext uri="{FF2B5EF4-FFF2-40B4-BE49-F238E27FC236}">
                  <a16:creationId xmlns:a16="http://schemas.microsoft.com/office/drawing/2014/main" xmlns="" id="{039D6930-75CB-4049-AF2B-E55FF42A05C2}"/>
                </a:ext>
              </a:extLst>
            </p:cNvPr>
            <p:cNvSpPr/>
            <p:nvPr/>
          </p:nvSpPr>
          <p:spPr>
            <a:xfrm rot="18900000">
              <a:off x="4333508" y="1848856"/>
              <a:ext cx="1272933" cy="633311"/>
            </a:xfrm>
            <a:prstGeom prst="triangle">
              <a:avLst>
                <a:gd name="adj" fmla="val 51150"/>
              </a:avLst>
            </a:prstGeom>
            <a:solidFill>
              <a:srgbClr val="F0D23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ea typeface="Arial Unicode MS"/>
                <a:cs typeface="+mn-cs"/>
              </a:endParaRPr>
            </a:p>
          </p:txBody>
        </p:sp>
      </p:grpSp>
      <p:grpSp>
        <p:nvGrpSpPr>
          <p:cNvPr id="100" name="Group 99">
            <a:extLst>
              <a:ext uri="{FF2B5EF4-FFF2-40B4-BE49-F238E27FC236}">
                <a16:creationId xmlns:a16="http://schemas.microsoft.com/office/drawing/2014/main" xmlns="" id="{7FB8613E-8EB9-47EA-8553-440CDFF9DDC8}"/>
              </a:ext>
            </a:extLst>
          </p:cNvPr>
          <p:cNvGrpSpPr/>
          <p:nvPr/>
        </p:nvGrpSpPr>
        <p:grpSpPr>
          <a:xfrm>
            <a:off x="953369" y="4984093"/>
            <a:ext cx="1493509" cy="756162"/>
            <a:chOff x="4333508" y="1848856"/>
            <a:chExt cx="1493509" cy="756162"/>
          </a:xfrm>
        </p:grpSpPr>
        <p:pic>
          <p:nvPicPr>
            <p:cNvPr id="101" name="Picture 2" descr="E:\002-KIMS BUSINESS\007-04-1-FIVERR\01-PPT-TEMPLATE\COVER-PSD\05-cut-01.png">
              <a:extLst>
                <a:ext uri="{FF2B5EF4-FFF2-40B4-BE49-F238E27FC236}">
                  <a16:creationId xmlns:a16="http://schemas.microsoft.com/office/drawing/2014/main" xmlns="" id="{82EB9059-B341-4312-B1BF-440BF0F76F4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xmlns="">
                  <a:solidFill>
                    <a:srgbClr val="FFFFFF"/>
                  </a:solidFill>
                </a14:hiddenFill>
              </a:ext>
            </a:extLst>
          </p:spPr>
        </p:pic>
        <p:sp>
          <p:nvSpPr>
            <p:cNvPr id="102" name="Isosceles Triangle 101">
              <a:extLst>
                <a:ext uri="{FF2B5EF4-FFF2-40B4-BE49-F238E27FC236}">
                  <a16:creationId xmlns:a16="http://schemas.microsoft.com/office/drawing/2014/main" xmlns="" id="{039D6930-75CB-4049-AF2B-E55FF42A05C2}"/>
                </a:ext>
              </a:extLst>
            </p:cNvPr>
            <p:cNvSpPr/>
            <p:nvPr/>
          </p:nvSpPr>
          <p:spPr>
            <a:xfrm rot="18900000">
              <a:off x="4333508" y="1848856"/>
              <a:ext cx="1272933" cy="633311"/>
            </a:xfrm>
            <a:prstGeom prst="triangle">
              <a:avLst>
                <a:gd name="adj" fmla="val 51150"/>
              </a:avLst>
            </a:prstGeom>
            <a:solidFill>
              <a:srgbClr val="F0D23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ea typeface="Arial Unicode MS"/>
                <a:cs typeface="+mn-cs"/>
              </a:endParaRPr>
            </a:p>
          </p:txBody>
        </p:sp>
      </p:grpSp>
      <p:pic>
        <p:nvPicPr>
          <p:cNvPr id="104" name="Picture 103"/>
          <p:cNvPicPr>
            <a:picLocks noChangeAspect="1"/>
          </p:cNvPicPr>
          <p:nvPr/>
        </p:nvPicPr>
        <p:blipFill>
          <a:blip r:embed="rId4" cstate="print"/>
          <a:stretch>
            <a:fillRect/>
          </a:stretch>
        </p:blipFill>
        <p:spPr>
          <a:xfrm>
            <a:off x="10365319" y="5716285"/>
            <a:ext cx="1695450" cy="857250"/>
          </a:xfrm>
          <a:prstGeom prst="rect">
            <a:avLst/>
          </a:prstGeom>
        </p:spPr>
      </p:pic>
    </p:spTree>
    <p:extLst>
      <p:ext uri="{BB962C8B-B14F-4D97-AF65-F5344CB8AC3E}">
        <p14:creationId xmlns:p14="http://schemas.microsoft.com/office/powerpoint/2010/main" xmlns="" val="51390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ppt_x"/>
                                          </p:val>
                                        </p:tav>
                                        <p:tav tm="100000">
                                          <p:val>
                                            <p:strVal val="#ppt_x"/>
                                          </p:val>
                                        </p:tav>
                                      </p:tavLst>
                                    </p:anim>
                                    <p:anim calcmode="lin" valueType="num">
                                      <p:cBhvr additive="base">
                                        <p:cTn id="12" dur="500" fill="hold"/>
                                        <p:tgtEl>
                                          <p:spTgt spid="7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500" fill="hold"/>
                                        <p:tgtEl>
                                          <p:spTgt spid="84"/>
                                        </p:tgtEl>
                                        <p:attrNameLst>
                                          <p:attrName>ppt_x</p:attrName>
                                        </p:attrNameLst>
                                      </p:cBhvr>
                                      <p:tavLst>
                                        <p:tav tm="0">
                                          <p:val>
                                            <p:strVal val="#ppt_x"/>
                                          </p:val>
                                        </p:tav>
                                        <p:tav tm="100000">
                                          <p:val>
                                            <p:strVal val="#ppt_x"/>
                                          </p:val>
                                        </p:tav>
                                      </p:tavLst>
                                    </p:anim>
                                    <p:anim calcmode="lin" valueType="num">
                                      <p:cBhvr additive="base">
                                        <p:cTn id="16" dur="500" fill="hold"/>
                                        <p:tgtEl>
                                          <p:spTgt spid="8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anim calcmode="lin" valueType="num">
                                      <p:cBhvr additive="base">
                                        <p:cTn id="19" dur="500" fill="hold"/>
                                        <p:tgtEl>
                                          <p:spTgt spid="87"/>
                                        </p:tgtEl>
                                        <p:attrNameLst>
                                          <p:attrName>ppt_x</p:attrName>
                                        </p:attrNameLst>
                                      </p:cBhvr>
                                      <p:tavLst>
                                        <p:tav tm="0">
                                          <p:val>
                                            <p:strVal val="#ppt_x"/>
                                          </p:val>
                                        </p:tav>
                                        <p:tav tm="100000">
                                          <p:val>
                                            <p:strVal val="#ppt_x"/>
                                          </p:val>
                                        </p:tav>
                                      </p:tavLst>
                                    </p:anim>
                                    <p:anim calcmode="lin" valueType="num">
                                      <p:cBhvr additive="base">
                                        <p:cTn id="20" dur="500" fill="hold"/>
                                        <p:tgtEl>
                                          <p:spTgt spid="8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3"/>
                                        </p:tgtEl>
                                        <p:attrNameLst>
                                          <p:attrName>style.visibility</p:attrName>
                                        </p:attrNameLst>
                                      </p:cBhvr>
                                      <p:to>
                                        <p:strVal val="visible"/>
                                      </p:to>
                                    </p:set>
                                    <p:anim calcmode="lin" valueType="num">
                                      <p:cBhvr additive="base">
                                        <p:cTn id="23" dur="500" fill="hold"/>
                                        <p:tgtEl>
                                          <p:spTgt spid="93"/>
                                        </p:tgtEl>
                                        <p:attrNameLst>
                                          <p:attrName>ppt_x</p:attrName>
                                        </p:attrNameLst>
                                      </p:cBhvr>
                                      <p:tavLst>
                                        <p:tav tm="0">
                                          <p:val>
                                            <p:strVal val="#ppt_x"/>
                                          </p:val>
                                        </p:tav>
                                        <p:tav tm="100000">
                                          <p:val>
                                            <p:strVal val="#ppt_x"/>
                                          </p:val>
                                        </p:tav>
                                      </p:tavLst>
                                    </p:anim>
                                    <p:anim calcmode="lin" valueType="num">
                                      <p:cBhvr additive="base">
                                        <p:cTn id="24" dur="500" fill="hold"/>
                                        <p:tgtEl>
                                          <p:spTgt spid="9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6"/>
                                        </p:tgtEl>
                                        <p:attrNameLst>
                                          <p:attrName>style.visibility</p:attrName>
                                        </p:attrNameLst>
                                      </p:cBhvr>
                                      <p:to>
                                        <p:strVal val="visible"/>
                                      </p:to>
                                    </p:set>
                                    <p:anim calcmode="lin" valueType="num">
                                      <p:cBhvr additive="base">
                                        <p:cTn id="27" dur="500" fill="hold"/>
                                        <p:tgtEl>
                                          <p:spTgt spid="96"/>
                                        </p:tgtEl>
                                        <p:attrNameLst>
                                          <p:attrName>ppt_x</p:attrName>
                                        </p:attrNameLst>
                                      </p:cBhvr>
                                      <p:tavLst>
                                        <p:tav tm="0">
                                          <p:val>
                                            <p:strVal val="#ppt_x"/>
                                          </p:val>
                                        </p:tav>
                                        <p:tav tm="100000">
                                          <p:val>
                                            <p:strVal val="#ppt_x"/>
                                          </p:val>
                                        </p:tav>
                                      </p:tavLst>
                                    </p:anim>
                                    <p:anim calcmode="lin" valueType="num">
                                      <p:cBhvr additive="base">
                                        <p:cTn id="28" dur="500" fill="hold"/>
                                        <p:tgtEl>
                                          <p:spTgt spid="9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8"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 calcmode="lin" valueType="num">
                                      <p:cBhvr additive="base">
                                        <p:cTn id="36" dur="500" fill="hold"/>
                                        <p:tgtEl>
                                          <p:spTgt spid="58"/>
                                        </p:tgtEl>
                                        <p:attrNameLst>
                                          <p:attrName>ppt_x</p:attrName>
                                        </p:attrNameLst>
                                      </p:cBhvr>
                                      <p:tavLst>
                                        <p:tav tm="0">
                                          <p:val>
                                            <p:strVal val="0-#ppt_w/2"/>
                                          </p:val>
                                        </p:tav>
                                        <p:tav tm="100000">
                                          <p:val>
                                            <p:strVal val="#ppt_x"/>
                                          </p:val>
                                        </p:tav>
                                      </p:tavLst>
                                    </p:anim>
                                    <p:anim calcmode="lin" valueType="num">
                                      <p:cBhvr additive="base">
                                        <p:cTn id="37" dur="500" fill="hold"/>
                                        <p:tgtEl>
                                          <p:spTgt spid="58"/>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2" presetClass="entr" presetSubtype="8" fill="hold" nodeType="after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additive="base">
                                        <p:cTn id="41" dur="500" fill="hold"/>
                                        <p:tgtEl>
                                          <p:spTgt spid="59"/>
                                        </p:tgtEl>
                                        <p:attrNameLst>
                                          <p:attrName>ppt_x</p:attrName>
                                        </p:attrNameLst>
                                      </p:cBhvr>
                                      <p:tavLst>
                                        <p:tav tm="0">
                                          <p:val>
                                            <p:strVal val="0-#ppt_w/2"/>
                                          </p:val>
                                        </p:tav>
                                        <p:tav tm="100000">
                                          <p:val>
                                            <p:strVal val="#ppt_x"/>
                                          </p:val>
                                        </p:tav>
                                      </p:tavLst>
                                    </p:anim>
                                    <p:anim calcmode="lin" valueType="num">
                                      <p:cBhvr additive="base">
                                        <p:cTn id="42" dur="500" fill="hold"/>
                                        <p:tgtEl>
                                          <p:spTgt spid="59"/>
                                        </p:tgtEl>
                                        <p:attrNameLst>
                                          <p:attrName>ppt_y</p:attrName>
                                        </p:attrNameLst>
                                      </p:cBhvr>
                                      <p:tavLst>
                                        <p:tav tm="0">
                                          <p:val>
                                            <p:strVal val="#ppt_y"/>
                                          </p:val>
                                        </p:tav>
                                        <p:tav tm="100000">
                                          <p:val>
                                            <p:strVal val="#ppt_y"/>
                                          </p:val>
                                        </p:tav>
                                      </p:tavLst>
                                    </p:anim>
                                  </p:childTnLst>
                                </p:cTn>
                              </p:par>
                            </p:childTnLst>
                          </p:cTn>
                        </p:par>
                        <p:par>
                          <p:cTn id="43" fill="hold">
                            <p:stCondLst>
                              <p:cond delay="1500"/>
                            </p:stCondLst>
                            <p:childTnLst>
                              <p:par>
                                <p:cTn id="44" presetID="2" presetClass="entr" presetSubtype="8" fill="hold" nodeType="afterEffect">
                                  <p:stCondLst>
                                    <p:cond delay="0"/>
                                  </p:stCondLst>
                                  <p:childTnLst>
                                    <p:set>
                                      <p:cBhvr>
                                        <p:cTn id="45" dur="1" fill="hold">
                                          <p:stCondLst>
                                            <p:cond delay="0"/>
                                          </p:stCondLst>
                                        </p:cTn>
                                        <p:tgtEl>
                                          <p:spTgt spid="103"/>
                                        </p:tgtEl>
                                        <p:attrNameLst>
                                          <p:attrName>style.visibility</p:attrName>
                                        </p:attrNameLst>
                                      </p:cBhvr>
                                      <p:to>
                                        <p:strVal val="visible"/>
                                      </p:to>
                                    </p:set>
                                    <p:anim calcmode="lin" valueType="num">
                                      <p:cBhvr additive="base">
                                        <p:cTn id="46" dur="500" fill="hold"/>
                                        <p:tgtEl>
                                          <p:spTgt spid="103"/>
                                        </p:tgtEl>
                                        <p:attrNameLst>
                                          <p:attrName>ppt_x</p:attrName>
                                        </p:attrNameLst>
                                      </p:cBhvr>
                                      <p:tavLst>
                                        <p:tav tm="0">
                                          <p:val>
                                            <p:strVal val="0-#ppt_w/2"/>
                                          </p:val>
                                        </p:tav>
                                        <p:tav tm="100000">
                                          <p:val>
                                            <p:strVal val="#ppt_x"/>
                                          </p:val>
                                        </p:tav>
                                      </p:tavLst>
                                    </p:anim>
                                    <p:anim calcmode="lin" valueType="num">
                                      <p:cBhvr additive="base">
                                        <p:cTn id="47" dur="500" fill="hold"/>
                                        <p:tgtEl>
                                          <p:spTgt spid="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E5DA124-FAA6-4B7D-8755-3380D4440AF5}"/>
              </a:ext>
            </a:extLst>
          </p:cNvPr>
          <p:cNvSpPr/>
          <p:nvPr/>
        </p:nvSpPr>
        <p:spPr>
          <a:xfrm>
            <a:off x="0" y="410933"/>
            <a:ext cx="5536551" cy="941617"/>
          </a:xfrm>
          <a:prstGeom prst="rect">
            <a:avLst/>
          </a:prstGeom>
          <a:solidFill>
            <a:srgbClr val="435E7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Ý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 Unicode MS"/>
                <a:cs typeface="Times New Roman" panose="02020603050405020304" pitchFamily="18" charset="0"/>
              </a:rPr>
              <a:t>nghĩa</a:t>
            </a:r>
            <a:endParaRPr kumimoji="0" lang="ko-KR" altLang="en-US" sz="36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4" name="Content Placeholder 5">
            <a:extLst>
              <a:ext uri="{FF2B5EF4-FFF2-40B4-BE49-F238E27FC236}">
                <a16:creationId xmlns:a16="http://schemas.microsoft.com/office/drawing/2014/main" xmlns="" id="{F041819C-BD7D-4F73-9322-1F7884087047}"/>
              </a:ext>
            </a:extLst>
          </p:cNvPr>
          <p:cNvSpPr txBox="1">
            <a:spLocks/>
          </p:cNvSpPr>
          <p:nvPr/>
        </p:nvSpPr>
        <p:spPr>
          <a:xfrm>
            <a:off x="353688" y="1874575"/>
            <a:ext cx="11484624" cy="4278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Làm cho số lượng đi đôi với chất lượng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đảng viên, tránh được tính trạng đảng đông nhưng không mạnh như đánh giá của đảng ta trong những năm gần đây.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Thể hiện kỷ luật của đảng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là kỷ luật “sắt”, tư giác, nghiêm minh. Đảng ta không dung túng và bao che khuyết điểm cho bất kỳ đảng viên nào.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hlinkClick r:id="rId3"/>
              </a:rPr>
              <a:t>../../../../../Downloads/CT-28.pdf</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Làm gương cho người khác</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nhắc nhở và giáo dục cho mọi đảng viên luôn luôn giữ gìn danh hiệu đảng viên cộng sản</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hlinkClick r:id="rId3">
                  <a:extLst>
                    <a:ext uri="{A12FA001-AC4F-418D-AE19-62706E023703}">
                      <ahyp:hlinkClr xmlns:ahyp="http://schemas.microsoft.com/office/drawing/2018/hyperlinkcolor" xmlns="" val="tx"/>
                    </a:ext>
                  </a:extLst>
                </a:hlinkClick>
              </a:rPr>
              <a:t> (Chỉ thị 28)</a:t>
            </a: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endParaRPr>
          </a:p>
        </p:txBody>
      </p:sp>
    </p:spTree>
    <p:extLst>
      <p:ext uri="{BB962C8B-B14F-4D97-AF65-F5344CB8AC3E}">
        <p14:creationId xmlns:p14="http://schemas.microsoft.com/office/powerpoint/2010/main" xmlns="" val="2065077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ewspaper, screenshot, document&#10;&#10;Description automatically generated">
            <a:extLst>
              <a:ext uri="{FF2B5EF4-FFF2-40B4-BE49-F238E27FC236}">
                <a16:creationId xmlns:a16="http://schemas.microsoft.com/office/drawing/2014/main" xmlns="" id="{1610F244-5438-329D-DE22-DC7089B28EC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55653" y="0"/>
            <a:ext cx="4880693" cy="6858000"/>
          </a:xfrm>
          <a:prstGeom prst="rect">
            <a:avLst/>
          </a:prstGeom>
        </p:spPr>
      </p:pic>
    </p:spTree>
    <p:extLst>
      <p:ext uri="{BB962C8B-B14F-4D97-AF65-F5344CB8AC3E}">
        <p14:creationId xmlns:p14="http://schemas.microsoft.com/office/powerpoint/2010/main" xmlns="" val="3768237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xmlns="" id="{D12D697D-4D9E-BD39-18DB-E8344A0182E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4182" y="0"/>
            <a:ext cx="9894602" cy="6837936"/>
          </a:xfrm>
          <a:prstGeom prst="rect">
            <a:avLst/>
          </a:prstGeom>
        </p:spPr>
      </p:pic>
    </p:spTree>
    <p:extLst>
      <p:ext uri="{BB962C8B-B14F-4D97-AF65-F5344CB8AC3E}">
        <p14:creationId xmlns:p14="http://schemas.microsoft.com/office/powerpoint/2010/main" xmlns="" val="1782219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ewspaper, screenshot, document&#10;&#10;Description automatically generated">
            <a:extLst>
              <a:ext uri="{FF2B5EF4-FFF2-40B4-BE49-F238E27FC236}">
                <a16:creationId xmlns:a16="http://schemas.microsoft.com/office/drawing/2014/main" xmlns="" id="{5D3935EB-6A54-EC48-3CAB-0343A173ADC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76989" y="0"/>
            <a:ext cx="4638022" cy="6858000"/>
          </a:xfrm>
          <a:prstGeom prst="rect">
            <a:avLst/>
          </a:prstGeom>
        </p:spPr>
      </p:pic>
    </p:spTree>
    <p:extLst>
      <p:ext uri="{BB962C8B-B14F-4D97-AF65-F5344CB8AC3E}">
        <p14:creationId xmlns:p14="http://schemas.microsoft.com/office/powerpoint/2010/main" xmlns="" val="3198948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AutoShape 3">
            <a:extLst>
              <a:ext uri="{FF2B5EF4-FFF2-40B4-BE49-F238E27FC236}">
                <a16:creationId xmlns:a16="http://schemas.microsoft.com/office/drawing/2014/main" xmlns="" id="{752A2086-C2AC-6B82-68A0-D2118574F016}"/>
              </a:ext>
            </a:extLst>
          </p:cNvPr>
          <p:cNvSpPr>
            <a:spLocks noChangeArrowheads="1"/>
          </p:cNvSpPr>
          <p:nvPr/>
        </p:nvSpPr>
        <p:spPr bwMode="gray">
          <a:xfrm rot="16200000">
            <a:off x="5720938" y="2783871"/>
            <a:ext cx="792163" cy="288925"/>
          </a:xfrm>
          <a:prstGeom prst="rightArrow">
            <a:avLst>
              <a:gd name="adj1" fmla="val 35167"/>
              <a:gd name="adj2" fmla="val 111029"/>
            </a:avLst>
          </a:prstGeom>
          <a:solidFill>
            <a:srgbClr val="FF0000"/>
          </a:solidFill>
          <a:ln>
            <a:noFill/>
          </a:ln>
          <a:effectLst/>
        </p:spPr>
        <p:txBody>
          <a:bodyPr wrap="none" anchor="ctr"/>
          <a:lstStyle/>
          <a:p>
            <a:pPr eaLnBrk="1" hangingPunct="1">
              <a:defRPr/>
            </a:pPr>
            <a:endParaRPr lang="en-US"/>
          </a:p>
        </p:txBody>
      </p:sp>
      <p:sp>
        <p:nvSpPr>
          <p:cNvPr id="51" name="AutoShape 4">
            <a:extLst>
              <a:ext uri="{FF2B5EF4-FFF2-40B4-BE49-F238E27FC236}">
                <a16:creationId xmlns:a16="http://schemas.microsoft.com/office/drawing/2014/main" xmlns="" id="{923E73A4-21CA-FBEF-683A-4F24121E790A}"/>
              </a:ext>
            </a:extLst>
          </p:cNvPr>
          <p:cNvSpPr>
            <a:spLocks noChangeArrowheads="1"/>
          </p:cNvSpPr>
          <p:nvPr/>
        </p:nvSpPr>
        <p:spPr bwMode="gray">
          <a:xfrm rot="2625389">
            <a:off x="6535031" y="4883768"/>
            <a:ext cx="792162" cy="288925"/>
          </a:xfrm>
          <a:prstGeom prst="rightArrow">
            <a:avLst>
              <a:gd name="adj1" fmla="val 35167"/>
              <a:gd name="adj2" fmla="val 111028"/>
            </a:avLst>
          </a:prstGeom>
          <a:solidFill>
            <a:srgbClr val="FF9933"/>
          </a:solidFill>
          <a:ln>
            <a:noFill/>
          </a:ln>
          <a:effectLst/>
        </p:spPr>
        <p:txBody>
          <a:bodyPr wrap="none" anchor="ctr"/>
          <a:lstStyle/>
          <a:p>
            <a:pPr eaLnBrk="1" hangingPunct="1">
              <a:defRPr/>
            </a:pPr>
            <a:endParaRPr lang="en-US"/>
          </a:p>
        </p:txBody>
      </p:sp>
      <p:sp>
        <p:nvSpPr>
          <p:cNvPr id="52" name="AutoShape 6">
            <a:extLst>
              <a:ext uri="{FF2B5EF4-FFF2-40B4-BE49-F238E27FC236}">
                <a16:creationId xmlns:a16="http://schemas.microsoft.com/office/drawing/2014/main" xmlns="" id="{AB81B651-BB8A-179B-CFB4-F5BB04E84A1C}"/>
              </a:ext>
            </a:extLst>
          </p:cNvPr>
          <p:cNvSpPr>
            <a:spLocks noChangeArrowheads="1"/>
          </p:cNvSpPr>
          <p:nvPr/>
        </p:nvSpPr>
        <p:spPr bwMode="gray">
          <a:xfrm rot="7962308">
            <a:off x="4756927" y="4908739"/>
            <a:ext cx="792163" cy="288925"/>
          </a:xfrm>
          <a:prstGeom prst="rightArrow">
            <a:avLst>
              <a:gd name="adj1" fmla="val 35167"/>
              <a:gd name="adj2" fmla="val 111029"/>
            </a:avLst>
          </a:prstGeom>
          <a:solidFill>
            <a:srgbClr val="0000FF"/>
          </a:solidFill>
          <a:ln>
            <a:noFill/>
          </a:ln>
          <a:effectLst/>
        </p:spPr>
        <p:txBody>
          <a:bodyPr wrap="none" anchor="ctr"/>
          <a:lstStyle/>
          <a:p>
            <a:pPr eaLnBrk="1" hangingPunct="1">
              <a:defRPr/>
            </a:pPr>
            <a:endParaRPr lang="en-US"/>
          </a:p>
        </p:txBody>
      </p:sp>
      <p:sp>
        <p:nvSpPr>
          <p:cNvPr id="53" name="AutoShape 7">
            <a:extLst>
              <a:ext uri="{FF2B5EF4-FFF2-40B4-BE49-F238E27FC236}">
                <a16:creationId xmlns:a16="http://schemas.microsoft.com/office/drawing/2014/main" xmlns="" id="{B6C07669-6515-5963-3540-838BC729B7BB}"/>
              </a:ext>
            </a:extLst>
          </p:cNvPr>
          <p:cNvSpPr>
            <a:spLocks noChangeArrowheads="1"/>
          </p:cNvSpPr>
          <p:nvPr/>
        </p:nvSpPr>
        <p:spPr bwMode="gray">
          <a:xfrm rot="20167882">
            <a:off x="6765597" y="3562580"/>
            <a:ext cx="792163" cy="288925"/>
          </a:xfrm>
          <a:prstGeom prst="rightArrow">
            <a:avLst>
              <a:gd name="adj1" fmla="val 35167"/>
              <a:gd name="adj2" fmla="val 111029"/>
            </a:avLst>
          </a:prstGeom>
          <a:solidFill>
            <a:srgbClr val="00B050"/>
          </a:solidFill>
          <a:ln>
            <a:noFill/>
          </a:ln>
          <a:effectLst/>
        </p:spPr>
        <p:txBody>
          <a:bodyPr wrap="none" anchor="ctr"/>
          <a:lstStyle/>
          <a:p>
            <a:pPr eaLnBrk="1" hangingPunct="1">
              <a:defRPr/>
            </a:pPr>
            <a:endParaRPr lang="en-US"/>
          </a:p>
        </p:txBody>
      </p:sp>
      <p:sp>
        <p:nvSpPr>
          <p:cNvPr id="54" name="AutoShape 8">
            <a:extLst>
              <a:ext uri="{FF2B5EF4-FFF2-40B4-BE49-F238E27FC236}">
                <a16:creationId xmlns:a16="http://schemas.microsoft.com/office/drawing/2014/main" xmlns="" id="{32358EC0-E720-0B9C-7C13-0BA7466009A0}"/>
              </a:ext>
            </a:extLst>
          </p:cNvPr>
          <p:cNvSpPr>
            <a:spLocks noChangeArrowheads="1"/>
          </p:cNvSpPr>
          <p:nvPr/>
        </p:nvSpPr>
        <p:spPr bwMode="gray">
          <a:xfrm rot="12122301">
            <a:off x="4547148" y="3545579"/>
            <a:ext cx="863600" cy="288925"/>
          </a:xfrm>
          <a:prstGeom prst="rightArrow">
            <a:avLst>
              <a:gd name="adj1" fmla="val 35167"/>
              <a:gd name="adj2" fmla="val 121041"/>
            </a:avLst>
          </a:prstGeom>
          <a:solidFill>
            <a:srgbClr val="CC0099"/>
          </a:solidFill>
          <a:ln>
            <a:noFill/>
          </a:ln>
          <a:effectLst/>
        </p:spPr>
        <p:txBody>
          <a:bodyPr wrap="none" anchor="ctr"/>
          <a:lstStyle/>
          <a:p>
            <a:pPr eaLnBrk="1" hangingPunct="1">
              <a:defRPr/>
            </a:pPr>
            <a:endParaRPr lang="en-US"/>
          </a:p>
        </p:txBody>
      </p:sp>
      <p:sp>
        <p:nvSpPr>
          <p:cNvPr id="55" name="Oval 9">
            <a:extLst>
              <a:ext uri="{FF2B5EF4-FFF2-40B4-BE49-F238E27FC236}">
                <a16:creationId xmlns:a16="http://schemas.microsoft.com/office/drawing/2014/main" xmlns="" id="{1FD07822-4152-D736-4306-D89041B5A6CE}"/>
              </a:ext>
            </a:extLst>
          </p:cNvPr>
          <p:cNvSpPr>
            <a:spLocks noChangeArrowheads="1"/>
          </p:cNvSpPr>
          <p:nvPr/>
        </p:nvSpPr>
        <p:spPr bwMode="gray">
          <a:xfrm>
            <a:off x="4173307" y="2240946"/>
            <a:ext cx="3743325" cy="3744912"/>
          </a:xfrm>
          <a:prstGeom prst="ellipse">
            <a:avLst/>
          </a:prstGeom>
          <a:noFill/>
          <a:ln w="38100" algn="ctr">
            <a:solidFill>
              <a:schemeClr val="tx2"/>
            </a:solidFill>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grpSp>
        <p:nvGrpSpPr>
          <p:cNvPr id="56" name="Group 16">
            <a:extLst>
              <a:ext uri="{FF2B5EF4-FFF2-40B4-BE49-F238E27FC236}">
                <a16:creationId xmlns:a16="http://schemas.microsoft.com/office/drawing/2014/main" xmlns="" id="{FDF69D10-B68A-3CEE-1ADD-BAA1E00D570E}"/>
              </a:ext>
            </a:extLst>
          </p:cNvPr>
          <p:cNvGrpSpPr>
            <a:grpSpLocks/>
          </p:cNvGrpSpPr>
          <p:nvPr/>
        </p:nvGrpSpPr>
        <p:grpSpPr bwMode="auto">
          <a:xfrm>
            <a:off x="4561671" y="5302440"/>
            <a:ext cx="360362" cy="360362"/>
            <a:chOff x="2109" y="3612"/>
            <a:chExt cx="227" cy="227"/>
          </a:xfrm>
        </p:grpSpPr>
        <p:sp>
          <p:nvSpPr>
            <p:cNvPr id="57" name="Oval 17">
              <a:extLst>
                <a:ext uri="{FF2B5EF4-FFF2-40B4-BE49-F238E27FC236}">
                  <a16:creationId xmlns:a16="http://schemas.microsoft.com/office/drawing/2014/main" xmlns="" id="{D3FC94A8-E0A6-5CC6-4A62-8C289B659068}"/>
                </a:ext>
              </a:extLst>
            </p:cNvPr>
            <p:cNvSpPr>
              <a:spLocks noChangeArrowheads="1"/>
            </p:cNvSpPr>
            <p:nvPr/>
          </p:nvSpPr>
          <p:spPr bwMode="gray">
            <a:xfrm>
              <a:off x="2109" y="3612"/>
              <a:ext cx="227" cy="22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eaLnBrk="1" hangingPunct="1">
                <a:defRPr/>
              </a:pPr>
              <a:endParaRPr lang="en-US"/>
            </a:p>
          </p:txBody>
        </p:sp>
        <p:sp>
          <p:nvSpPr>
            <p:cNvPr id="58" name="Oval 18">
              <a:extLst>
                <a:ext uri="{FF2B5EF4-FFF2-40B4-BE49-F238E27FC236}">
                  <a16:creationId xmlns:a16="http://schemas.microsoft.com/office/drawing/2014/main" xmlns="" id="{4B72BF51-A034-5390-B37C-AE907E52AF21}"/>
                </a:ext>
              </a:extLst>
            </p:cNvPr>
            <p:cNvSpPr>
              <a:spLocks noChangeArrowheads="1"/>
            </p:cNvSpPr>
            <p:nvPr/>
          </p:nvSpPr>
          <p:spPr bwMode="gray">
            <a:xfrm>
              <a:off x="2119" y="3631"/>
              <a:ext cx="141" cy="142"/>
            </a:xfrm>
            <a:prstGeom prst="ellipse">
              <a:avLst/>
            </a:prstGeom>
            <a:gradFill rotWithShape="1">
              <a:gsLst>
                <a:gs pos="0">
                  <a:schemeClr val="accent2">
                    <a:gamma/>
                    <a:tint val="36471"/>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grpSp>
      <p:sp>
        <p:nvSpPr>
          <p:cNvPr id="59" name="Oval 28">
            <a:extLst>
              <a:ext uri="{FF2B5EF4-FFF2-40B4-BE49-F238E27FC236}">
                <a16:creationId xmlns:a16="http://schemas.microsoft.com/office/drawing/2014/main" xmlns="" id="{4C3AF448-3606-72F2-AF3D-86EFDEA75F4A}"/>
              </a:ext>
            </a:extLst>
          </p:cNvPr>
          <p:cNvSpPr>
            <a:spLocks noChangeArrowheads="1"/>
          </p:cNvSpPr>
          <p:nvPr/>
        </p:nvSpPr>
        <p:spPr bwMode="gray">
          <a:xfrm>
            <a:off x="5105170" y="3193446"/>
            <a:ext cx="1944687" cy="194468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60" name="Oval 29">
            <a:extLst>
              <a:ext uri="{FF2B5EF4-FFF2-40B4-BE49-F238E27FC236}">
                <a16:creationId xmlns:a16="http://schemas.microsoft.com/office/drawing/2014/main" xmlns="" id="{1A7F38B7-7A4C-4C36-BC95-BA6AA03B9A15}"/>
              </a:ext>
            </a:extLst>
          </p:cNvPr>
          <p:cNvSpPr>
            <a:spLocks noChangeArrowheads="1"/>
          </p:cNvSpPr>
          <p:nvPr/>
        </p:nvSpPr>
        <p:spPr bwMode="gray">
          <a:xfrm>
            <a:off x="5098820" y="3177571"/>
            <a:ext cx="1944687" cy="1944687"/>
          </a:xfrm>
          <a:prstGeom prst="ellipse">
            <a:avLst/>
          </a:prstGeom>
          <a:solidFill>
            <a:schemeClr val="bg1">
              <a:lumMod val="65000"/>
            </a:schemeClr>
          </a:solidFill>
          <a:ln>
            <a:noFill/>
          </a:ln>
          <a:effectLst/>
        </p:spPr>
        <p:txBody>
          <a:bodyPr wrap="none" anchor="ctr">
            <a:spAutoFit/>
          </a:bodyPr>
          <a:lstStyle/>
          <a:p>
            <a:pPr eaLnBrk="1" hangingPunct="1">
              <a:defRPr/>
            </a:pPr>
            <a:endParaRPr lang="en-US" dirty="0"/>
          </a:p>
        </p:txBody>
      </p:sp>
      <p:sp>
        <p:nvSpPr>
          <p:cNvPr id="61" name="Oval 30">
            <a:extLst>
              <a:ext uri="{FF2B5EF4-FFF2-40B4-BE49-F238E27FC236}">
                <a16:creationId xmlns:a16="http://schemas.microsoft.com/office/drawing/2014/main" xmlns="" id="{81EDEEDC-6DE6-C828-0357-DD752BE5CB13}"/>
              </a:ext>
            </a:extLst>
          </p:cNvPr>
          <p:cNvSpPr>
            <a:spLocks noChangeArrowheads="1"/>
          </p:cNvSpPr>
          <p:nvPr/>
        </p:nvSpPr>
        <p:spPr bwMode="gray">
          <a:xfrm>
            <a:off x="5232170" y="3320446"/>
            <a:ext cx="1690687" cy="169068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62" name="Oval 31">
            <a:extLst>
              <a:ext uri="{FF2B5EF4-FFF2-40B4-BE49-F238E27FC236}">
                <a16:creationId xmlns:a16="http://schemas.microsoft.com/office/drawing/2014/main" xmlns="" id="{1ABFF42F-F703-A8BB-CEF9-7F0F379F9FED}"/>
              </a:ext>
            </a:extLst>
          </p:cNvPr>
          <p:cNvSpPr>
            <a:spLocks noChangeArrowheads="1"/>
          </p:cNvSpPr>
          <p:nvPr/>
        </p:nvSpPr>
        <p:spPr bwMode="gray">
          <a:xfrm>
            <a:off x="5214707" y="3293458"/>
            <a:ext cx="1690688" cy="1690688"/>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grpSp>
        <p:nvGrpSpPr>
          <p:cNvPr id="63" name="Group 59">
            <a:extLst>
              <a:ext uri="{FF2B5EF4-FFF2-40B4-BE49-F238E27FC236}">
                <a16:creationId xmlns:a16="http://schemas.microsoft.com/office/drawing/2014/main" xmlns="" id="{EB1DD840-507A-EE89-D029-6361A83148CF}"/>
              </a:ext>
            </a:extLst>
          </p:cNvPr>
          <p:cNvGrpSpPr>
            <a:grpSpLocks/>
          </p:cNvGrpSpPr>
          <p:nvPr/>
        </p:nvGrpSpPr>
        <p:grpSpPr bwMode="auto">
          <a:xfrm>
            <a:off x="5316307" y="3404583"/>
            <a:ext cx="1522413" cy="1522413"/>
            <a:chOff x="2434" y="1708"/>
            <a:chExt cx="959" cy="959"/>
          </a:xfrm>
        </p:grpSpPr>
        <p:sp>
          <p:nvSpPr>
            <p:cNvPr id="64" name="Oval 32">
              <a:extLst>
                <a:ext uri="{FF2B5EF4-FFF2-40B4-BE49-F238E27FC236}">
                  <a16:creationId xmlns:a16="http://schemas.microsoft.com/office/drawing/2014/main" xmlns="" id="{69A95C55-E3E3-BAA2-7AFA-2BA259F30A47}"/>
                </a:ext>
              </a:extLst>
            </p:cNvPr>
            <p:cNvSpPr>
              <a:spLocks noChangeArrowheads="1"/>
            </p:cNvSpPr>
            <p:nvPr/>
          </p:nvSpPr>
          <p:spPr bwMode="gray">
            <a:xfrm>
              <a:off x="2434" y="1708"/>
              <a:ext cx="959" cy="959"/>
            </a:xfrm>
            <a:prstGeom prst="ellipse">
              <a:avLst/>
            </a:prstGeom>
            <a:solidFill>
              <a:srgbClr val="333333"/>
            </a:soli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65" name="Oval 33">
              <a:extLst>
                <a:ext uri="{FF2B5EF4-FFF2-40B4-BE49-F238E27FC236}">
                  <a16:creationId xmlns:a16="http://schemas.microsoft.com/office/drawing/2014/main" xmlns="" id="{BA0ABA3C-A932-275F-3237-B754D5D1EBDA}"/>
                </a:ext>
              </a:extLst>
            </p:cNvPr>
            <p:cNvSpPr>
              <a:spLocks noChangeArrowheads="1"/>
            </p:cNvSpPr>
            <p:nvPr/>
          </p:nvSpPr>
          <p:spPr bwMode="gray">
            <a:xfrm>
              <a:off x="2448" y="1720"/>
              <a:ext cx="927" cy="928"/>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66" name="Oval 34">
              <a:extLst>
                <a:ext uri="{FF2B5EF4-FFF2-40B4-BE49-F238E27FC236}">
                  <a16:creationId xmlns:a16="http://schemas.microsoft.com/office/drawing/2014/main" xmlns="" id="{2365021C-B99F-3E25-5A69-206CB9ED6686}"/>
                </a:ext>
              </a:extLst>
            </p:cNvPr>
            <p:cNvSpPr>
              <a:spLocks noChangeArrowheads="1"/>
            </p:cNvSpPr>
            <p:nvPr/>
          </p:nvSpPr>
          <p:spPr bwMode="gray">
            <a:xfrm>
              <a:off x="2459" y="1726"/>
              <a:ext cx="906" cy="90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67" name="Oval 35">
              <a:extLst>
                <a:ext uri="{FF2B5EF4-FFF2-40B4-BE49-F238E27FC236}">
                  <a16:creationId xmlns:a16="http://schemas.microsoft.com/office/drawing/2014/main" xmlns="" id="{0F8F1BD7-FB00-B5F7-AF26-E5BFEAD4CEE1}"/>
                </a:ext>
              </a:extLst>
            </p:cNvPr>
            <p:cNvSpPr>
              <a:spLocks noChangeArrowheads="1"/>
            </p:cNvSpPr>
            <p:nvPr/>
          </p:nvSpPr>
          <p:spPr bwMode="gray">
            <a:xfrm>
              <a:off x="2469" y="1735"/>
              <a:ext cx="861" cy="845"/>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68" name="Oval 36">
              <a:extLst>
                <a:ext uri="{FF2B5EF4-FFF2-40B4-BE49-F238E27FC236}">
                  <a16:creationId xmlns:a16="http://schemas.microsoft.com/office/drawing/2014/main" xmlns="" id="{EE412658-7147-8296-F1FE-1AF0781DFF10}"/>
                </a:ext>
              </a:extLst>
            </p:cNvPr>
            <p:cNvSpPr>
              <a:spLocks noChangeArrowheads="1"/>
            </p:cNvSpPr>
            <p:nvPr/>
          </p:nvSpPr>
          <p:spPr bwMode="gray">
            <a:xfrm>
              <a:off x="2520" y="1758"/>
              <a:ext cx="765" cy="687"/>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grpSp>
      <p:sp>
        <p:nvSpPr>
          <p:cNvPr id="69" name="Text Box 37">
            <a:extLst>
              <a:ext uri="{FF2B5EF4-FFF2-40B4-BE49-F238E27FC236}">
                <a16:creationId xmlns:a16="http://schemas.microsoft.com/office/drawing/2014/main" xmlns="" id="{31100806-0FC9-A830-1967-474FF67AF568}"/>
              </a:ext>
            </a:extLst>
          </p:cNvPr>
          <p:cNvSpPr txBox="1">
            <a:spLocks noChangeArrowheads="1"/>
          </p:cNvSpPr>
          <p:nvPr/>
        </p:nvSpPr>
        <p:spPr bwMode="auto">
          <a:xfrm>
            <a:off x="5264861" y="3728251"/>
            <a:ext cx="1675459"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sz="2200" b="1" dirty="0" err="1">
                <a:solidFill>
                  <a:srgbClr val="002AB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Năng</a:t>
            </a:r>
            <a:r>
              <a:rPr lang="en-US" altLang="en-US" sz="2200" b="1" dirty="0">
                <a:solidFill>
                  <a:srgbClr val="002AB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altLang="en-US" sz="2200" b="1" dirty="0" err="1">
                <a:solidFill>
                  <a:srgbClr val="002AB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lực</a:t>
            </a:r>
            <a:r>
              <a:rPr lang="en-US" altLang="en-US" sz="2200" b="1" dirty="0">
                <a:solidFill>
                  <a:srgbClr val="002AB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p>
          <a:p>
            <a:pPr algn="ctr">
              <a:spcBef>
                <a:spcPct val="0"/>
              </a:spcBef>
              <a:buClrTx/>
              <a:buFontTx/>
              <a:buNone/>
            </a:pPr>
            <a:r>
              <a:rPr lang="en-US" altLang="en-US" sz="2200" b="1" dirty="0" err="1">
                <a:solidFill>
                  <a:srgbClr val="002AB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lãnh</a:t>
            </a:r>
            <a:r>
              <a:rPr lang="en-US" altLang="en-US" sz="2200" b="1" dirty="0">
                <a:solidFill>
                  <a:srgbClr val="002AB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altLang="en-US" sz="2200" b="1" dirty="0" err="1">
                <a:solidFill>
                  <a:srgbClr val="002AB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đạo</a:t>
            </a:r>
            <a:endParaRPr lang="en-US" altLang="en-US" sz="2200" b="1" dirty="0">
              <a:solidFill>
                <a:srgbClr val="002AB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70" name="Text Box 38">
            <a:extLst>
              <a:ext uri="{FF2B5EF4-FFF2-40B4-BE49-F238E27FC236}">
                <a16:creationId xmlns:a16="http://schemas.microsoft.com/office/drawing/2014/main" xmlns="" id="{506A907A-FC58-9F99-C8AA-2DCAD83310EC}"/>
              </a:ext>
            </a:extLst>
          </p:cNvPr>
          <p:cNvSpPr txBox="1">
            <a:spLocks noChangeArrowheads="1"/>
          </p:cNvSpPr>
          <p:nvPr/>
        </p:nvSpPr>
        <p:spPr bwMode="auto">
          <a:xfrm>
            <a:off x="5161158" y="1483593"/>
            <a:ext cx="2018501"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FontTx/>
              <a:buNone/>
            </a:pPr>
            <a:r>
              <a:rPr lang="en-US" sz="2600" dirty="0" err="1">
                <a:solidFill>
                  <a:srgbClr val="FF0000"/>
                </a:solidFill>
                <a:effectLst/>
                <a:latin typeface="Verdana" panose="020B0604030504040204" pitchFamily="34" charset="0"/>
                <a:ea typeface="Verdana" panose="020B0604030504040204" pitchFamily="34" charset="0"/>
              </a:rPr>
              <a:t>Cụ</a:t>
            </a:r>
            <a:r>
              <a:rPr lang="en-US" sz="2600" dirty="0">
                <a:solidFill>
                  <a:srgbClr val="FF0000"/>
                </a:solidFill>
                <a:effectLst/>
                <a:latin typeface="Verdana" panose="020B0604030504040204" pitchFamily="34" charset="0"/>
                <a:ea typeface="Verdana" panose="020B0604030504040204" pitchFamily="34" charset="0"/>
              </a:rPr>
              <a:t> </a:t>
            </a:r>
            <a:r>
              <a:rPr lang="en-US" sz="2600" dirty="0" err="1">
                <a:solidFill>
                  <a:srgbClr val="FF0000"/>
                </a:solidFill>
                <a:effectLst/>
                <a:latin typeface="Verdana" panose="020B0604030504040204" pitchFamily="34" charset="0"/>
                <a:ea typeface="Verdana" panose="020B0604030504040204" pitchFamily="34" charset="0"/>
              </a:rPr>
              <a:t>thể</a:t>
            </a:r>
            <a:r>
              <a:rPr lang="en-US" sz="2600" dirty="0">
                <a:solidFill>
                  <a:srgbClr val="FF0000"/>
                </a:solidFill>
                <a:effectLst/>
                <a:latin typeface="Verdana" panose="020B0604030504040204" pitchFamily="34" charset="0"/>
                <a:ea typeface="Verdana" panose="020B0604030504040204" pitchFamily="34" charset="0"/>
              </a:rPr>
              <a:t> </a:t>
            </a:r>
            <a:r>
              <a:rPr lang="en-US" sz="2600" dirty="0" err="1">
                <a:solidFill>
                  <a:srgbClr val="FF0000"/>
                </a:solidFill>
                <a:effectLst/>
                <a:latin typeface="Verdana" panose="020B0604030504040204" pitchFamily="34" charset="0"/>
                <a:ea typeface="Verdana" panose="020B0604030504040204" pitchFamily="34" charset="0"/>
              </a:rPr>
              <a:t>hóa</a:t>
            </a:r>
            <a:endParaRPr lang="en-US" altLang="en-US" sz="2600" dirty="0">
              <a:solidFill>
                <a:srgbClr val="FF0000"/>
              </a:solidFill>
              <a:latin typeface="Verdana" panose="020B0604030504040204" pitchFamily="34" charset="0"/>
              <a:ea typeface="Verdana" panose="020B0604030504040204" pitchFamily="34" charset="0"/>
            </a:endParaRPr>
          </a:p>
        </p:txBody>
      </p:sp>
      <p:sp>
        <p:nvSpPr>
          <p:cNvPr id="71" name="Text Box 40">
            <a:extLst>
              <a:ext uri="{FF2B5EF4-FFF2-40B4-BE49-F238E27FC236}">
                <a16:creationId xmlns:a16="http://schemas.microsoft.com/office/drawing/2014/main" xmlns="" id="{42CE75F8-A7F8-4A1A-911A-BF6B39761137}"/>
              </a:ext>
            </a:extLst>
          </p:cNvPr>
          <p:cNvSpPr txBox="1">
            <a:spLocks noChangeArrowheads="1"/>
          </p:cNvSpPr>
          <p:nvPr/>
        </p:nvSpPr>
        <p:spPr bwMode="auto">
          <a:xfrm>
            <a:off x="7903042" y="2874170"/>
            <a:ext cx="3876930"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sz="2600" dirty="0" err="1">
                <a:solidFill>
                  <a:srgbClr val="009600"/>
                </a:solidFill>
                <a:latin typeface="Verdana" panose="020B0604030504040204" pitchFamily="34" charset="0"/>
                <a:ea typeface="Verdana" panose="020B0604030504040204" pitchFamily="34" charset="0"/>
              </a:rPr>
              <a:t>Lãnh</a:t>
            </a:r>
            <a:r>
              <a:rPr lang="en-US" altLang="en-US" sz="2600" dirty="0">
                <a:solidFill>
                  <a:srgbClr val="009600"/>
                </a:solidFill>
                <a:latin typeface="Verdana" panose="020B0604030504040204" pitchFamily="34" charset="0"/>
                <a:ea typeface="Verdana" panose="020B0604030504040204" pitchFamily="34" charset="0"/>
              </a:rPr>
              <a:t> </a:t>
            </a:r>
            <a:r>
              <a:rPr lang="en-US" altLang="en-US" sz="2600" dirty="0" err="1">
                <a:solidFill>
                  <a:srgbClr val="009600"/>
                </a:solidFill>
                <a:latin typeface="Verdana" panose="020B0604030504040204" pitchFamily="34" charset="0"/>
                <a:ea typeface="Verdana" panose="020B0604030504040204" pitchFamily="34" charset="0"/>
              </a:rPr>
              <a:t>đạo</a:t>
            </a:r>
            <a:r>
              <a:rPr lang="en-US" altLang="en-US" sz="2600" dirty="0">
                <a:solidFill>
                  <a:srgbClr val="009600"/>
                </a:solidFill>
                <a:latin typeface="Verdana" panose="020B0604030504040204" pitchFamily="34" charset="0"/>
                <a:ea typeface="Verdana" panose="020B0604030504040204" pitchFamily="34" charset="0"/>
              </a:rPr>
              <a:t> </a:t>
            </a:r>
            <a:r>
              <a:rPr lang="en-US" altLang="en-US" sz="2600" dirty="0" err="1">
                <a:solidFill>
                  <a:srgbClr val="009600"/>
                </a:solidFill>
                <a:latin typeface="Verdana" panose="020B0604030504040204" pitchFamily="34" charset="0"/>
                <a:ea typeface="Verdana" panose="020B0604030504040204" pitchFamily="34" charset="0"/>
              </a:rPr>
              <a:t>chính</a:t>
            </a:r>
            <a:r>
              <a:rPr lang="en-US" altLang="en-US" sz="2600" dirty="0">
                <a:solidFill>
                  <a:srgbClr val="009600"/>
                </a:solidFill>
                <a:latin typeface="Verdana" panose="020B0604030504040204" pitchFamily="34" charset="0"/>
                <a:ea typeface="Verdana" panose="020B0604030504040204" pitchFamily="34" charset="0"/>
              </a:rPr>
              <a:t> </a:t>
            </a:r>
            <a:r>
              <a:rPr lang="en-US" altLang="en-US" sz="2600" dirty="0" err="1">
                <a:solidFill>
                  <a:srgbClr val="009600"/>
                </a:solidFill>
                <a:latin typeface="Verdana" panose="020B0604030504040204" pitchFamily="34" charset="0"/>
                <a:ea typeface="Verdana" panose="020B0604030504040204" pitchFamily="34" charset="0"/>
              </a:rPr>
              <a:t>quyền</a:t>
            </a:r>
            <a:endParaRPr lang="en-US" altLang="en-US" sz="2600" dirty="0">
              <a:solidFill>
                <a:srgbClr val="009600"/>
              </a:solidFill>
              <a:latin typeface="Verdana" panose="020B0604030504040204" pitchFamily="34" charset="0"/>
              <a:ea typeface="Verdana" panose="020B0604030504040204" pitchFamily="34" charset="0"/>
            </a:endParaRPr>
          </a:p>
        </p:txBody>
      </p:sp>
      <p:sp>
        <p:nvSpPr>
          <p:cNvPr id="72" name="Text Box 41">
            <a:extLst>
              <a:ext uri="{FF2B5EF4-FFF2-40B4-BE49-F238E27FC236}">
                <a16:creationId xmlns:a16="http://schemas.microsoft.com/office/drawing/2014/main" xmlns="" id="{57AE5D36-D378-EB45-807A-1BA7C0D07838}"/>
              </a:ext>
            </a:extLst>
          </p:cNvPr>
          <p:cNvSpPr txBox="1">
            <a:spLocks noChangeArrowheads="1"/>
          </p:cNvSpPr>
          <p:nvPr/>
        </p:nvSpPr>
        <p:spPr bwMode="auto">
          <a:xfrm>
            <a:off x="6858000" y="5486400"/>
            <a:ext cx="4876800" cy="892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sz="2600" dirty="0" err="1">
                <a:solidFill>
                  <a:srgbClr val="FF8C19"/>
                </a:solidFill>
                <a:latin typeface="Verdana" panose="020B0604030504040204" pitchFamily="34" charset="0"/>
                <a:ea typeface="Verdana" panose="020B0604030504040204" pitchFamily="34" charset="0"/>
              </a:rPr>
              <a:t>Công</a:t>
            </a:r>
            <a:r>
              <a:rPr lang="en-US" altLang="en-US" sz="2600" dirty="0">
                <a:solidFill>
                  <a:srgbClr val="FF8C19"/>
                </a:solidFill>
                <a:latin typeface="Verdana" panose="020B0604030504040204" pitchFamily="34" charset="0"/>
                <a:ea typeface="Verdana" panose="020B0604030504040204" pitchFamily="34" charset="0"/>
              </a:rPr>
              <a:t> </a:t>
            </a:r>
            <a:r>
              <a:rPr lang="en-US" altLang="en-US" sz="2600" dirty="0" err="1">
                <a:solidFill>
                  <a:srgbClr val="FF8C19"/>
                </a:solidFill>
                <a:latin typeface="Verdana" panose="020B0604030504040204" pitchFamily="34" charset="0"/>
                <a:ea typeface="Verdana" panose="020B0604030504040204" pitchFamily="34" charset="0"/>
              </a:rPr>
              <a:t>tác</a:t>
            </a:r>
            <a:r>
              <a:rPr lang="en-US" altLang="en-US" sz="2600" dirty="0">
                <a:solidFill>
                  <a:srgbClr val="FF8C19"/>
                </a:solidFill>
                <a:latin typeface="Verdana" panose="020B0604030504040204" pitchFamily="34" charset="0"/>
                <a:ea typeface="Verdana" panose="020B0604030504040204" pitchFamily="34" charset="0"/>
              </a:rPr>
              <a:t> </a:t>
            </a:r>
            <a:r>
              <a:rPr lang="en-US" altLang="en-US" sz="2600" dirty="0" err="1">
                <a:solidFill>
                  <a:srgbClr val="FF8C19"/>
                </a:solidFill>
                <a:latin typeface="Verdana" panose="020B0604030504040204" pitchFamily="34" charset="0"/>
                <a:ea typeface="Verdana" panose="020B0604030504040204" pitchFamily="34" charset="0"/>
              </a:rPr>
              <a:t>xây</a:t>
            </a:r>
            <a:r>
              <a:rPr lang="en-US" altLang="en-US" sz="2600" dirty="0">
                <a:solidFill>
                  <a:srgbClr val="FF8C19"/>
                </a:solidFill>
                <a:latin typeface="Verdana" panose="020B0604030504040204" pitchFamily="34" charset="0"/>
                <a:ea typeface="Verdana" panose="020B0604030504040204" pitchFamily="34" charset="0"/>
              </a:rPr>
              <a:t> </a:t>
            </a:r>
            <a:r>
              <a:rPr lang="en-US" altLang="en-US" sz="2600" dirty="0" err="1">
                <a:solidFill>
                  <a:srgbClr val="FF8C19"/>
                </a:solidFill>
                <a:latin typeface="Verdana" panose="020B0604030504040204" pitchFamily="34" charset="0"/>
                <a:ea typeface="Verdana" panose="020B0604030504040204" pitchFamily="34" charset="0"/>
              </a:rPr>
              <a:t>dựng</a:t>
            </a:r>
            <a:r>
              <a:rPr lang="en-US" altLang="en-US" sz="2600" dirty="0">
                <a:solidFill>
                  <a:srgbClr val="FF8C19"/>
                </a:solidFill>
                <a:latin typeface="Verdana" panose="020B0604030504040204" pitchFamily="34" charset="0"/>
                <a:ea typeface="Verdana" panose="020B0604030504040204" pitchFamily="34" charset="0"/>
              </a:rPr>
              <a:t> </a:t>
            </a:r>
          </a:p>
          <a:p>
            <a:pPr algn="ctr">
              <a:spcBef>
                <a:spcPct val="0"/>
              </a:spcBef>
              <a:buClrTx/>
              <a:buFontTx/>
              <a:buNone/>
            </a:pPr>
            <a:r>
              <a:rPr lang="en-US" altLang="en-US" sz="2600" dirty="0" err="1">
                <a:solidFill>
                  <a:srgbClr val="FF8C19"/>
                </a:solidFill>
                <a:latin typeface="Verdana" panose="020B0604030504040204" pitchFamily="34" charset="0"/>
                <a:ea typeface="Verdana" panose="020B0604030504040204" pitchFamily="34" charset="0"/>
              </a:rPr>
              <a:t>nội</a:t>
            </a:r>
            <a:r>
              <a:rPr lang="en-US" altLang="en-US" sz="2600" dirty="0">
                <a:solidFill>
                  <a:srgbClr val="FF8C19"/>
                </a:solidFill>
                <a:latin typeface="Verdana" panose="020B0604030504040204" pitchFamily="34" charset="0"/>
                <a:ea typeface="Verdana" panose="020B0604030504040204" pitchFamily="34" charset="0"/>
              </a:rPr>
              <a:t> </a:t>
            </a:r>
            <a:r>
              <a:rPr lang="en-US" altLang="en-US" sz="2600" dirty="0" err="1">
                <a:solidFill>
                  <a:srgbClr val="FF8C19"/>
                </a:solidFill>
                <a:latin typeface="Verdana" panose="020B0604030504040204" pitchFamily="34" charset="0"/>
                <a:ea typeface="Verdana" panose="020B0604030504040204" pitchFamily="34" charset="0"/>
              </a:rPr>
              <a:t>bộ</a:t>
            </a:r>
            <a:r>
              <a:rPr lang="en-US" altLang="en-US" sz="2600" dirty="0">
                <a:solidFill>
                  <a:srgbClr val="FF8C19"/>
                </a:solidFill>
                <a:latin typeface="Verdana" panose="020B0604030504040204" pitchFamily="34" charset="0"/>
                <a:ea typeface="Verdana" panose="020B0604030504040204" pitchFamily="34" charset="0"/>
              </a:rPr>
              <a:t> </a:t>
            </a:r>
            <a:r>
              <a:rPr lang="en-US" altLang="en-US" sz="2600" dirty="0" err="1">
                <a:solidFill>
                  <a:srgbClr val="FF8C19"/>
                </a:solidFill>
                <a:latin typeface="Verdana" panose="020B0604030504040204" pitchFamily="34" charset="0"/>
                <a:ea typeface="Verdana" panose="020B0604030504040204" pitchFamily="34" charset="0"/>
              </a:rPr>
              <a:t>đảng</a:t>
            </a:r>
            <a:endParaRPr lang="en-US" altLang="en-US" sz="2600" dirty="0">
              <a:solidFill>
                <a:srgbClr val="FF8C19"/>
              </a:solidFill>
              <a:latin typeface="Verdana" panose="020B0604030504040204" pitchFamily="34" charset="0"/>
              <a:ea typeface="Verdana" panose="020B0604030504040204" pitchFamily="34" charset="0"/>
            </a:endParaRPr>
          </a:p>
        </p:txBody>
      </p:sp>
      <p:sp>
        <p:nvSpPr>
          <p:cNvPr id="73" name="Text Box 42">
            <a:extLst>
              <a:ext uri="{FF2B5EF4-FFF2-40B4-BE49-F238E27FC236}">
                <a16:creationId xmlns:a16="http://schemas.microsoft.com/office/drawing/2014/main" xmlns="" id="{2B518795-DA94-258F-2E31-D7D62BFF4A75}"/>
              </a:ext>
            </a:extLst>
          </p:cNvPr>
          <p:cNvSpPr txBox="1">
            <a:spLocks noChangeArrowheads="1"/>
          </p:cNvSpPr>
          <p:nvPr/>
        </p:nvSpPr>
        <p:spPr bwMode="auto">
          <a:xfrm>
            <a:off x="742848" y="2847182"/>
            <a:ext cx="3402719" cy="892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sz="2600" dirty="0" err="1">
                <a:solidFill>
                  <a:srgbClr val="BC008B"/>
                </a:solidFill>
                <a:latin typeface="Verdana" panose="020B0604030504040204" pitchFamily="34" charset="0"/>
                <a:ea typeface="Verdana" panose="020B0604030504040204" pitchFamily="34" charset="0"/>
              </a:rPr>
              <a:t>Kiểm</a:t>
            </a:r>
            <a:r>
              <a:rPr lang="en-US" altLang="en-US" sz="2600" dirty="0">
                <a:solidFill>
                  <a:srgbClr val="BC008B"/>
                </a:solidFill>
                <a:latin typeface="Verdana" panose="020B0604030504040204" pitchFamily="34" charset="0"/>
                <a:ea typeface="Verdana" panose="020B0604030504040204" pitchFamily="34" charset="0"/>
              </a:rPr>
              <a:t> </a:t>
            </a:r>
            <a:r>
              <a:rPr lang="en-US" altLang="en-US" sz="2600" dirty="0" err="1">
                <a:solidFill>
                  <a:srgbClr val="BC008B"/>
                </a:solidFill>
                <a:latin typeface="Verdana" panose="020B0604030504040204" pitchFamily="34" charset="0"/>
                <a:ea typeface="Verdana" panose="020B0604030504040204" pitchFamily="34" charset="0"/>
              </a:rPr>
              <a:t>tra</a:t>
            </a:r>
            <a:r>
              <a:rPr lang="en-US" altLang="en-US" sz="2600" dirty="0">
                <a:solidFill>
                  <a:srgbClr val="BC008B"/>
                </a:solidFill>
                <a:latin typeface="Verdana" panose="020B0604030504040204" pitchFamily="34" charset="0"/>
                <a:ea typeface="Verdana" panose="020B0604030504040204" pitchFamily="34" charset="0"/>
              </a:rPr>
              <a:t>, </a:t>
            </a:r>
            <a:r>
              <a:rPr lang="en-US" altLang="en-US" sz="2600" dirty="0" err="1">
                <a:solidFill>
                  <a:srgbClr val="BC008B"/>
                </a:solidFill>
                <a:latin typeface="Verdana" panose="020B0604030504040204" pitchFamily="34" charset="0"/>
                <a:ea typeface="Verdana" panose="020B0604030504040204" pitchFamily="34" charset="0"/>
              </a:rPr>
              <a:t>giám</a:t>
            </a:r>
            <a:r>
              <a:rPr lang="en-US" altLang="en-US" sz="2600" dirty="0">
                <a:solidFill>
                  <a:srgbClr val="BC008B"/>
                </a:solidFill>
                <a:latin typeface="Verdana" panose="020B0604030504040204" pitchFamily="34" charset="0"/>
                <a:ea typeface="Verdana" panose="020B0604030504040204" pitchFamily="34" charset="0"/>
              </a:rPr>
              <a:t> </a:t>
            </a:r>
            <a:r>
              <a:rPr lang="en-US" altLang="en-US" sz="2600" dirty="0" err="1">
                <a:solidFill>
                  <a:srgbClr val="BC008B"/>
                </a:solidFill>
                <a:latin typeface="Verdana" panose="020B0604030504040204" pitchFamily="34" charset="0"/>
                <a:ea typeface="Verdana" panose="020B0604030504040204" pitchFamily="34" charset="0"/>
              </a:rPr>
              <a:t>sát</a:t>
            </a:r>
            <a:r>
              <a:rPr lang="en-US" altLang="en-US" sz="2600" dirty="0">
                <a:solidFill>
                  <a:srgbClr val="BC008B"/>
                </a:solidFill>
                <a:latin typeface="Verdana" panose="020B0604030504040204" pitchFamily="34" charset="0"/>
                <a:ea typeface="Verdana" panose="020B0604030504040204" pitchFamily="34" charset="0"/>
              </a:rPr>
              <a:t>, </a:t>
            </a:r>
            <a:r>
              <a:rPr lang="en-US" altLang="en-US" sz="2600" dirty="0" err="1">
                <a:solidFill>
                  <a:srgbClr val="BC008B"/>
                </a:solidFill>
                <a:latin typeface="Verdana" panose="020B0604030504040204" pitchFamily="34" charset="0"/>
                <a:ea typeface="Verdana" panose="020B0604030504040204" pitchFamily="34" charset="0"/>
              </a:rPr>
              <a:t>sơ</a:t>
            </a:r>
            <a:r>
              <a:rPr lang="en-US" altLang="en-US" sz="2600" dirty="0">
                <a:solidFill>
                  <a:srgbClr val="BC008B"/>
                </a:solidFill>
                <a:latin typeface="Verdana" panose="020B0604030504040204" pitchFamily="34" charset="0"/>
                <a:ea typeface="Verdana" panose="020B0604030504040204" pitchFamily="34" charset="0"/>
              </a:rPr>
              <a:t> </a:t>
            </a:r>
            <a:r>
              <a:rPr lang="en-US" altLang="en-US" sz="2600" dirty="0" err="1">
                <a:solidFill>
                  <a:srgbClr val="BC008B"/>
                </a:solidFill>
                <a:latin typeface="Verdana" panose="020B0604030504040204" pitchFamily="34" charset="0"/>
                <a:ea typeface="Verdana" panose="020B0604030504040204" pitchFamily="34" charset="0"/>
              </a:rPr>
              <a:t>tổng</a:t>
            </a:r>
            <a:r>
              <a:rPr lang="en-US" altLang="en-US" sz="2600" dirty="0">
                <a:solidFill>
                  <a:srgbClr val="BC008B"/>
                </a:solidFill>
                <a:latin typeface="Verdana" panose="020B0604030504040204" pitchFamily="34" charset="0"/>
                <a:ea typeface="Verdana" panose="020B0604030504040204" pitchFamily="34" charset="0"/>
              </a:rPr>
              <a:t> </a:t>
            </a:r>
            <a:r>
              <a:rPr lang="en-US" altLang="en-US" sz="2600" dirty="0" err="1">
                <a:solidFill>
                  <a:srgbClr val="BC008B"/>
                </a:solidFill>
                <a:latin typeface="Verdana" panose="020B0604030504040204" pitchFamily="34" charset="0"/>
                <a:ea typeface="Verdana" panose="020B0604030504040204" pitchFamily="34" charset="0"/>
              </a:rPr>
              <a:t>kết</a:t>
            </a:r>
            <a:endParaRPr lang="en-US" altLang="en-US" sz="2600" dirty="0">
              <a:solidFill>
                <a:srgbClr val="BC008B"/>
              </a:solidFill>
              <a:latin typeface="Verdana" panose="020B0604030504040204" pitchFamily="34" charset="0"/>
              <a:ea typeface="Verdana" panose="020B0604030504040204" pitchFamily="34" charset="0"/>
            </a:endParaRPr>
          </a:p>
        </p:txBody>
      </p:sp>
      <p:sp>
        <p:nvSpPr>
          <p:cNvPr id="74" name="Text Box 43">
            <a:extLst>
              <a:ext uri="{FF2B5EF4-FFF2-40B4-BE49-F238E27FC236}">
                <a16:creationId xmlns:a16="http://schemas.microsoft.com/office/drawing/2014/main" xmlns="" id="{E6FC5647-DB2A-9485-7948-C4EB48948555}"/>
              </a:ext>
            </a:extLst>
          </p:cNvPr>
          <p:cNvSpPr txBox="1">
            <a:spLocks noChangeArrowheads="1"/>
          </p:cNvSpPr>
          <p:nvPr/>
        </p:nvSpPr>
        <p:spPr bwMode="auto">
          <a:xfrm>
            <a:off x="987636" y="5383926"/>
            <a:ext cx="3882701" cy="892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sz="2600" dirty="0" err="1">
                <a:solidFill>
                  <a:srgbClr val="0000E2"/>
                </a:solidFill>
                <a:latin typeface="Verdana" panose="020B0604030504040204" pitchFamily="34" charset="0"/>
                <a:ea typeface="Verdana" panose="020B0604030504040204" pitchFamily="34" charset="0"/>
              </a:rPr>
              <a:t>Lãnh</a:t>
            </a:r>
            <a:r>
              <a:rPr lang="en-US" altLang="en-US" sz="2600" dirty="0">
                <a:solidFill>
                  <a:srgbClr val="0000E2"/>
                </a:solidFill>
                <a:latin typeface="Verdana" panose="020B0604030504040204" pitchFamily="34" charset="0"/>
                <a:ea typeface="Verdana" panose="020B0604030504040204" pitchFamily="34" charset="0"/>
              </a:rPr>
              <a:t> </a:t>
            </a:r>
            <a:r>
              <a:rPr lang="en-US" altLang="en-US" sz="2600" dirty="0" err="1">
                <a:solidFill>
                  <a:srgbClr val="0000E2"/>
                </a:solidFill>
                <a:latin typeface="Verdana" panose="020B0604030504040204" pitchFamily="34" charset="0"/>
                <a:ea typeface="Verdana" panose="020B0604030504040204" pitchFamily="34" charset="0"/>
              </a:rPr>
              <a:t>đạo</a:t>
            </a:r>
            <a:r>
              <a:rPr lang="en-US" altLang="en-US" sz="2600" dirty="0">
                <a:solidFill>
                  <a:srgbClr val="0000E2"/>
                </a:solidFill>
                <a:latin typeface="Verdana" panose="020B0604030504040204" pitchFamily="34" charset="0"/>
                <a:ea typeface="Verdana" panose="020B0604030504040204" pitchFamily="34" charset="0"/>
              </a:rPr>
              <a:t> </a:t>
            </a:r>
            <a:r>
              <a:rPr lang="en-US" altLang="en-US" sz="2600" dirty="0" err="1">
                <a:solidFill>
                  <a:srgbClr val="0000E2"/>
                </a:solidFill>
                <a:latin typeface="Verdana" panose="020B0604030504040204" pitchFamily="34" charset="0"/>
                <a:ea typeface="Verdana" panose="020B0604030504040204" pitchFamily="34" charset="0"/>
              </a:rPr>
              <a:t>tổ</a:t>
            </a:r>
            <a:r>
              <a:rPr lang="en-US" altLang="en-US" sz="2600" dirty="0">
                <a:solidFill>
                  <a:srgbClr val="0000E2"/>
                </a:solidFill>
                <a:latin typeface="Verdana" panose="020B0604030504040204" pitchFamily="34" charset="0"/>
                <a:ea typeface="Verdana" panose="020B0604030504040204" pitchFamily="34" charset="0"/>
              </a:rPr>
              <a:t> </a:t>
            </a:r>
            <a:r>
              <a:rPr lang="en-US" altLang="en-US" sz="2600" dirty="0" err="1">
                <a:solidFill>
                  <a:srgbClr val="0000E2"/>
                </a:solidFill>
                <a:latin typeface="Verdana" panose="020B0604030504040204" pitchFamily="34" charset="0"/>
                <a:ea typeface="Verdana" panose="020B0604030504040204" pitchFamily="34" charset="0"/>
              </a:rPr>
              <a:t>chức</a:t>
            </a:r>
            <a:r>
              <a:rPr lang="en-US" altLang="en-US" sz="2600" dirty="0">
                <a:solidFill>
                  <a:srgbClr val="0000E2"/>
                </a:solidFill>
                <a:latin typeface="Verdana" panose="020B0604030504040204" pitchFamily="34" charset="0"/>
                <a:ea typeface="Verdana" panose="020B0604030504040204" pitchFamily="34" charset="0"/>
              </a:rPr>
              <a:t> </a:t>
            </a:r>
          </a:p>
          <a:p>
            <a:pPr algn="ctr">
              <a:spcBef>
                <a:spcPct val="0"/>
              </a:spcBef>
              <a:buClrTx/>
              <a:buFontTx/>
              <a:buNone/>
            </a:pPr>
            <a:r>
              <a:rPr lang="en-US" altLang="en-US" sz="2600" dirty="0" err="1">
                <a:solidFill>
                  <a:srgbClr val="0000E2"/>
                </a:solidFill>
                <a:latin typeface="Verdana" panose="020B0604030504040204" pitchFamily="34" charset="0"/>
                <a:ea typeface="Verdana" panose="020B0604030504040204" pitchFamily="34" charset="0"/>
              </a:rPr>
              <a:t>Chính</a:t>
            </a:r>
            <a:r>
              <a:rPr lang="en-US" altLang="en-US" sz="2600" dirty="0">
                <a:solidFill>
                  <a:srgbClr val="0000E2"/>
                </a:solidFill>
                <a:latin typeface="Verdana" panose="020B0604030504040204" pitchFamily="34" charset="0"/>
                <a:ea typeface="Verdana" panose="020B0604030504040204" pitchFamily="34" charset="0"/>
              </a:rPr>
              <a:t> </a:t>
            </a:r>
            <a:r>
              <a:rPr lang="en-US" altLang="en-US" sz="2600" dirty="0" err="1">
                <a:solidFill>
                  <a:srgbClr val="0000E2"/>
                </a:solidFill>
                <a:latin typeface="Verdana" panose="020B0604030504040204" pitchFamily="34" charset="0"/>
                <a:ea typeface="Verdana" panose="020B0604030504040204" pitchFamily="34" charset="0"/>
              </a:rPr>
              <a:t>trị</a:t>
            </a:r>
            <a:r>
              <a:rPr lang="en-US" altLang="en-US" sz="2600" dirty="0">
                <a:solidFill>
                  <a:srgbClr val="0000E2"/>
                </a:solidFill>
                <a:latin typeface="Verdana" panose="020B0604030504040204" pitchFamily="34" charset="0"/>
                <a:ea typeface="Verdana" panose="020B0604030504040204" pitchFamily="34" charset="0"/>
              </a:rPr>
              <a:t> - </a:t>
            </a:r>
            <a:r>
              <a:rPr lang="en-US" altLang="en-US" sz="2600" dirty="0" err="1">
                <a:solidFill>
                  <a:srgbClr val="0000E2"/>
                </a:solidFill>
                <a:latin typeface="Verdana" panose="020B0604030504040204" pitchFamily="34" charset="0"/>
                <a:ea typeface="Verdana" panose="020B0604030504040204" pitchFamily="34" charset="0"/>
              </a:rPr>
              <a:t>xã</a:t>
            </a:r>
            <a:r>
              <a:rPr lang="en-US" altLang="en-US" sz="2600" dirty="0">
                <a:solidFill>
                  <a:srgbClr val="0000E2"/>
                </a:solidFill>
                <a:latin typeface="Verdana" panose="020B0604030504040204" pitchFamily="34" charset="0"/>
                <a:ea typeface="Verdana" panose="020B0604030504040204" pitchFamily="34" charset="0"/>
              </a:rPr>
              <a:t> </a:t>
            </a:r>
            <a:r>
              <a:rPr lang="en-US" altLang="en-US" sz="2600" dirty="0" err="1">
                <a:solidFill>
                  <a:srgbClr val="0000E2"/>
                </a:solidFill>
                <a:latin typeface="Verdana" panose="020B0604030504040204" pitchFamily="34" charset="0"/>
                <a:ea typeface="Verdana" panose="020B0604030504040204" pitchFamily="34" charset="0"/>
              </a:rPr>
              <a:t>hội</a:t>
            </a:r>
            <a:endParaRPr lang="en-US" altLang="en-US" sz="2600" dirty="0">
              <a:solidFill>
                <a:srgbClr val="0000E2"/>
              </a:solidFill>
              <a:latin typeface="Verdana" panose="020B0604030504040204" pitchFamily="34" charset="0"/>
              <a:ea typeface="Verdana" panose="020B0604030504040204" pitchFamily="34" charset="0"/>
            </a:endParaRPr>
          </a:p>
        </p:txBody>
      </p:sp>
      <p:grpSp>
        <p:nvGrpSpPr>
          <p:cNvPr id="75" name="Group 44">
            <a:extLst>
              <a:ext uri="{FF2B5EF4-FFF2-40B4-BE49-F238E27FC236}">
                <a16:creationId xmlns:a16="http://schemas.microsoft.com/office/drawing/2014/main" xmlns="" id="{D25C819A-4951-CFA3-6C71-3A23EFBE4EC0}"/>
              </a:ext>
            </a:extLst>
          </p:cNvPr>
          <p:cNvGrpSpPr>
            <a:grpSpLocks/>
          </p:cNvGrpSpPr>
          <p:nvPr/>
        </p:nvGrpSpPr>
        <p:grpSpPr bwMode="auto">
          <a:xfrm>
            <a:off x="4196229" y="3241298"/>
            <a:ext cx="360363" cy="360363"/>
            <a:chOff x="2109" y="3612"/>
            <a:chExt cx="227" cy="227"/>
          </a:xfrm>
        </p:grpSpPr>
        <p:sp>
          <p:nvSpPr>
            <p:cNvPr id="76" name="Oval 45">
              <a:extLst>
                <a:ext uri="{FF2B5EF4-FFF2-40B4-BE49-F238E27FC236}">
                  <a16:creationId xmlns:a16="http://schemas.microsoft.com/office/drawing/2014/main" xmlns="" id="{A8FC3B92-854C-36DA-0867-4D7746BE065C}"/>
                </a:ext>
              </a:extLst>
            </p:cNvPr>
            <p:cNvSpPr>
              <a:spLocks noChangeArrowheads="1"/>
            </p:cNvSpPr>
            <p:nvPr/>
          </p:nvSpPr>
          <p:spPr bwMode="gray">
            <a:xfrm>
              <a:off x="2109" y="3612"/>
              <a:ext cx="227" cy="22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eaLnBrk="1" hangingPunct="1">
                <a:defRPr/>
              </a:pPr>
              <a:endParaRPr lang="en-US"/>
            </a:p>
          </p:txBody>
        </p:sp>
        <p:sp>
          <p:nvSpPr>
            <p:cNvPr id="77" name="Oval 46">
              <a:extLst>
                <a:ext uri="{FF2B5EF4-FFF2-40B4-BE49-F238E27FC236}">
                  <a16:creationId xmlns:a16="http://schemas.microsoft.com/office/drawing/2014/main" xmlns="" id="{712A29C0-DEB9-F149-1147-F23CF1697C22}"/>
                </a:ext>
              </a:extLst>
            </p:cNvPr>
            <p:cNvSpPr>
              <a:spLocks noChangeArrowheads="1"/>
            </p:cNvSpPr>
            <p:nvPr/>
          </p:nvSpPr>
          <p:spPr bwMode="gray">
            <a:xfrm>
              <a:off x="2119" y="3631"/>
              <a:ext cx="141" cy="142"/>
            </a:xfrm>
            <a:prstGeom prst="ellipse">
              <a:avLst/>
            </a:prstGeom>
            <a:gradFill rotWithShape="1">
              <a:gsLst>
                <a:gs pos="0">
                  <a:schemeClr val="accent2">
                    <a:gamma/>
                    <a:tint val="36471"/>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grpSp>
      <p:grpSp>
        <p:nvGrpSpPr>
          <p:cNvPr id="78" name="Group 50">
            <a:extLst>
              <a:ext uri="{FF2B5EF4-FFF2-40B4-BE49-F238E27FC236}">
                <a16:creationId xmlns:a16="http://schemas.microsoft.com/office/drawing/2014/main" xmlns="" id="{B8286026-9AB0-F479-1B89-64DD360B41D1}"/>
              </a:ext>
            </a:extLst>
          </p:cNvPr>
          <p:cNvGrpSpPr>
            <a:grpSpLocks/>
          </p:cNvGrpSpPr>
          <p:nvPr/>
        </p:nvGrpSpPr>
        <p:grpSpPr bwMode="auto">
          <a:xfrm>
            <a:off x="5956682" y="2080831"/>
            <a:ext cx="360363" cy="360363"/>
            <a:chOff x="2109" y="3612"/>
            <a:chExt cx="227" cy="227"/>
          </a:xfrm>
        </p:grpSpPr>
        <p:sp>
          <p:nvSpPr>
            <p:cNvPr id="79" name="Oval 51">
              <a:extLst>
                <a:ext uri="{FF2B5EF4-FFF2-40B4-BE49-F238E27FC236}">
                  <a16:creationId xmlns:a16="http://schemas.microsoft.com/office/drawing/2014/main" xmlns="" id="{3B741AA2-BD0A-E0FB-CF8D-40B9C0A3BA94}"/>
                </a:ext>
              </a:extLst>
            </p:cNvPr>
            <p:cNvSpPr>
              <a:spLocks noChangeArrowheads="1"/>
            </p:cNvSpPr>
            <p:nvPr/>
          </p:nvSpPr>
          <p:spPr bwMode="gray">
            <a:xfrm>
              <a:off x="2109" y="3612"/>
              <a:ext cx="227" cy="22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eaLnBrk="1" hangingPunct="1">
                <a:defRPr/>
              </a:pPr>
              <a:endParaRPr lang="en-US"/>
            </a:p>
          </p:txBody>
        </p:sp>
        <p:sp>
          <p:nvSpPr>
            <p:cNvPr id="80" name="Oval 52">
              <a:extLst>
                <a:ext uri="{FF2B5EF4-FFF2-40B4-BE49-F238E27FC236}">
                  <a16:creationId xmlns:a16="http://schemas.microsoft.com/office/drawing/2014/main" xmlns="" id="{29A92457-E85C-F878-0DBE-CB553E9AB2D2}"/>
                </a:ext>
              </a:extLst>
            </p:cNvPr>
            <p:cNvSpPr>
              <a:spLocks noChangeArrowheads="1"/>
            </p:cNvSpPr>
            <p:nvPr/>
          </p:nvSpPr>
          <p:spPr bwMode="gray">
            <a:xfrm>
              <a:off x="2119" y="3631"/>
              <a:ext cx="141" cy="142"/>
            </a:xfrm>
            <a:prstGeom prst="ellipse">
              <a:avLst/>
            </a:prstGeom>
            <a:gradFill rotWithShape="1">
              <a:gsLst>
                <a:gs pos="0">
                  <a:schemeClr val="accent2">
                    <a:gamma/>
                    <a:tint val="36471"/>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grpSp>
      <p:grpSp>
        <p:nvGrpSpPr>
          <p:cNvPr id="81" name="Group 53">
            <a:extLst>
              <a:ext uri="{FF2B5EF4-FFF2-40B4-BE49-F238E27FC236}">
                <a16:creationId xmlns:a16="http://schemas.microsoft.com/office/drawing/2014/main" xmlns="" id="{B4DC959F-F651-2DCC-E7ED-6BF44CAB731F}"/>
              </a:ext>
            </a:extLst>
          </p:cNvPr>
          <p:cNvGrpSpPr>
            <a:grpSpLocks/>
          </p:cNvGrpSpPr>
          <p:nvPr/>
        </p:nvGrpSpPr>
        <p:grpSpPr bwMode="auto">
          <a:xfrm>
            <a:off x="7542679" y="3267264"/>
            <a:ext cx="360363" cy="360363"/>
            <a:chOff x="2109" y="3612"/>
            <a:chExt cx="227" cy="227"/>
          </a:xfrm>
        </p:grpSpPr>
        <p:sp>
          <p:nvSpPr>
            <p:cNvPr id="82" name="Oval 54">
              <a:extLst>
                <a:ext uri="{FF2B5EF4-FFF2-40B4-BE49-F238E27FC236}">
                  <a16:creationId xmlns:a16="http://schemas.microsoft.com/office/drawing/2014/main" xmlns="" id="{D08DBC12-6270-7A3B-49CE-AE8CA391DA6D}"/>
                </a:ext>
              </a:extLst>
            </p:cNvPr>
            <p:cNvSpPr>
              <a:spLocks noChangeArrowheads="1"/>
            </p:cNvSpPr>
            <p:nvPr/>
          </p:nvSpPr>
          <p:spPr bwMode="gray">
            <a:xfrm>
              <a:off x="2109" y="3612"/>
              <a:ext cx="227" cy="22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eaLnBrk="1" hangingPunct="1">
                <a:defRPr/>
              </a:pPr>
              <a:endParaRPr lang="en-US"/>
            </a:p>
          </p:txBody>
        </p:sp>
        <p:sp>
          <p:nvSpPr>
            <p:cNvPr id="83" name="Oval 55">
              <a:extLst>
                <a:ext uri="{FF2B5EF4-FFF2-40B4-BE49-F238E27FC236}">
                  <a16:creationId xmlns:a16="http://schemas.microsoft.com/office/drawing/2014/main" xmlns="" id="{3B5685F3-A33E-8A6A-EAB5-3C8189CE067A}"/>
                </a:ext>
              </a:extLst>
            </p:cNvPr>
            <p:cNvSpPr>
              <a:spLocks noChangeArrowheads="1"/>
            </p:cNvSpPr>
            <p:nvPr/>
          </p:nvSpPr>
          <p:spPr bwMode="gray">
            <a:xfrm>
              <a:off x="2119" y="3631"/>
              <a:ext cx="141" cy="142"/>
            </a:xfrm>
            <a:prstGeom prst="ellipse">
              <a:avLst/>
            </a:prstGeom>
            <a:gradFill rotWithShape="1">
              <a:gsLst>
                <a:gs pos="0">
                  <a:schemeClr val="accent2">
                    <a:gamma/>
                    <a:tint val="36471"/>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grpSp>
      <p:grpSp>
        <p:nvGrpSpPr>
          <p:cNvPr id="84" name="Group 56">
            <a:extLst>
              <a:ext uri="{FF2B5EF4-FFF2-40B4-BE49-F238E27FC236}">
                <a16:creationId xmlns:a16="http://schemas.microsoft.com/office/drawing/2014/main" xmlns="" id="{4FCFBD3A-27DE-AB22-150D-F00480DE0219}"/>
              </a:ext>
            </a:extLst>
          </p:cNvPr>
          <p:cNvGrpSpPr>
            <a:grpSpLocks/>
          </p:cNvGrpSpPr>
          <p:nvPr/>
        </p:nvGrpSpPr>
        <p:grpSpPr bwMode="auto">
          <a:xfrm>
            <a:off x="7181519" y="5266503"/>
            <a:ext cx="360363" cy="360363"/>
            <a:chOff x="2109" y="3612"/>
            <a:chExt cx="227" cy="227"/>
          </a:xfrm>
        </p:grpSpPr>
        <p:sp>
          <p:nvSpPr>
            <p:cNvPr id="85" name="Oval 57">
              <a:extLst>
                <a:ext uri="{FF2B5EF4-FFF2-40B4-BE49-F238E27FC236}">
                  <a16:creationId xmlns:a16="http://schemas.microsoft.com/office/drawing/2014/main" xmlns="" id="{10510447-EB6A-5501-945D-A6779746A313}"/>
                </a:ext>
              </a:extLst>
            </p:cNvPr>
            <p:cNvSpPr>
              <a:spLocks noChangeArrowheads="1"/>
            </p:cNvSpPr>
            <p:nvPr/>
          </p:nvSpPr>
          <p:spPr bwMode="gray">
            <a:xfrm>
              <a:off x="2109" y="3612"/>
              <a:ext cx="227" cy="22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eaLnBrk="1" hangingPunct="1">
                <a:defRPr/>
              </a:pPr>
              <a:endParaRPr lang="en-US"/>
            </a:p>
          </p:txBody>
        </p:sp>
        <p:sp>
          <p:nvSpPr>
            <p:cNvPr id="86" name="Oval 58">
              <a:extLst>
                <a:ext uri="{FF2B5EF4-FFF2-40B4-BE49-F238E27FC236}">
                  <a16:creationId xmlns:a16="http://schemas.microsoft.com/office/drawing/2014/main" xmlns="" id="{FE8590AD-9C13-2E7F-C09B-899220E24E3B}"/>
                </a:ext>
              </a:extLst>
            </p:cNvPr>
            <p:cNvSpPr>
              <a:spLocks noChangeArrowheads="1"/>
            </p:cNvSpPr>
            <p:nvPr/>
          </p:nvSpPr>
          <p:spPr bwMode="gray">
            <a:xfrm>
              <a:off x="2119" y="3631"/>
              <a:ext cx="141" cy="142"/>
            </a:xfrm>
            <a:prstGeom prst="ellipse">
              <a:avLst/>
            </a:prstGeom>
            <a:gradFill rotWithShape="1">
              <a:gsLst>
                <a:gs pos="0">
                  <a:schemeClr val="accent2">
                    <a:gamma/>
                    <a:tint val="36471"/>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grpSp>
      <p:sp>
        <p:nvSpPr>
          <p:cNvPr id="92" name="Title 1">
            <a:extLst>
              <a:ext uri="{FF2B5EF4-FFF2-40B4-BE49-F238E27FC236}">
                <a16:creationId xmlns:a16="http://schemas.microsoft.com/office/drawing/2014/main" xmlns="" id="{F928387C-1C8B-65A5-1376-27E015A31508}"/>
              </a:ext>
            </a:extLst>
          </p:cNvPr>
          <p:cNvSpPr>
            <a:spLocks noGrp="1"/>
          </p:cNvSpPr>
          <p:nvPr>
            <p:ph type="title"/>
          </p:nvPr>
        </p:nvSpPr>
        <p:spPr>
          <a:xfrm>
            <a:off x="481395" y="557477"/>
            <a:ext cx="11430000" cy="764282"/>
          </a:xfrm>
        </p:spPr>
        <p:txBody>
          <a:bodyPr/>
          <a:lstStyle/>
          <a:p>
            <a:pPr algn="just"/>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Thế</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nào</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là</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năng</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lực</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lãnh</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đạo</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sức</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chiến</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đấu</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tổ</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chức</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cơ</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sở</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a:t>
            </a:r>
            <a:endParaRPr lang="en-US" sz="2800" dirty="0">
              <a:solidFill>
                <a:srgbClr val="000099"/>
              </a:solidFill>
            </a:endParaRPr>
          </a:p>
        </p:txBody>
      </p:sp>
    </p:spTree>
    <p:extLst>
      <p:ext uri="{BB962C8B-B14F-4D97-AF65-F5344CB8AC3E}">
        <p14:creationId xmlns:p14="http://schemas.microsoft.com/office/powerpoint/2010/main" xmlns="" val="267844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p:cTn id="14" dur="4000" fill="hold"/>
                                        <p:tgtEl>
                                          <p:spTgt spid="50"/>
                                        </p:tgtEl>
                                        <p:attrNameLst>
                                          <p:attrName>ppt_w</p:attrName>
                                        </p:attrNameLst>
                                      </p:cBhvr>
                                      <p:tavLst>
                                        <p:tav tm="0">
                                          <p:val>
                                            <p:fltVal val="0"/>
                                          </p:val>
                                        </p:tav>
                                        <p:tav tm="100000">
                                          <p:val>
                                            <p:strVal val="#ppt_w"/>
                                          </p:val>
                                        </p:tav>
                                      </p:tavLst>
                                    </p:anim>
                                    <p:anim calcmode="lin" valueType="num">
                                      <p:cBhvr>
                                        <p:cTn id="15" dur="4000" fill="hold"/>
                                        <p:tgtEl>
                                          <p:spTgt spid="50"/>
                                        </p:tgtEl>
                                        <p:attrNameLst>
                                          <p:attrName>ppt_h</p:attrName>
                                        </p:attrNameLst>
                                      </p:cBhvr>
                                      <p:tavLst>
                                        <p:tav tm="0">
                                          <p:val>
                                            <p:fltVal val="0"/>
                                          </p:val>
                                        </p:tav>
                                        <p:tav tm="100000">
                                          <p:val>
                                            <p:strVal val="#ppt_h"/>
                                          </p:val>
                                        </p:tav>
                                      </p:tavLst>
                                    </p:anim>
                                    <p:animEffect transition="in" filter="fade">
                                      <p:cBhvr>
                                        <p:cTn id="16" dur="4000"/>
                                        <p:tgtEl>
                                          <p:spTgt spid="5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p:cTn id="19" dur="4000" fill="hold"/>
                                        <p:tgtEl>
                                          <p:spTgt spid="51"/>
                                        </p:tgtEl>
                                        <p:attrNameLst>
                                          <p:attrName>ppt_w</p:attrName>
                                        </p:attrNameLst>
                                      </p:cBhvr>
                                      <p:tavLst>
                                        <p:tav tm="0">
                                          <p:val>
                                            <p:fltVal val="0"/>
                                          </p:val>
                                        </p:tav>
                                        <p:tav tm="100000">
                                          <p:val>
                                            <p:strVal val="#ppt_w"/>
                                          </p:val>
                                        </p:tav>
                                      </p:tavLst>
                                    </p:anim>
                                    <p:anim calcmode="lin" valueType="num">
                                      <p:cBhvr>
                                        <p:cTn id="20" dur="4000" fill="hold"/>
                                        <p:tgtEl>
                                          <p:spTgt spid="51"/>
                                        </p:tgtEl>
                                        <p:attrNameLst>
                                          <p:attrName>ppt_h</p:attrName>
                                        </p:attrNameLst>
                                      </p:cBhvr>
                                      <p:tavLst>
                                        <p:tav tm="0">
                                          <p:val>
                                            <p:fltVal val="0"/>
                                          </p:val>
                                        </p:tav>
                                        <p:tav tm="100000">
                                          <p:val>
                                            <p:strVal val="#ppt_h"/>
                                          </p:val>
                                        </p:tav>
                                      </p:tavLst>
                                    </p:anim>
                                    <p:animEffect transition="in" filter="fade">
                                      <p:cBhvr>
                                        <p:cTn id="21" dur="4000"/>
                                        <p:tgtEl>
                                          <p:spTgt spid="5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p:cTn id="24" dur="4000" fill="hold"/>
                                        <p:tgtEl>
                                          <p:spTgt spid="52"/>
                                        </p:tgtEl>
                                        <p:attrNameLst>
                                          <p:attrName>ppt_w</p:attrName>
                                        </p:attrNameLst>
                                      </p:cBhvr>
                                      <p:tavLst>
                                        <p:tav tm="0">
                                          <p:val>
                                            <p:fltVal val="0"/>
                                          </p:val>
                                        </p:tav>
                                        <p:tav tm="100000">
                                          <p:val>
                                            <p:strVal val="#ppt_w"/>
                                          </p:val>
                                        </p:tav>
                                      </p:tavLst>
                                    </p:anim>
                                    <p:anim calcmode="lin" valueType="num">
                                      <p:cBhvr>
                                        <p:cTn id="25" dur="4000" fill="hold"/>
                                        <p:tgtEl>
                                          <p:spTgt spid="52"/>
                                        </p:tgtEl>
                                        <p:attrNameLst>
                                          <p:attrName>ppt_h</p:attrName>
                                        </p:attrNameLst>
                                      </p:cBhvr>
                                      <p:tavLst>
                                        <p:tav tm="0">
                                          <p:val>
                                            <p:fltVal val="0"/>
                                          </p:val>
                                        </p:tav>
                                        <p:tav tm="100000">
                                          <p:val>
                                            <p:strVal val="#ppt_h"/>
                                          </p:val>
                                        </p:tav>
                                      </p:tavLst>
                                    </p:anim>
                                    <p:animEffect transition="in" filter="fade">
                                      <p:cBhvr>
                                        <p:cTn id="26" dur="4000"/>
                                        <p:tgtEl>
                                          <p:spTgt spid="5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p:cTn id="29" dur="4000" fill="hold"/>
                                        <p:tgtEl>
                                          <p:spTgt spid="53"/>
                                        </p:tgtEl>
                                        <p:attrNameLst>
                                          <p:attrName>ppt_w</p:attrName>
                                        </p:attrNameLst>
                                      </p:cBhvr>
                                      <p:tavLst>
                                        <p:tav tm="0">
                                          <p:val>
                                            <p:fltVal val="0"/>
                                          </p:val>
                                        </p:tav>
                                        <p:tav tm="100000">
                                          <p:val>
                                            <p:strVal val="#ppt_w"/>
                                          </p:val>
                                        </p:tav>
                                      </p:tavLst>
                                    </p:anim>
                                    <p:anim calcmode="lin" valueType="num">
                                      <p:cBhvr>
                                        <p:cTn id="30" dur="4000" fill="hold"/>
                                        <p:tgtEl>
                                          <p:spTgt spid="53"/>
                                        </p:tgtEl>
                                        <p:attrNameLst>
                                          <p:attrName>ppt_h</p:attrName>
                                        </p:attrNameLst>
                                      </p:cBhvr>
                                      <p:tavLst>
                                        <p:tav tm="0">
                                          <p:val>
                                            <p:fltVal val="0"/>
                                          </p:val>
                                        </p:tav>
                                        <p:tav tm="100000">
                                          <p:val>
                                            <p:strVal val="#ppt_h"/>
                                          </p:val>
                                        </p:tav>
                                      </p:tavLst>
                                    </p:anim>
                                    <p:animEffect transition="in" filter="fade">
                                      <p:cBhvr>
                                        <p:cTn id="31" dur="4000"/>
                                        <p:tgtEl>
                                          <p:spTgt spid="5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 calcmode="lin" valueType="num">
                                      <p:cBhvr>
                                        <p:cTn id="34" dur="4000" fill="hold"/>
                                        <p:tgtEl>
                                          <p:spTgt spid="54"/>
                                        </p:tgtEl>
                                        <p:attrNameLst>
                                          <p:attrName>ppt_w</p:attrName>
                                        </p:attrNameLst>
                                      </p:cBhvr>
                                      <p:tavLst>
                                        <p:tav tm="0">
                                          <p:val>
                                            <p:fltVal val="0"/>
                                          </p:val>
                                        </p:tav>
                                        <p:tav tm="100000">
                                          <p:val>
                                            <p:strVal val="#ppt_w"/>
                                          </p:val>
                                        </p:tav>
                                      </p:tavLst>
                                    </p:anim>
                                    <p:anim calcmode="lin" valueType="num">
                                      <p:cBhvr>
                                        <p:cTn id="35" dur="4000" fill="hold"/>
                                        <p:tgtEl>
                                          <p:spTgt spid="54"/>
                                        </p:tgtEl>
                                        <p:attrNameLst>
                                          <p:attrName>ppt_h</p:attrName>
                                        </p:attrNameLst>
                                      </p:cBhvr>
                                      <p:tavLst>
                                        <p:tav tm="0">
                                          <p:val>
                                            <p:fltVal val="0"/>
                                          </p:val>
                                        </p:tav>
                                        <p:tav tm="100000">
                                          <p:val>
                                            <p:strVal val="#ppt_h"/>
                                          </p:val>
                                        </p:tav>
                                      </p:tavLst>
                                    </p:anim>
                                    <p:animEffect transition="in" filter="fade">
                                      <p:cBhvr>
                                        <p:cTn id="36" dur="4000"/>
                                        <p:tgtEl>
                                          <p:spTgt spid="5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p:cTn id="39" dur="4000" fill="hold"/>
                                        <p:tgtEl>
                                          <p:spTgt spid="55"/>
                                        </p:tgtEl>
                                        <p:attrNameLst>
                                          <p:attrName>ppt_w</p:attrName>
                                        </p:attrNameLst>
                                      </p:cBhvr>
                                      <p:tavLst>
                                        <p:tav tm="0">
                                          <p:val>
                                            <p:fltVal val="0"/>
                                          </p:val>
                                        </p:tav>
                                        <p:tav tm="100000">
                                          <p:val>
                                            <p:strVal val="#ppt_w"/>
                                          </p:val>
                                        </p:tav>
                                      </p:tavLst>
                                    </p:anim>
                                    <p:anim calcmode="lin" valueType="num">
                                      <p:cBhvr>
                                        <p:cTn id="40" dur="4000" fill="hold"/>
                                        <p:tgtEl>
                                          <p:spTgt spid="55"/>
                                        </p:tgtEl>
                                        <p:attrNameLst>
                                          <p:attrName>ppt_h</p:attrName>
                                        </p:attrNameLst>
                                      </p:cBhvr>
                                      <p:tavLst>
                                        <p:tav tm="0">
                                          <p:val>
                                            <p:fltVal val="0"/>
                                          </p:val>
                                        </p:tav>
                                        <p:tav tm="100000">
                                          <p:val>
                                            <p:strVal val="#ppt_h"/>
                                          </p:val>
                                        </p:tav>
                                      </p:tavLst>
                                    </p:anim>
                                    <p:animEffect transition="in" filter="fade">
                                      <p:cBhvr>
                                        <p:cTn id="41" dur="4000"/>
                                        <p:tgtEl>
                                          <p:spTgt spid="55"/>
                                        </p:tgtEl>
                                      </p:cBhvr>
                                    </p:animEffect>
                                  </p:childTnLst>
                                </p:cTn>
                              </p:par>
                              <p:par>
                                <p:cTn id="42" presetID="53" presetClass="entr" presetSubtype="16" fill="hold" nodeType="withEffect">
                                  <p:stCondLst>
                                    <p:cond delay="0"/>
                                  </p:stCondLst>
                                  <p:childTnLst>
                                    <p:set>
                                      <p:cBhvr>
                                        <p:cTn id="43" dur="1" fill="hold">
                                          <p:stCondLst>
                                            <p:cond delay="0"/>
                                          </p:stCondLst>
                                        </p:cTn>
                                        <p:tgtEl>
                                          <p:spTgt spid="56"/>
                                        </p:tgtEl>
                                        <p:attrNameLst>
                                          <p:attrName>style.visibility</p:attrName>
                                        </p:attrNameLst>
                                      </p:cBhvr>
                                      <p:to>
                                        <p:strVal val="visible"/>
                                      </p:to>
                                    </p:set>
                                    <p:anim calcmode="lin" valueType="num">
                                      <p:cBhvr>
                                        <p:cTn id="44" dur="4000" fill="hold"/>
                                        <p:tgtEl>
                                          <p:spTgt spid="56"/>
                                        </p:tgtEl>
                                        <p:attrNameLst>
                                          <p:attrName>ppt_w</p:attrName>
                                        </p:attrNameLst>
                                      </p:cBhvr>
                                      <p:tavLst>
                                        <p:tav tm="0">
                                          <p:val>
                                            <p:fltVal val="0"/>
                                          </p:val>
                                        </p:tav>
                                        <p:tav tm="100000">
                                          <p:val>
                                            <p:strVal val="#ppt_w"/>
                                          </p:val>
                                        </p:tav>
                                      </p:tavLst>
                                    </p:anim>
                                    <p:anim calcmode="lin" valueType="num">
                                      <p:cBhvr>
                                        <p:cTn id="45" dur="4000" fill="hold"/>
                                        <p:tgtEl>
                                          <p:spTgt spid="56"/>
                                        </p:tgtEl>
                                        <p:attrNameLst>
                                          <p:attrName>ppt_h</p:attrName>
                                        </p:attrNameLst>
                                      </p:cBhvr>
                                      <p:tavLst>
                                        <p:tav tm="0">
                                          <p:val>
                                            <p:fltVal val="0"/>
                                          </p:val>
                                        </p:tav>
                                        <p:tav tm="100000">
                                          <p:val>
                                            <p:strVal val="#ppt_h"/>
                                          </p:val>
                                        </p:tav>
                                      </p:tavLst>
                                    </p:anim>
                                    <p:animEffect transition="in" filter="fade">
                                      <p:cBhvr>
                                        <p:cTn id="46" dur="4000"/>
                                        <p:tgtEl>
                                          <p:spTgt spid="5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 calcmode="lin" valueType="num">
                                      <p:cBhvr>
                                        <p:cTn id="49" dur="4000" fill="hold"/>
                                        <p:tgtEl>
                                          <p:spTgt spid="59"/>
                                        </p:tgtEl>
                                        <p:attrNameLst>
                                          <p:attrName>ppt_w</p:attrName>
                                        </p:attrNameLst>
                                      </p:cBhvr>
                                      <p:tavLst>
                                        <p:tav tm="0">
                                          <p:val>
                                            <p:fltVal val="0"/>
                                          </p:val>
                                        </p:tav>
                                        <p:tav tm="100000">
                                          <p:val>
                                            <p:strVal val="#ppt_w"/>
                                          </p:val>
                                        </p:tav>
                                      </p:tavLst>
                                    </p:anim>
                                    <p:anim calcmode="lin" valueType="num">
                                      <p:cBhvr>
                                        <p:cTn id="50" dur="4000" fill="hold"/>
                                        <p:tgtEl>
                                          <p:spTgt spid="59"/>
                                        </p:tgtEl>
                                        <p:attrNameLst>
                                          <p:attrName>ppt_h</p:attrName>
                                        </p:attrNameLst>
                                      </p:cBhvr>
                                      <p:tavLst>
                                        <p:tav tm="0">
                                          <p:val>
                                            <p:fltVal val="0"/>
                                          </p:val>
                                        </p:tav>
                                        <p:tav tm="100000">
                                          <p:val>
                                            <p:strVal val="#ppt_h"/>
                                          </p:val>
                                        </p:tav>
                                      </p:tavLst>
                                    </p:anim>
                                    <p:animEffect transition="in" filter="fade">
                                      <p:cBhvr>
                                        <p:cTn id="51" dur="4000"/>
                                        <p:tgtEl>
                                          <p:spTgt spid="5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p:cTn id="54" dur="4000" fill="hold"/>
                                        <p:tgtEl>
                                          <p:spTgt spid="60"/>
                                        </p:tgtEl>
                                        <p:attrNameLst>
                                          <p:attrName>ppt_w</p:attrName>
                                        </p:attrNameLst>
                                      </p:cBhvr>
                                      <p:tavLst>
                                        <p:tav tm="0">
                                          <p:val>
                                            <p:fltVal val="0"/>
                                          </p:val>
                                        </p:tav>
                                        <p:tav tm="100000">
                                          <p:val>
                                            <p:strVal val="#ppt_w"/>
                                          </p:val>
                                        </p:tav>
                                      </p:tavLst>
                                    </p:anim>
                                    <p:anim calcmode="lin" valueType="num">
                                      <p:cBhvr>
                                        <p:cTn id="55" dur="4000" fill="hold"/>
                                        <p:tgtEl>
                                          <p:spTgt spid="60"/>
                                        </p:tgtEl>
                                        <p:attrNameLst>
                                          <p:attrName>ppt_h</p:attrName>
                                        </p:attrNameLst>
                                      </p:cBhvr>
                                      <p:tavLst>
                                        <p:tav tm="0">
                                          <p:val>
                                            <p:fltVal val="0"/>
                                          </p:val>
                                        </p:tav>
                                        <p:tav tm="100000">
                                          <p:val>
                                            <p:strVal val="#ppt_h"/>
                                          </p:val>
                                        </p:tav>
                                      </p:tavLst>
                                    </p:anim>
                                    <p:animEffect transition="in" filter="fade">
                                      <p:cBhvr>
                                        <p:cTn id="56" dur="4000"/>
                                        <p:tgtEl>
                                          <p:spTgt spid="6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 calcmode="lin" valueType="num">
                                      <p:cBhvr>
                                        <p:cTn id="59" dur="4000" fill="hold"/>
                                        <p:tgtEl>
                                          <p:spTgt spid="61"/>
                                        </p:tgtEl>
                                        <p:attrNameLst>
                                          <p:attrName>ppt_w</p:attrName>
                                        </p:attrNameLst>
                                      </p:cBhvr>
                                      <p:tavLst>
                                        <p:tav tm="0">
                                          <p:val>
                                            <p:fltVal val="0"/>
                                          </p:val>
                                        </p:tav>
                                        <p:tav tm="100000">
                                          <p:val>
                                            <p:strVal val="#ppt_w"/>
                                          </p:val>
                                        </p:tav>
                                      </p:tavLst>
                                    </p:anim>
                                    <p:anim calcmode="lin" valueType="num">
                                      <p:cBhvr>
                                        <p:cTn id="60" dur="4000" fill="hold"/>
                                        <p:tgtEl>
                                          <p:spTgt spid="61"/>
                                        </p:tgtEl>
                                        <p:attrNameLst>
                                          <p:attrName>ppt_h</p:attrName>
                                        </p:attrNameLst>
                                      </p:cBhvr>
                                      <p:tavLst>
                                        <p:tav tm="0">
                                          <p:val>
                                            <p:fltVal val="0"/>
                                          </p:val>
                                        </p:tav>
                                        <p:tav tm="100000">
                                          <p:val>
                                            <p:strVal val="#ppt_h"/>
                                          </p:val>
                                        </p:tav>
                                      </p:tavLst>
                                    </p:anim>
                                    <p:animEffect transition="in" filter="fade">
                                      <p:cBhvr>
                                        <p:cTn id="61" dur="4000"/>
                                        <p:tgtEl>
                                          <p:spTgt spid="61"/>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 calcmode="lin" valueType="num">
                                      <p:cBhvr>
                                        <p:cTn id="64" dur="4000" fill="hold"/>
                                        <p:tgtEl>
                                          <p:spTgt spid="62"/>
                                        </p:tgtEl>
                                        <p:attrNameLst>
                                          <p:attrName>ppt_w</p:attrName>
                                        </p:attrNameLst>
                                      </p:cBhvr>
                                      <p:tavLst>
                                        <p:tav tm="0">
                                          <p:val>
                                            <p:fltVal val="0"/>
                                          </p:val>
                                        </p:tav>
                                        <p:tav tm="100000">
                                          <p:val>
                                            <p:strVal val="#ppt_w"/>
                                          </p:val>
                                        </p:tav>
                                      </p:tavLst>
                                    </p:anim>
                                    <p:anim calcmode="lin" valueType="num">
                                      <p:cBhvr>
                                        <p:cTn id="65" dur="4000" fill="hold"/>
                                        <p:tgtEl>
                                          <p:spTgt spid="62"/>
                                        </p:tgtEl>
                                        <p:attrNameLst>
                                          <p:attrName>ppt_h</p:attrName>
                                        </p:attrNameLst>
                                      </p:cBhvr>
                                      <p:tavLst>
                                        <p:tav tm="0">
                                          <p:val>
                                            <p:fltVal val="0"/>
                                          </p:val>
                                        </p:tav>
                                        <p:tav tm="100000">
                                          <p:val>
                                            <p:strVal val="#ppt_h"/>
                                          </p:val>
                                        </p:tav>
                                      </p:tavLst>
                                    </p:anim>
                                    <p:animEffect transition="in" filter="fade">
                                      <p:cBhvr>
                                        <p:cTn id="66" dur="4000"/>
                                        <p:tgtEl>
                                          <p:spTgt spid="62"/>
                                        </p:tgtEl>
                                      </p:cBhvr>
                                    </p:animEffect>
                                  </p:childTnLst>
                                </p:cTn>
                              </p:par>
                              <p:par>
                                <p:cTn id="67" presetID="53" presetClass="entr" presetSubtype="16"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anim calcmode="lin" valueType="num">
                                      <p:cBhvr>
                                        <p:cTn id="69" dur="4000" fill="hold"/>
                                        <p:tgtEl>
                                          <p:spTgt spid="63"/>
                                        </p:tgtEl>
                                        <p:attrNameLst>
                                          <p:attrName>ppt_w</p:attrName>
                                        </p:attrNameLst>
                                      </p:cBhvr>
                                      <p:tavLst>
                                        <p:tav tm="0">
                                          <p:val>
                                            <p:fltVal val="0"/>
                                          </p:val>
                                        </p:tav>
                                        <p:tav tm="100000">
                                          <p:val>
                                            <p:strVal val="#ppt_w"/>
                                          </p:val>
                                        </p:tav>
                                      </p:tavLst>
                                    </p:anim>
                                    <p:anim calcmode="lin" valueType="num">
                                      <p:cBhvr>
                                        <p:cTn id="70" dur="4000" fill="hold"/>
                                        <p:tgtEl>
                                          <p:spTgt spid="63"/>
                                        </p:tgtEl>
                                        <p:attrNameLst>
                                          <p:attrName>ppt_h</p:attrName>
                                        </p:attrNameLst>
                                      </p:cBhvr>
                                      <p:tavLst>
                                        <p:tav tm="0">
                                          <p:val>
                                            <p:fltVal val="0"/>
                                          </p:val>
                                        </p:tav>
                                        <p:tav tm="100000">
                                          <p:val>
                                            <p:strVal val="#ppt_h"/>
                                          </p:val>
                                        </p:tav>
                                      </p:tavLst>
                                    </p:anim>
                                    <p:animEffect transition="in" filter="fade">
                                      <p:cBhvr>
                                        <p:cTn id="71" dur="4000"/>
                                        <p:tgtEl>
                                          <p:spTgt spid="6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69"/>
                                        </p:tgtEl>
                                        <p:attrNameLst>
                                          <p:attrName>style.visibility</p:attrName>
                                        </p:attrNameLst>
                                      </p:cBhvr>
                                      <p:to>
                                        <p:strVal val="visible"/>
                                      </p:to>
                                    </p:set>
                                    <p:anim calcmode="lin" valueType="num">
                                      <p:cBhvr>
                                        <p:cTn id="74" dur="4000" fill="hold"/>
                                        <p:tgtEl>
                                          <p:spTgt spid="69"/>
                                        </p:tgtEl>
                                        <p:attrNameLst>
                                          <p:attrName>ppt_w</p:attrName>
                                        </p:attrNameLst>
                                      </p:cBhvr>
                                      <p:tavLst>
                                        <p:tav tm="0">
                                          <p:val>
                                            <p:fltVal val="0"/>
                                          </p:val>
                                        </p:tav>
                                        <p:tav tm="100000">
                                          <p:val>
                                            <p:strVal val="#ppt_w"/>
                                          </p:val>
                                        </p:tav>
                                      </p:tavLst>
                                    </p:anim>
                                    <p:anim calcmode="lin" valueType="num">
                                      <p:cBhvr>
                                        <p:cTn id="75" dur="4000" fill="hold"/>
                                        <p:tgtEl>
                                          <p:spTgt spid="69"/>
                                        </p:tgtEl>
                                        <p:attrNameLst>
                                          <p:attrName>ppt_h</p:attrName>
                                        </p:attrNameLst>
                                      </p:cBhvr>
                                      <p:tavLst>
                                        <p:tav tm="0">
                                          <p:val>
                                            <p:fltVal val="0"/>
                                          </p:val>
                                        </p:tav>
                                        <p:tav tm="100000">
                                          <p:val>
                                            <p:strVal val="#ppt_h"/>
                                          </p:val>
                                        </p:tav>
                                      </p:tavLst>
                                    </p:anim>
                                    <p:animEffect transition="in" filter="fade">
                                      <p:cBhvr>
                                        <p:cTn id="76" dur="4000"/>
                                        <p:tgtEl>
                                          <p:spTgt spid="69"/>
                                        </p:tgtEl>
                                      </p:cBhvr>
                                    </p:animEffect>
                                  </p:childTnLst>
                                </p:cTn>
                              </p:par>
                              <p:par>
                                <p:cTn id="77" presetID="53" presetClass="entr" presetSubtype="16" fill="hold" nodeType="withEffect">
                                  <p:stCondLst>
                                    <p:cond delay="0"/>
                                  </p:stCondLst>
                                  <p:childTnLst>
                                    <p:set>
                                      <p:cBhvr>
                                        <p:cTn id="78" dur="1" fill="hold">
                                          <p:stCondLst>
                                            <p:cond delay="0"/>
                                          </p:stCondLst>
                                        </p:cTn>
                                        <p:tgtEl>
                                          <p:spTgt spid="75"/>
                                        </p:tgtEl>
                                        <p:attrNameLst>
                                          <p:attrName>style.visibility</p:attrName>
                                        </p:attrNameLst>
                                      </p:cBhvr>
                                      <p:to>
                                        <p:strVal val="visible"/>
                                      </p:to>
                                    </p:set>
                                    <p:anim calcmode="lin" valueType="num">
                                      <p:cBhvr>
                                        <p:cTn id="79" dur="4000" fill="hold"/>
                                        <p:tgtEl>
                                          <p:spTgt spid="75"/>
                                        </p:tgtEl>
                                        <p:attrNameLst>
                                          <p:attrName>ppt_w</p:attrName>
                                        </p:attrNameLst>
                                      </p:cBhvr>
                                      <p:tavLst>
                                        <p:tav tm="0">
                                          <p:val>
                                            <p:fltVal val="0"/>
                                          </p:val>
                                        </p:tav>
                                        <p:tav tm="100000">
                                          <p:val>
                                            <p:strVal val="#ppt_w"/>
                                          </p:val>
                                        </p:tav>
                                      </p:tavLst>
                                    </p:anim>
                                    <p:anim calcmode="lin" valueType="num">
                                      <p:cBhvr>
                                        <p:cTn id="80" dur="4000" fill="hold"/>
                                        <p:tgtEl>
                                          <p:spTgt spid="75"/>
                                        </p:tgtEl>
                                        <p:attrNameLst>
                                          <p:attrName>ppt_h</p:attrName>
                                        </p:attrNameLst>
                                      </p:cBhvr>
                                      <p:tavLst>
                                        <p:tav tm="0">
                                          <p:val>
                                            <p:fltVal val="0"/>
                                          </p:val>
                                        </p:tav>
                                        <p:tav tm="100000">
                                          <p:val>
                                            <p:strVal val="#ppt_h"/>
                                          </p:val>
                                        </p:tav>
                                      </p:tavLst>
                                    </p:anim>
                                    <p:animEffect transition="in" filter="fade">
                                      <p:cBhvr>
                                        <p:cTn id="81" dur="4000"/>
                                        <p:tgtEl>
                                          <p:spTgt spid="75"/>
                                        </p:tgtEl>
                                      </p:cBhvr>
                                    </p:animEffect>
                                  </p:childTnLst>
                                </p:cTn>
                              </p:par>
                              <p:par>
                                <p:cTn id="82" presetID="53" presetClass="entr" presetSubtype="16" fill="hold" nodeType="withEffect">
                                  <p:stCondLst>
                                    <p:cond delay="0"/>
                                  </p:stCondLst>
                                  <p:childTnLst>
                                    <p:set>
                                      <p:cBhvr>
                                        <p:cTn id="83" dur="1" fill="hold">
                                          <p:stCondLst>
                                            <p:cond delay="0"/>
                                          </p:stCondLst>
                                        </p:cTn>
                                        <p:tgtEl>
                                          <p:spTgt spid="78"/>
                                        </p:tgtEl>
                                        <p:attrNameLst>
                                          <p:attrName>style.visibility</p:attrName>
                                        </p:attrNameLst>
                                      </p:cBhvr>
                                      <p:to>
                                        <p:strVal val="visible"/>
                                      </p:to>
                                    </p:set>
                                    <p:anim calcmode="lin" valueType="num">
                                      <p:cBhvr>
                                        <p:cTn id="84" dur="4000" fill="hold"/>
                                        <p:tgtEl>
                                          <p:spTgt spid="78"/>
                                        </p:tgtEl>
                                        <p:attrNameLst>
                                          <p:attrName>ppt_w</p:attrName>
                                        </p:attrNameLst>
                                      </p:cBhvr>
                                      <p:tavLst>
                                        <p:tav tm="0">
                                          <p:val>
                                            <p:fltVal val="0"/>
                                          </p:val>
                                        </p:tav>
                                        <p:tav tm="100000">
                                          <p:val>
                                            <p:strVal val="#ppt_w"/>
                                          </p:val>
                                        </p:tav>
                                      </p:tavLst>
                                    </p:anim>
                                    <p:anim calcmode="lin" valueType="num">
                                      <p:cBhvr>
                                        <p:cTn id="85" dur="4000" fill="hold"/>
                                        <p:tgtEl>
                                          <p:spTgt spid="78"/>
                                        </p:tgtEl>
                                        <p:attrNameLst>
                                          <p:attrName>ppt_h</p:attrName>
                                        </p:attrNameLst>
                                      </p:cBhvr>
                                      <p:tavLst>
                                        <p:tav tm="0">
                                          <p:val>
                                            <p:fltVal val="0"/>
                                          </p:val>
                                        </p:tav>
                                        <p:tav tm="100000">
                                          <p:val>
                                            <p:strVal val="#ppt_h"/>
                                          </p:val>
                                        </p:tav>
                                      </p:tavLst>
                                    </p:anim>
                                    <p:animEffect transition="in" filter="fade">
                                      <p:cBhvr>
                                        <p:cTn id="86" dur="4000"/>
                                        <p:tgtEl>
                                          <p:spTgt spid="78"/>
                                        </p:tgtEl>
                                      </p:cBhvr>
                                    </p:animEffect>
                                  </p:childTnLst>
                                </p:cTn>
                              </p:par>
                              <p:par>
                                <p:cTn id="87" presetID="53" presetClass="entr" presetSubtype="16" fill="hold" nodeType="withEffect">
                                  <p:stCondLst>
                                    <p:cond delay="0"/>
                                  </p:stCondLst>
                                  <p:childTnLst>
                                    <p:set>
                                      <p:cBhvr>
                                        <p:cTn id="88" dur="1" fill="hold">
                                          <p:stCondLst>
                                            <p:cond delay="0"/>
                                          </p:stCondLst>
                                        </p:cTn>
                                        <p:tgtEl>
                                          <p:spTgt spid="81"/>
                                        </p:tgtEl>
                                        <p:attrNameLst>
                                          <p:attrName>style.visibility</p:attrName>
                                        </p:attrNameLst>
                                      </p:cBhvr>
                                      <p:to>
                                        <p:strVal val="visible"/>
                                      </p:to>
                                    </p:set>
                                    <p:anim calcmode="lin" valueType="num">
                                      <p:cBhvr>
                                        <p:cTn id="89" dur="4000" fill="hold"/>
                                        <p:tgtEl>
                                          <p:spTgt spid="81"/>
                                        </p:tgtEl>
                                        <p:attrNameLst>
                                          <p:attrName>ppt_w</p:attrName>
                                        </p:attrNameLst>
                                      </p:cBhvr>
                                      <p:tavLst>
                                        <p:tav tm="0">
                                          <p:val>
                                            <p:fltVal val="0"/>
                                          </p:val>
                                        </p:tav>
                                        <p:tav tm="100000">
                                          <p:val>
                                            <p:strVal val="#ppt_w"/>
                                          </p:val>
                                        </p:tav>
                                      </p:tavLst>
                                    </p:anim>
                                    <p:anim calcmode="lin" valueType="num">
                                      <p:cBhvr>
                                        <p:cTn id="90" dur="4000" fill="hold"/>
                                        <p:tgtEl>
                                          <p:spTgt spid="81"/>
                                        </p:tgtEl>
                                        <p:attrNameLst>
                                          <p:attrName>ppt_h</p:attrName>
                                        </p:attrNameLst>
                                      </p:cBhvr>
                                      <p:tavLst>
                                        <p:tav tm="0">
                                          <p:val>
                                            <p:fltVal val="0"/>
                                          </p:val>
                                        </p:tav>
                                        <p:tav tm="100000">
                                          <p:val>
                                            <p:strVal val="#ppt_h"/>
                                          </p:val>
                                        </p:tav>
                                      </p:tavLst>
                                    </p:anim>
                                    <p:animEffect transition="in" filter="fade">
                                      <p:cBhvr>
                                        <p:cTn id="91" dur="4000"/>
                                        <p:tgtEl>
                                          <p:spTgt spid="81"/>
                                        </p:tgtEl>
                                      </p:cBhvr>
                                    </p:animEffect>
                                  </p:childTnLst>
                                </p:cTn>
                              </p:par>
                              <p:par>
                                <p:cTn id="92" presetID="53" presetClass="entr" presetSubtype="16" fill="hold" nodeType="withEffect">
                                  <p:stCondLst>
                                    <p:cond delay="0"/>
                                  </p:stCondLst>
                                  <p:childTnLst>
                                    <p:set>
                                      <p:cBhvr>
                                        <p:cTn id="93" dur="1" fill="hold">
                                          <p:stCondLst>
                                            <p:cond delay="0"/>
                                          </p:stCondLst>
                                        </p:cTn>
                                        <p:tgtEl>
                                          <p:spTgt spid="84"/>
                                        </p:tgtEl>
                                        <p:attrNameLst>
                                          <p:attrName>style.visibility</p:attrName>
                                        </p:attrNameLst>
                                      </p:cBhvr>
                                      <p:to>
                                        <p:strVal val="visible"/>
                                      </p:to>
                                    </p:set>
                                    <p:anim calcmode="lin" valueType="num">
                                      <p:cBhvr>
                                        <p:cTn id="94" dur="4000" fill="hold"/>
                                        <p:tgtEl>
                                          <p:spTgt spid="84"/>
                                        </p:tgtEl>
                                        <p:attrNameLst>
                                          <p:attrName>ppt_w</p:attrName>
                                        </p:attrNameLst>
                                      </p:cBhvr>
                                      <p:tavLst>
                                        <p:tav tm="0">
                                          <p:val>
                                            <p:fltVal val="0"/>
                                          </p:val>
                                        </p:tav>
                                        <p:tav tm="100000">
                                          <p:val>
                                            <p:strVal val="#ppt_w"/>
                                          </p:val>
                                        </p:tav>
                                      </p:tavLst>
                                    </p:anim>
                                    <p:anim calcmode="lin" valueType="num">
                                      <p:cBhvr>
                                        <p:cTn id="95" dur="4000" fill="hold"/>
                                        <p:tgtEl>
                                          <p:spTgt spid="84"/>
                                        </p:tgtEl>
                                        <p:attrNameLst>
                                          <p:attrName>ppt_h</p:attrName>
                                        </p:attrNameLst>
                                      </p:cBhvr>
                                      <p:tavLst>
                                        <p:tav tm="0">
                                          <p:val>
                                            <p:fltVal val="0"/>
                                          </p:val>
                                        </p:tav>
                                        <p:tav tm="100000">
                                          <p:val>
                                            <p:strVal val="#ppt_h"/>
                                          </p:val>
                                        </p:tav>
                                      </p:tavLst>
                                    </p:anim>
                                    <p:animEffect transition="in" filter="fade">
                                      <p:cBhvr>
                                        <p:cTn id="96" dur="4000"/>
                                        <p:tgtEl>
                                          <p:spTgt spid="84"/>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70"/>
                                        </p:tgtEl>
                                        <p:attrNameLst>
                                          <p:attrName>style.visibility</p:attrName>
                                        </p:attrNameLst>
                                      </p:cBhvr>
                                      <p:to>
                                        <p:strVal val="visible"/>
                                      </p:to>
                                    </p:set>
                                    <p:anim calcmode="lin" valueType="num">
                                      <p:cBhvr additive="base">
                                        <p:cTn id="101" dur="2000" fill="hold"/>
                                        <p:tgtEl>
                                          <p:spTgt spid="70"/>
                                        </p:tgtEl>
                                        <p:attrNameLst>
                                          <p:attrName>ppt_x</p:attrName>
                                        </p:attrNameLst>
                                      </p:cBhvr>
                                      <p:tavLst>
                                        <p:tav tm="0">
                                          <p:val>
                                            <p:strVal val="#ppt_x"/>
                                          </p:val>
                                        </p:tav>
                                        <p:tav tm="100000">
                                          <p:val>
                                            <p:strVal val="#ppt_x"/>
                                          </p:val>
                                        </p:tav>
                                      </p:tavLst>
                                    </p:anim>
                                    <p:anim calcmode="lin" valueType="num">
                                      <p:cBhvr additive="base">
                                        <p:cTn id="102" dur="2000" fill="hold"/>
                                        <p:tgtEl>
                                          <p:spTgt spid="70"/>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3" fill="hold" grpId="0" nodeType="clickEffect">
                                  <p:stCondLst>
                                    <p:cond delay="0"/>
                                  </p:stCondLst>
                                  <p:childTnLst>
                                    <p:set>
                                      <p:cBhvr>
                                        <p:cTn id="106" dur="1" fill="hold">
                                          <p:stCondLst>
                                            <p:cond delay="0"/>
                                          </p:stCondLst>
                                        </p:cTn>
                                        <p:tgtEl>
                                          <p:spTgt spid="71"/>
                                        </p:tgtEl>
                                        <p:attrNameLst>
                                          <p:attrName>style.visibility</p:attrName>
                                        </p:attrNameLst>
                                      </p:cBhvr>
                                      <p:to>
                                        <p:strVal val="visible"/>
                                      </p:to>
                                    </p:set>
                                    <p:anim calcmode="lin" valueType="num">
                                      <p:cBhvr additive="base">
                                        <p:cTn id="107" dur="2000" fill="hold"/>
                                        <p:tgtEl>
                                          <p:spTgt spid="71"/>
                                        </p:tgtEl>
                                        <p:attrNameLst>
                                          <p:attrName>ppt_x</p:attrName>
                                        </p:attrNameLst>
                                      </p:cBhvr>
                                      <p:tavLst>
                                        <p:tav tm="0">
                                          <p:val>
                                            <p:strVal val="1+#ppt_w/2"/>
                                          </p:val>
                                        </p:tav>
                                        <p:tav tm="100000">
                                          <p:val>
                                            <p:strVal val="#ppt_x"/>
                                          </p:val>
                                        </p:tav>
                                      </p:tavLst>
                                    </p:anim>
                                    <p:anim calcmode="lin" valueType="num">
                                      <p:cBhvr additive="base">
                                        <p:cTn id="108" dur="2000" fill="hold"/>
                                        <p:tgtEl>
                                          <p:spTgt spid="71"/>
                                        </p:tgtEl>
                                        <p:attrNameLst>
                                          <p:attrName>ppt_y</p:attrName>
                                        </p:attrNameLst>
                                      </p:cBhvr>
                                      <p:tavLst>
                                        <p:tav tm="0">
                                          <p:val>
                                            <p:strVal val="0-#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6" fill="hold" grpId="0" nodeType="clickEffect">
                                  <p:stCondLst>
                                    <p:cond delay="0"/>
                                  </p:stCondLst>
                                  <p:childTnLst>
                                    <p:set>
                                      <p:cBhvr>
                                        <p:cTn id="112" dur="1" fill="hold">
                                          <p:stCondLst>
                                            <p:cond delay="0"/>
                                          </p:stCondLst>
                                        </p:cTn>
                                        <p:tgtEl>
                                          <p:spTgt spid="72"/>
                                        </p:tgtEl>
                                        <p:attrNameLst>
                                          <p:attrName>style.visibility</p:attrName>
                                        </p:attrNameLst>
                                      </p:cBhvr>
                                      <p:to>
                                        <p:strVal val="visible"/>
                                      </p:to>
                                    </p:set>
                                    <p:anim calcmode="lin" valueType="num">
                                      <p:cBhvr additive="base">
                                        <p:cTn id="113" dur="2000" fill="hold"/>
                                        <p:tgtEl>
                                          <p:spTgt spid="72"/>
                                        </p:tgtEl>
                                        <p:attrNameLst>
                                          <p:attrName>ppt_x</p:attrName>
                                        </p:attrNameLst>
                                      </p:cBhvr>
                                      <p:tavLst>
                                        <p:tav tm="0">
                                          <p:val>
                                            <p:strVal val="1+#ppt_w/2"/>
                                          </p:val>
                                        </p:tav>
                                        <p:tav tm="100000">
                                          <p:val>
                                            <p:strVal val="#ppt_x"/>
                                          </p:val>
                                        </p:tav>
                                      </p:tavLst>
                                    </p:anim>
                                    <p:anim calcmode="lin" valueType="num">
                                      <p:cBhvr additive="base">
                                        <p:cTn id="114" dur="20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12" fill="hold" grpId="0" nodeType="clickEffect">
                                  <p:stCondLst>
                                    <p:cond delay="0"/>
                                  </p:stCondLst>
                                  <p:childTnLst>
                                    <p:set>
                                      <p:cBhvr>
                                        <p:cTn id="118" dur="1" fill="hold">
                                          <p:stCondLst>
                                            <p:cond delay="0"/>
                                          </p:stCondLst>
                                        </p:cTn>
                                        <p:tgtEl>
                                          <p:spTgt spid="74"/>
                                        </p:tgtEl>
                                        <p:attrNameLst>
                                          <p:attrName>style.visibility</p:attrName>
                                        </p:attrNameLst>
                                      </p:cBhvr>
                                      <p:to>
                                        <p:strVal val="visible"/>
                                      </p:to>
                                    </p:set>
                                    <p:anim calcmode="lin" valueType="num">
                                      <p:cBhvr additive="base">
                                        <p:cTn id="119" dur="2000" fill="hold"/>
                                        <p:tgtEl>
                                          <p:spTgt spid="74"/>
                                        </p:tgtEl>
                                        <p:attrNameLst>
                                          <p:attrName>ppt_x</p:attrName>
                                        </p:attrNameLst>
                                      </p:cBhvr>
                                      <p:tavLst>
                                        <p:tav tm="0">
                                          <p:val>
                                            <p:strVal val="0-#ppt_w/2"/>
                                          </p:val>
                                        </p:tav>
                                        <p:tav tm="100000">
                                          <p:val>
                                            <p:strVal val="#ppt_x"/>
                                          </p:val>
                                        </p:tav>
                                      </p:tavLst>
                                    </p:anim>
                                    <p:anim calcmode="lin" valueType="num">
                                      <p:cBhvr additive="base">
                                        <p:cTn id="120" dur="20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9" fill="hold" grpId="0" nodeType="clickEffect">
                                  <p:stCondLst>
                                    <p:cond delay="0"/>
                                  </p:stCondLst>
                                  <p:childTnLst>
                                    <p:set>
                                      <p:cBhvr>
                                        <p:cTn id="124" dur="1" fill="hold">
                                          <p:stCondLst>
                                            <p:cond delay="0"/>
                                          </p:stCondLst>
                                        </p:cTn>
                                        <p:tgtEl>
                                          <p:spTgt spid="73"/>
                                        </p:tgtEl>
                                        <p:attrNameLst>
                                          <p:attrName>style.visibility</p:attrName>
                                        </p:attrNameLst>
                                      </p:cBhvr>
                                      <p:to>
                                        <p:strVal val="visible"/>
                                      </p:to>
                                    </p:set>
                                    <p:anim calcmode="lin" valueType="num">
                                      <p:cBhvr additive="base">
                                        <p:cTn id="125" dur="2000" fill="hold"/>
                                        <p:tgtEl>
                                          <p:spTgt spid="73"/>
                                        </p:tgtEl>
                                        <p:attrNameLst>
                                          <p:attrName>ppt_x</p:attrName>
                                        </p:attrNameLst>
                                      </p:cBhvr>
                                      <p:tavLst>
                                        <p:tav tm="0">
                                          <p:val>
                                            <p:strVal val="0-#ppt_w/2"/>
                                          </p:val>
                                        </p:tav>
                                        <p:tav tm="100000">
                                          <p:val>
                                            <p:strVal val="#ppt_x"/>
                                          </p:val>
                                        </p:tav>
                                      </p:tavLst>
                                    </p:anim>
                                    <p:anim calcmode="lin" valueType="num">
                                      <p:cBhvr additive="base">
                                        <p:cTn id="126" dur="2000" fill="hold"/>
                                        <p:tgtEl>
                                          <p:spTgt spid="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9" grpId="0" animBg="1"/>
      <p:bldP spid="60" grpId="0" animBg="1"/>
      <p:bldP spid="61" grpId="0" animBg="1"/>
      <p:bldP spid="62" grpId="0" animBg="1"/>
      <p:bldP spid="69" grpId="0"/>
      <p:bldP spid="70" grpId="0"/>
      <p:bldP spid="71" grpId="0"/>
      <p:bldP spid="72" grpId="0"/>
      <p:bldP spid="73" grpId="0"/>
      <p:bldP spid="74" grpId="0"/>
      <p:bldP spid="9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xmlns="" id="{CF997B61-8562-73FE-5332-8DA782EAFA8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34154" y="0"/>
            <a:ext cx="4923692" cy="6858000"/>
          </a:xfrm>
          <a:prstGeom prst="rect">
            <a:avLst/>
          </a:prstGeom>
        </p:spPr>
      </p:pic>
    </p:spTree>
    <p:extLst>
      <p:ext uri="{BB962C8B-B14F-4D97-AF65-F5344CB8AC3E}">
        <p14:creationId xmlns:p14="http://schemas.microsoft.com/office/powerpoint/2010/main" xmlns="" val="2251128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ewspaper, screenshot, document&#10;&#10;Description automatically generated">
            <a:extLst>
              <a:ext uri="{FF2B5EF4-FFF2-40B4-BE49-F238E27FC236}">
                <a16:creationId xmlns:a16="http://schemas.microsoft.com/office/drawing/2014/main" xmlns="" id="{0502877A-53EA-DA74-4965-C27E8D1DD06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97869" y="1"/>
            <a:ext cx="10136188" cy="6858000"/>
          </a:xfrm>
          <a:prstGeom prst="rect">
            <a:avLst/>
          </a:prstGeom>
        </p:spPr>
      </p:pic>
    </p:spTree>
    <p:extLst>
      <p:ext uri="{BB962C8B-B14F-4D97-AF65-F5344CB8AC3E}">
        <p14:creationId xmlns:p14="http://schemas.microsoft.com/office/powerpoint/2010/main" xmlns="" val="124768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xmlns="" id="{7977E1B4-ED1D-A4C6-2AC5-ACC75F92FB9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36482" y="0"/>
            <a:ext cx="4719036" cy="6858000"/>
          </a:xfrm>
          <a:prstGeom prst="rect">
            <a:avLst/>
          </a:prstGeom>
        </p:spPr>
      </p:pic>
    </p:spTree>
    <p:extLst>
      <p:ext uri="{BB962C8B-B14F-4D97-AF65-F5344CB8AC3E}">
        <p14:creationId xmlns:p14="http://schemas.microsoft.com/office/powerpoint/2010/main" xmlns="" val="959620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E5DA124-FAA6-4B7D-8755-3380D4440AF5}"/>
              </a:ext>
            </a:extLst>
          </p:cNvPr>
          <p:cNvSpPr/>
          <p:nvPr/>
        </p:nvSpPr>
        <p:spPr>
          <a:xfrm>
            <a:off x="0" y="410934"/>
            <a:ext cx="5536551" cy="750210"/>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Nội dung, hình thức</a:t>
            </a:r>
            <a:endParaRPr kumimoji="0" lang="ko-KR" altLang="en-US" sz="3600" b="1"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4" name="Content Placeholder 5">
            <a:extLst>
              <a:ext uri="{FF2B5EF4-FFF2-40B4-BE49-F238E27FC236}">
                <a16:creationId xmlns:a16="http://schemas.microsoft.com/office/drawing/2014/main" xmlns="" id="{F041819C-BD7D-4F73-9322-1F7884087047}"/>
              </a:ext>
            </a:extLst>
          </p:cNvPr>
          <p:cNvSpPr txBox="1">
            <a:spLocks/>
          </p:cNvSpPr>
          <p:nvPr/>
        </p:nvSpPr>
        <p:spPr>
          <a:xfrm>
            <a:off x="132521" y="1645163"/>
            <a:ext cx="11535189" cy="35676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800"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vi-VN" sz="3800"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Xóa tên đảng viên trong danh sách đảng viên: </a:t>
            </a:r>
            <a:endParaRPr kumimoji="0" lang="en-US" sz="3800"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vi-VN" sz="3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Đảng viên (kể cả đảng viên chính thức và đảng viên dự bị) </a:t>
            </a:r>
            <a:r>
              <a:rPr kumimoji="0" lang="vi-VN" sz="38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bỏ sinh hoạt hoặc không đóng đảng phí ba tháng trong năm</a:t>
            </a:r>
            <a:r>
              <a:rPr kumimoji="0" lang="vi-VN" sz="3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mà không có lý do chính đáng</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r>
              <a:rPr kumimoji="0" lang="vi-VN" sz="3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Đảng viên </a:t>
            </a:r>
            <a:r>
              <a:rPr kumimoji="0" lang="vi-VN" sz="38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giảm sút ý chí </a:t>
            </a:r>
            <a:r>
              <a:rPr kumimoji="0" lang="vi-VN" sz="3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phấn đấu, không làm nhiệm vụ đảng viên, đã được chi bộ giáo dục, sau thời gian phấn đấu 12 tháng mà không tiến bộ.</a:t>
            </a:r>
          </a:p>
        </p:txBody>
      </p:sp>
    </p:spTree>
    <p:extLst>
      <p:ext uri="{BB962C8B-B14F-4D97-AF65-F5344CB8AC3E}">
        <p14:creationId xmlns:p14="http://schemas.microsoft.com/office/powerpoint/2010/main" xmlns="" val="1978472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p:spPr>
        <p:txBody>
          <a:bodyPr/>
          <a:lstStyle/>
          <a:p>
            <a:pPr algn="ctr"/>
            <a:r>
              <a:rPr lang="vi-VN" dirty="0">
                <a:solidFill>
                  <a:srgbClr val="FFFF00"/>
                </a:solidFill>
                <a:latin typeface="Calibri" panose="020F0502020204030204" pitchFamily="34" charset="0"/>
                <a:cs typeface="Calibri" panose="020F0502020204030204" pitchFamily="34" charset="0"/>
              </a:rPr>
              <a:t>Xóa tên đảng viên</a:t>
            </a:r>
            <a:endParaRPr lang="en-US" dirty="0">
              <a:solidFill>
                <a:srgbClr val="FFFF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8199" y="1825625"/>
            <a:ext cx="2027831" cy="4351338"/>
          </a:xfrm>
          <a:ln>
            <a:solidFill>
              <a:srgbClr val="C00000"/>
            </a:solidFill>
            <a:prstDash val="lgDash"/>
          </a:ln>
        </p:spPr>
        <p:txBody>
          <a:bodyPr>
            <a:normAutofit/>
          </a:bodyPr>
          <a:lstStyle/>
          <a:p>
            <a:pPr fontAlgn="base"/>
            <a:r>
              <a:rPr lang="en-US" sz="2400" dirty="0" err="1">
                <a:latin typeface="Calibri" panose="020F0502020204030204" pitchFamily="34" charset="0"/>
                <a:cs typeface="Calibri" panose="020F0502020204030204" pitchFamily="34" charset="0"/>
              </a:rPr>
              <a:t>Đảng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bỏ</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sinh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hoạt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đảng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hoặc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không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đóng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đảng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trong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không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lý</a:t>
            </a:r>
            <a:r>
              <a:rPr lang="en-US" sz="2400" dirty="0">
                <a:latin typeface="Calibri" panose="020F0502020204030204" pitchFamily="34" charset="0"/>
                <a:cs typeface="Calibri" panose="020F0502020204030204" pitchFamily="34" charset="0"/>
              </a:rPr>
              <a:t> do </a:t>
            </a:r>
            <a:r>
              <a:rPr lang="en-US" sz="2400" dirty="0" err="1">
                <a:latin typeface="Calibri" panose="020F0502020204030204" pitchFamily="34" charset="0"/>
                <a:cs typeface="Calibri" panose="020F0502020204030204" pitchFamily="34" charset="0"/>
              </a:rPr>
              <a:t>chính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đáng</a:t>
            </a:r>
            <a:r>
              <a:rPr lang="en-US" sz="2400" dirty="0">
                <a:latin typeface="Calibri" panose="020F0502020204030204" pitchFamily="34" charset="0"/>
                <a:cs typeface="Calibri" panose="020F0502020204030204" pitchFamily="34" charset="0"/>
              </a:rPr>
              <a:t>; </a:t>
            </a:r>
          </a:p>
        </p:txBody>
      </p:sp>
      <p:sp>
        <p:nvSpPr>
          <p:cNvPr id="4" name="Content Placeholder 2"/>
          <p:cNvSpPr txBox="1">
            <a:spLocks/>
          </p:cNvSpPr>
          <p:nvPr/>
        </p:nvSpPr>
        <p:spPr>
          <a:xfrm>
            <a:off x="3094875" y="1825625"/>
            <a:ext cx="1674082" cy="4351338"/>
          </a:xfrm>
          <a:prstGeom prst="rect">
            <a:avLst/>
          </a:prstGeom>
          <a:ln>
            <a:solidFill>
              <a:srgbClr val="C00000"/>
            </a:solidFill>
            <a:prstDash val="lgDash"/>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Đảng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thẻ</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đảng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hoặc</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huỷ</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thẻ</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đảng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5" name="Content Placeholder 2"/>
          <p:cNvSpPr txBox="1">
            <a:spLocks/>
          </p:cNvSpPr>
          <p:nvPr/>
        </p:nvSpPr>
        <p:spPr>
          <a:xfrm>
            <a:off x="5107431" y="1825625"/>
            <a:ext cx="2292456" cy="4351338"/>
          </a:xfrm>
          <a:prstGeom prst="rect">
            <a:avLst/>
          </a:prstGeom>
          <a:ln>
            <a:solidFill>
              <a:srgbClr val="C00000"/>
            </a:solidFill>
            <a:prstDash val="lgDash"/>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Đảng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giảm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sút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phấn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đấu</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thực</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hiện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nhiệm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vụ</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đảng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chi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bộ</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giáo</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dục</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nhưng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thời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gian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12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phấn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đấu</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bộ</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6" name="Content Placeholder 2"/>
          <p:cNvSpPr txBox="1">
            <a:spLocks/>
          </p:cNvSpPr>
          <p:nvPr/>
        </p:nvSpPr>
        <p:spPr>
          <a:xfrm>
            <a:off x="7738361" y="1825625"/>
            <a:ext cx="1802641" cy="4351338"/>
          </a:xfrm>
          <a:prstGeom prst="rect">
            <a:avLst/>
          </a:prstGeom>
          <a:ln>
            <a:solidFill>
              <a:srgbClr val="C00000"/>
            </a:solidFill>
            <a:prstDash val="lgDash"/>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Đảng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hai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liền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vi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phạm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đảng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7" name="Content Placeholder 2"/>
          <p:cNvSpPr txBox="1">
            <a:spLocks/>
          </p:cNvSpPr>
          <p:nvPr/>
        </p:nvSpPr>
        <p:spPr>
          <a:xfrm>
            <a:off x="9879476" y="1825625"/>
            <a:ext cx="1731114" cy="4351338"/>
          </a:xfrm>
          <a:prstGeom prst="rect">
            <a:avLst/>
          </a:prstGeom>
          <a:ln>
            <a:solidFill>
              <a:srgbClr val="C00000"/>
            </a:solidFill>
            <a:prstDash val="lgDash"/>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Đảng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bảo</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đảm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chính</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trị</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quy</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Bộ</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Chính</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trị</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xmlns="" val="127661072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709684" y="1331368"/>
            <a:ext cx="5157788" cy="4837420"/>
          </a:xfrm>
          <a:solidFill>
            <a:schemeClr val="bg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ormAutofit/>
          </a:bodyPr>
          <a:lstStyle/>
          <a:p>
            <a:pPr marL="0" indent="341313" algn="just">
              <a:lnSpc>
                <a:spcPct val="150000"/>
              </a:lnSpc>
              <a:buNone/>
            </a:pPr>
            <a:r>
              <a:rPr lang="vi-VN" sz="2000" dirty="0">
                <a:solidFill>
                  <a:schemeClr val="tx1"/>
                </a:solidFill>
                <a:latin typeface="Calibri" panose="020F0502020204030204" pitchFamily="34" charset="0"/>
                <a:cs typeface="Calibri" panose="020F0502020204030204" pitchFamily="34" charset="0"/>
              </a:rPr>
              <a:t>Chỉ xem xét cho ra khỏi Đảng đối với những đảng viên </a:t>
            </a:r>
            <a:r>
              <a:rPr lang="vi-VN" sz="2000" b="1" dirty="0">
                <a:solidFill>
                  <a:schemeClr val="tx1"/>
                </a:solidFill>
                <a:latin typeface="Calibri" panose="020F0502020204030204" pitchFamily="34" charset="0"/>
                <a:cs typeface="Calibri" panose="020F0502020204030204" pitchFamily="34" charset="0"/>
              </a:rPr>
              <a:t>chưa vi phạm về tư cách</a:t>
            </a:r>
            <a:r>
              <a:rPr lang="vi-VN" sz="2000" dirty="0">
                <a:solidFill>
                  <a:schemeClr val="tx1"/>
                </a:solidFill>
                <a:latin typeface="Calibri" panose="020F0502020204030204" pitchFamily="34" charset="0"/>
                <a:cs typeface="Calibri" panose="020F0502020204030204" pitchFamily="34" charset="0"/>
              </a:rPr>
              <a:t>. </a:t>
            </a:r>
            <a:endParaRPr lang="en-US" sz="2000" dirty="0">
              <a:solidFill>
                <a:schemeClr val="tx1"/>
              </a:solidFill>
              <a:latin typeface="Calibri" panose="020F0502020204030204" pitchFamily="34" charset="0"/>
              <a:cs typeface="Calibri" panose="020F0502020204030204" pitchFamily="34" charset="0"/>
            </a:endParaRPr>
          </a:p>
          <a:p>
            <a:pPr marL="0" indent="341313" algn="just">
              <a:lnSpc>
                <a:spcPct val="150000"/>
              </a:lnSpc>
              <a:buNone/>
            </a:pPr>
            <a:r>
              <a:rPr lang="vi-VN" sz="2000" dirty="0">
                <a:solidFill>
                  <a:schemeClr val="tx1"/>
                </a:solidFill>
                <a:latin typeface="Calibri" panose="020F0502020204030204" pitchFamily="34" charset="0"/>
                <a:cs typeface="Calibri" panose="020F0502020204030204" pitchFamily="34" charset="0"/>
              </a:rPr>
              <a:t>Nếu vi phạm tư cách đảng viên thì phải xử lý kỷ luật về Đảng, sau đó mới xét cho ra khỏi Đảng.</a:t>
            </a:r>
            <a:endParaRPr lang="en-US" sz="2000" dirty="0">
              <a:solidFill>
                <a:schemeClr val="tx1"/>
              </a:solidFill>
              <a:latin typeface="Calibri" panose="020F0502020204030204" pitchFamily="34" charset="0"/>
              <a:cs typeface="Calibri" panose="020F0502020204030204" pitchFamily="34" charset="0"/>
            </a:endParaRPr>
          </a:p>
        </p:txBody>
      </p:sp>
      <p:sp>
        <p:nvSpPr>
          <p:cNvPr id="4" name="Content Placeholder 3"/>
          <p:cNvSpPr>
            <a:spLocks noGrp="1"/>
          </p:cNvSpPr>
          <p:nvPr>
            <p:ph sz="quarter" idx="4294967295"/>
          </p:nvPr>
        </p:nvSpPr>
        <p:spPr>
          <a:xfrm>
            <a:off x="6381017" y="1331368"/>
            <a:ext cx="5183187" cy="4837420"/>
          </a:xfrm>
          <a:solidFill>
            <a:schemeClr val="bg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oAutofit/>
          </a:bodyPr>
          <a:lstStyle/>
          <a:p>
            <a:pPr marL="0" indent="0">
              <a:lnSpc>
                <a:spcPct val="150000"/>
              </a:lnSpc>
              <a:buNone/>
            </a:pPr>
            <a:r>
              <a:rPr lang="en-US" sz="2000" dirty="0">
                <a:solidFill>
                  <a:schemeClr val="tx1"/>
                </a:solidFill>
                <a:latin typeface="Calibri" panose="020F0502020204030204" pitchFamily="34" charset="0"/>
                <a:cs typeface="Calibri" panose="020F0502020204030204" pitchFamily="34" charset="0"/>
              </a:rPr>
              <a:t>- </a:t>
            </a:r>
            <a:r>
              <a:rPr lang="vi-VN" sz="2000" dirty="0">
                <a:solidFill>
                  <a:schemeClr val="tx1"/>
                </a:solidFill>
                <a:latin typeface="Calibri" panose="020F0502020204030204" pitchFamily="34" charset="0"/>
                <a:cs typeface="Calibri" panose="020F0502020204030204" pitchFamily="34" charset="0"/>
              </a:rPr>
              <a:t>Đối với những đảng viên cơ hội về chính trị, có quan điểm đa nguyên chính trị, đa đảng đối lập, nói và làm trái đường lối, nghị quyết của Đảng; </a:t>
            </a:r>
            <a:endParaRPr lang="en-US" sz="2000" dirty="0">
              <a:solidFill>
                <a:schemeClr val="tx1"/>
              </a:solidFill>
              <a:latin typeface="Calibri" panose="020F0502020204030204" pitchFamily="34" charset="0"/>
              <a:cs typeface="Calibri" panose="020F0502020204030204" pitchFamily="34" charset="0"/>
            </a:endParaRPr>
          </a:p>
          <a:p>
            <a:pPr marL="0" indent="0">
              <a:lnSpc>
                <a:spcPct val="150000"/>
              </a:lnSpc>
              <a:buNone/>
            </a:pPr>
            <a:r>
              <a:rPr lang="en-US" sz="2000" dirty="0">
                <a:solidFill>
                  <a:schemeClr val="tx1"/>
                </a:solidFill>
                <a:latin typeface="Calibri" panose="020F0502020204030204" pitchFamily="34" charset="0"/>
                <a:cs typeface="Calibri" panose="020F0502020204030204" pitchFamily="34" charset="0"/>
              </a:rPr>
              <a:t>- V</a:t>
            </a:r>
            <a:r>
              <a:rPr lang="vi-VN" sz="2000" dirty="0">
                <a:solidFill>
                  <a:schemeClr val="tx1"/>
                </a:solidFill>
                <a:latin typeface="Calibri" panose="020F0502020204030204" pitchFamily="34" charset="0"/>
                <a:cs typeface="Calibri" panose="020F0502020204030204" pitchFamily="34" charset="0"/>
              </a:rPr>
              <a:t>i phạm </a:t>
            </a:r>
            <a:r>
              <a:rPr lang="vi-VN" sz="2000" b="1" u="sng" dirty="0">
                <a:solidFill>
                  <a:schemeClr val="tx1"/>
                </a:solidFill>
                <a:latin typeface="Calibri" panose="020F0502020204030204" pitchFamily="34" charset="0"/>
                <a:cs typeface="Calibri" panose="020F0502020204030204" pitchFamily="34" charset="0"/>
              </a:rPr>
              <a:t>nghiêm trọng </a:t>
            </a:r>
            <a:r>
              <a:rPr lang="vi-VN" sz="2000" dirty="0">
                <a:solidFill>
                  <a:schemeClr val="tx1"/>
                </a:solidFill>
                <a:latin typeface="Calibri" panose="020F0502020204030204" pitchFamily="34" charset="0"/>
                <a:cs typeface="Calibri" panose="020F0502020204030204" pitchFamily="34" charset="0"/>
              </a:rPr>
              <a:t>nguyên tắc tổ chức và sinh hoạt đảng;</a:t>
            </a:r>
            <a:endParaRPr lang="en-US" sz="2000" dirty="0">
              <a:solidFill>
                <a:schemeClr val="tx1"/>
              </a:solidFill>
              <a:latin typeface="Calibri" panose="020F0502020204030204" pitchFamily="34" charset="0"/>
              <a:cs typeface="Calibri" panose="020F0502020204030204" pitchFamily="34" charset="0"/>
            </a:endParaRPr>
          </a:p>
          <a:p>
            <a:pPr marL="0" indent="0">
              <a:lnSpc>
                <a:spcPct val="150000"/>
              </a:lnSpc>
              <a:buNone/>
            </a:pPr>
            <a:r>
              <a:rPr lang="en-US" sz="2000" dirty="0">
                <a:solidFill>
                  <a:schemeClr val="tx1"/>
                </a:solidFill>
                <a:latin typeface="Calibri" panose="020F0502020204030204" pitchFamily="34" charset="0"/>
                <a:cs typeface="Calibri" panose="020F0502020204030204" pitchFamily="34" charset="0"/>
              </a:rPr>
              <a:t>- Q</a:t>
            </a:r>
            <a:r>
              <a:rPr lang="vi-VN" sz="2000" dirty="0">
                <a:solidFill>
                  <a:schemeClr val="tx1"/>
                </a:solidFill>
                <a:latin typeface="Calibri" panose="020F0502020204030204" pitchFamily="34" charset="0"/>
                <a:cs typeface="Calibri" panose="020F0502020204030204" pitchFamily="34" charset="0"/>
              </a:rPr>
              <a:t>uần chúng không tín nhiệm; </a:t>
            </a:r>
            <a:endParaRPr lang="en-US" sz="2000" dirty="0">
              <a:solidFill>
                <a:schemeClr val="tx1"/>
              </a:solidFill>
              <a:latin typeface="Calibri" panose="020F0502020204030204" pitchFamily="34" charset="0"/>
              <a:cs typeface="Calibri" panose="020F0502020204030204" pitchFamily="34" charset="0"/>
            </a:endParaRPr>
          </a:p>
          <a:p>
            <a:pPr marL="0" indent="0">
              <a:lnSpc>
                <a:spcPct val="150000"/>
              </a:lnSpc>
              <a:buNone/>
            </a:pPr>
            <a:r>
              <a:rPr lang="en-US" sz="2000" dirty="0">
                <a:solidFill>
                  <a:schemeClr val="tx1"/>
                </a:solidFill>
                <a:latin typeface="Calibri" panose="020F0502020204030204" pitchFamily="34" charset="0"/>
                <a:cs typeface="Calibri" panose="020F0502020204030204" pitchFamily="34" charset="0"/>
              </a:rPr>
              <a:t>- G</a:t>
            </a:r>
            <a:r>
              <a:rPr lang="vi-VN" sz="2000" dirty="0">
                <a:solidFill>
                  <a:schemeClr val="tx1"/>
                </a:solidFill>
                <a:latin typeface="Calibri" panose="020F0502020204030204" pitchFamily="34" charset="0"/>
                <a:cs typeface="Calibri" panose="020F0502020204030204" pitchFamily="34" charset="0"/>
              </a:rPr>
              <a:t>iảm sút ý chí phấn đấu; </a:t>
            </a:r>
            <a:endParaRPr lang="en-US" sz="2000" dirty="0">
              <a:solidFill>
                <a:schemeClr val="tx1"/>
              </a:solidFill>
              <a:latin typeface="Calibri" panose="020F0502020204030204" pitchFamily="34" charset="0"/>
              <a:cs typeface="Calibri" panose="020F0502020204030204" pitchFamily="34" charset="0"/>
            </a:endParaRPr>
          </a:p>
          <a:p>
            <a:pPr marL="0" indent="0">
              <a:lnSpc>
                <a:spcPct val="150000"/>
              </a:lnSpc>
              <a:buNone/>
            </a:pPr>
            <a:r>
              <a:rPr lang="en-US" sz="2000" dirty="0">
                <a:solidFill>
                  <a:schemeClr val="tx1"/>
                </a:solidFill>
                <a:latin typeface="Calibri" panose="020F0502020204030204" pitchFamily="34" charset="0"/>
                <a:cs typeface="Calibri" panose="020F0502020204030204" pitchFamily="34" charset="0"/>
              </a:rPr>
              <a:t>- Đ</a:t>
            </a:r>
            <a:r>
              <a:rPr lang="vi-VN" sz="2000" dirty="0">
                <a:solidFill>
                  <a:schemeClr val="tx1"/>
                </a:solidFill>
                <a:latin typeface="Calibri" panose="020F0502020204030204" pitchFamily="34" charset="0"/>
                <a:cs typeface="Calibri" panose="020F0502020204030204" pitchFamily="34" charset="0"/>
              </a:rPr>
              <a:t>ảng viên chịu hình phạt từ cải tạo không giam giữ trở lên</a:t>
            </a:r>
            <a:endParaRPr lang="en-US" sz="2000" dirty="0">
              <a:solidFill>
                <a:schemeClr val="tx1"/>
              </a:solidFill>
              <a:latin typeface="Calibri" panose="020F0502020204030204" pitchFamily="34" charset="0"/>
              <a:cs typeface="Calibri" panose="020F0502020204030204" pitchFamily="34" charset="0"/>
            </a:endParaRPr>
          </a:p>
        </p:txBody>
      </p:sp>
      <p:sp>
        <p:nvSpPr>
          <p:cNvPr id="5" name="Text Placeholder 4"/>
          <p:cNvSpPr>
            <a:spLocks noGrp="1"/>
          </p:cNvSpPr>
          <p:nvPr>
            <p:ph type="body" idx="4294967295"/>
          </p:nvPr>
        </p:nvSpPr>
        <p:spPr>
          <a:xfrm>
            <a:off x="709684" y="507456"/>
            <a:ext cx="5157788" cy="823912"/>
          </a:xfrm>
          <a:gradFill flip="none"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anchor="ctr"/>
          <a:lstStyle/>
          <a:p>
            <a:pPr algn="ctr"/>
            <a:r>
              <a:rPr lang="vi-VN" sz="2400" i="1" dirty="0">
                <a:solidFill>
                  <a:schemeClr val="bg1"/>
                </a:solidFill>
                <a:latin typeface="Calibri" panose="020F0502020204030204" pitchFamily="34" charset="0"/>
                <a:cs typeface="Calibri" panose="020F0502020204030204" pitchFamily="34" charset="0"/>
              </a:rPr>
              <a:t>Đảng viên xin ra khỏi Đảng:</a:t>
            </a:r>
            <a:r>
              <a:rPr lang="vi-VN" sz="2400" dirty="0">
                <a:solidFill>
                  <a:schemeClr val="bg1"/>
                </a:solidFill>
                <a:latin typeface="Calibri" panose="020F0502020204030204" pitchFamily="34" charset="0"/>
                <a:cs typeface="Calibri" panose="020F0502020204030204" pitchFamily="34" charset="0"/>
              </a:rPr>
              <a:t> </a:t>
            </a:r>
            <a:endParaRPr lang="en-US" sz="2400" dirty="0">
              <a:solidFill>
                <a:schemeClr val="bg1"/>
              </a:solidFill>
              <a:latin typeface="Calibri" panose="020F0502020204030204" pitchFamily="34" charset="0"/>
              <a:cs typeface="Calibri" panose="020F0502020204030204" pitchFamily="34" charset="0"/>
            </a:endParaRPr>
          </a:p>
        </p:txBody>
      </p:sp>
      <p:sp>
        <p:nvSpPr>
          <p:cNvPr id="6" name="Text Placeholder 5"/>
          <p:cNvSpPr>
            <a:spLocks noGrp="1"/>
          </p:cNvSpPr>
          <p:nvPr>
            <p:ph type="body" sz="quarter" idx="4294967295"/>
          </p:nvPr>
        </p:nvSpPr>
        <p:spPr>
          <a:xfrm>
            <a:off x="6381017" y="507456"/>
            <a:ext cx="5183187" cy="823912"/>
          </a:xfrm>
          <a:gradFill flip="none"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anchor="ctr">
            <a:normAutofit/>
          </a:bodyPr>
          <a:lstStyle/>
          <a:p>
            <a:pPr algn="ctr"/>
            <a:r>
              <a:rPr lang="vi-VN" sz="2400" i="1" dirty="0">
                <a:solidFill>
                  <a:schemeClr val="bg1"/>
                </a:solidFill>
                <a:latin typeface="Calibri" panose="020F0502020204030204" pitchFamily="34" charset="0"/>
                <a:cs typeface="Calibri" panose="020F0502020204030204" pitchFamily="34" charset="0"/>
              </a:rPr>
              <a:t>Khai trừ đảng viên ra khỏi Đảng:</a:t>
            </a:r>
            <a:r>
              <a:rPr lang="vi-VN" sz="2400" dirty="0">
                <a:solidFill>
                  <a:schemeClr val="bg1"/>
                </a:solidFill>
                <a:latin typeface="Calibri" panose="020F0502020204030204" pitchFamily="34" charset="0"/>
                <a:cs typeface="Calibri" panose="020F0502020204030204" pitchFamily="34" charset="0"/>
              </a:rPr>
              <a:t> </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181952703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98286"/>
            <a:ext cx="10515600" cy="5378677"/>
          </a:xfrm>
        </p:spPr>
        <p:txBody>
          <a:bodyPr>
            <a:normAutofit fontScale="92500" lnSpcReduction="10000"/>
          </a:bodyPr>
          <a:lstStyle/>
          <a:p>
            <a:pPr algn="just">
              <a:lnSpc>
                <a:spcPct val="114000"/>
              </a:lnSpc>
            </a:pPr>
            <a:r>
              <a:rPr lang="vi-VN" sz="3000" dirty="0">
                <a:latin typeface="+mj-lt"/>
              </a:rPr>
              <a:t>S</a:t>
            </a:r>
            <a:r>
              <a:rPr lang="en-US" sz="3000" dirty="0">
                <a:latin typeface="+mj-lt"/>
              </a:rPr>
              <a:t>ố</a:t>
            </a:r>
            <a:r>
              <a:rPr lang="vi-VN" sz="3000" dirty="0">
                <a:latin typeface="+mj-lt"/>
              </a:rPr>
              <a:t> đảng viên bỏ sinh hoạt đảng phải xóa tên trong 5 năm 2016, 2017, 2018, 2019 và 2020 lần lượt là: 2.414, 3.084, 3.521, 4.095 và 4.428</a:t>
            </a:r>
            <a:r>
              <a:rPr lang="en-US" sz="3000" dirty="0">
                <a:latin typeface="+mj-lt"/>
              </a:rPr>
              <a:t> </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(Văn </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kiện</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Đại</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hội</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toàn</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quốc</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lần</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thứ</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XIII)</a:t>
            </a:r>
          </a:p>
          <a:p>
            <a:pPr algn="just">
              <a:lnSpc>
                <a:spcPct val="114000"/>
              </a:lnSpc>
            </a:pPr>
            <a:endParaRPr lang="en-US" sz="3000" i="1"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14000"/>
              </a:lnSpc>
            </a:pPr>
            <a:r>
              <a:rPr lang="en-US" sz="3000" dirty="0" err="1">
                <a:latin typeface="Times New Roman" panose="02020603050405020304" pitchFamily="18" charset="0"/>
                <a:ea typeface="Tahoma" panose="020B0604030504040204" pitchFamily="34" charset="0"/>
                <a:cs typeface="Times New Roman" panose="02020603050405020304" pitchFamily="18" charset="0"/>
              </a:rPr>
              <a:t>Đảng</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viên</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bị</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xóa</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tên</a:t>
            </a:r>
            <a:r>
              <a:rPr lang="en-US" sz="3000" dirty="0">
                <a:latin typeface="Times New Roman" panose="02020603050405020304" pitchFamily="18" charset="0"/>
                <a:ea typeface="Tahoma" panose="020B0604030504040204" pitchFamily="34" charset="0"/>
                <a:cs typeface="Times New Roman" panose="02020603050405020304" pitchFamily="18" charset="0"/>
              </a:rPr>
              <a:t> do </a:t>
            </a:r>
            <a:r>
              <a:rPr lang="en-US" sz="3000" dirty="0" err="1">
                <a:latin typeface="Times New Roman" panose="02020603050405020304" pitchFamily="18" charset="0"/>
                <a:ea typeface="Tahoma" panose="020B0604030504040204" pitchFamily="34" charset="0"/>
                <a:cs typeface="Times New Roman" panose="02020603050405020304" pitchFamily="18" charset="0"/>
              </a:rPr>
              <a:t>bỏ</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sinh</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hoạt</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đảng</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tăng</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hàng</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năm</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năm</a:t>
            </a:r>
            <a:r>
              <a:rPr lang="en-US" sz="3000" dirty="0">
                <a:latin typeface="Times New Roman" panose="02020603050405020304" pitchFamily="18" charset="0"/>
                <a:ea typeface="Tahoma" panose="020B0604030504040204" pitchFamily="34" charset="0"/>
                <a:cs typeface="Times New Roman" panose="02020603050405020304" pitchFamily="18" charset="0"/>
              </a:rPr>
              <a:t> 2015: 254; </a:t>
            </a:r>
            <a:r>
              <a:rPr lang="en-US" sz="3000" dirty="0" err="1">
                <a:latin typeface="Times New Roman" panose="02020603050405020304" pitchFamily="18" charset="0"/>
                <a:ea typeface="Tahoma" panose="020B0604030504040204" pitchFamily="34" charset="0"/>
                <a:cs typeface="Times New Roman" panose="02020603050405020304" pitchFamily="18" charset="0"/>
              </a:rPr>
              <a:t>năm</a:t>
            </a:r>
            <a:r>
              <a:rPr lang="en-US" sz="3000" dirty="0">
                <a:latin typeface="Times New Roman" panose="02020603050405020304" pitchFamily="18" charset="0"/>
                <a:ea typeface="Tahoma" panose="020B0604030504040204" pitchFamily="34" charset="0"/>
                <a:cs typeface="Times New Roman" panose="02020603050405020304" pitchFamily="18" charset="0"/>
              </a:rPr>
              <a:t> 2016: 225; </a:t>
            </a:r>
            <a:r>
              <a:rPr lang="en-US" sz="3000" dirty="0" err="1">
                <a:latin typeface="Times New Roman" panose="02020603050405020304" pitchFamily="18" charset="0"/>
                <a:ea typeface="Tahoma" panose="020B0604030504040204" pitchFamily="34" charset="0"/>
                <a:cs typeface="Times New Roman" panose="02020603050405020304" pitchFamily="18" charset="0"/>
              </a:rPr>
              <a:t>năm</a:t>
            </a:r>
            <a:r>
              <a:rPr lang="en-US" sz="3000" dirty="0">
                <a:latin typeface="Times New Roman" panose="02020603050405020304" pitchFamily="18" charset="0"/>
                <a:ea typeface="Tahoma" panose="020B0604030504040204" pitchFamily="34" charset="0"/>
                <a:cs typeface="Times New Roman" panose="02020603050405020304" pitchFamily="18" charset="0"/>
              </a:rPr>
              <a:t> 2017: 306; </a:t>
            </a:r>
            <a:r>
              <a:rPr lang="en-US" sz="3000" dirty="0" err="1">
                <a:latin typeface="Times New Roman" panose="02020603050405020304" pitchFamily="18" charset="0"/>
                <a:ea typeface="Tahoma" panose="020B0604030504040204" pitchFamily="34" charset="0"/>
                <a:cs typeface="Times New Roman" panose="02020603050405020304" pitchFamily="18" charset="0"/>
              </a:rPr>
              <a:t>năm</a:t>
            </a:r>
            <a:r>
              <a:rPr lang="en-US" sz="3000" dirty="0">
                <a:latin typeface="Times New Roman" panose="02020603050405020304" pitchFamily="18" charset="0"/>
                <a:ea typeface="Tahoma" panose="020B0604030504040204" pitchFamily="34" charset="0"/>
                <a:cs typeface="Times New Roman" panose="02020603050405020304" pitchFamily="18" charset="0"/>
              </a:rPr>
              <a:t> 2018: 368; </a:t>
            </a:r>
            <a:r>
              <a:rPr lang="en-US" sz="3000" dirty="0" err="1">
                <a:latin typeface="Times New Roman" panose="02020603050405020304" pitchFamily="18" charset="0"/>
                <a:ea typeface="Tahoma" panose="020B0604030504040204" pitchFamily="34" charset="0"/>
                <a:cs typeface="Times New Roman" panose="02020603050405020304" pitchFamily="18" charset="0"/>
              </a:rPr>
              <a:t>năm</a:t>
            </a:r>
            <a:r>
              <a:rPr lang="en-US" sz="3000" dirty="0">
                <a:latin typeface="Times New Roman" panose="02020603050405020304" pitchFamily="18" charset="0"/>
                <a:ea typeface="Tahoma" panose="020B0604030504040204" pitchFamily="34" charset="0"/>
                <a:cs typeface="Times New Roman" panose="02020603050405020304" pitchFamily="18" charset="0"/>
              </a:rPr>
              <a:t> 2019: 553), </a:t>
            </a:r>
            <a:r>
              <a:rPr lang="en-US" sz="3000" dirty="0" err="1">
                <a:latin typeface="Times New Roman" panose="02020603050405020304" pitchFamily="18" charset="0"/>
                <a:ea typeface="Tahoma" panose="020B0604030504040204" pitchFamily="34" charset="0"/>
                <a:cs typeface="Times New Roman" panose="02020603050405020304" pitchFamily="18" charset="0"/>
              </a:rPr>
              <a:t>trung</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bình</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3000" dirty="0">
                <a:latin typeface="Times New Roman" panose="02020603050405020304" pitchFamily="18" charset="0"/>
                <a:ea typeface="Tahoma" panose="020B0604030504040204" pitchFamily="34" charset="0"/>
                <a:cs typeface="Times New Roman" panose="02020603050405020304" pitchFamily="18" charset="0"/>
              </a:rPr>
              <a:t> 5 </a:t>
            </a:r>
            <a:r>
              <a:rPr lang="en-US" sz="3000" dirty="0" err="1">
                <a:latin typeface="Times New Roman" panose="02020603050405020304" pitchFamily="18" charset="0"/>
                <a:ea typeface="Tahoma" panose="020B0604030504040204" pitchFamily="34" charset="0"/>
                <a:cs typeface="Times New Roman" panose="02020603050405020304" pitchFamily="18" charset="0"/>
              </a:rPr>
              <a:t>năm</a:t>
            </a:r>
            <a:r>
              <a:rPr lang="en-US" sz="3000" dirty="0">
                <a:latin typeface="Times New Roman" panose="02020603050405020304" pitchFamily="18" charset="0"/>
                <a:ea typeface="Tahoma" panose="020B0604030504040204" pitchFamily="34" charset="0"/>
                <a:cs typeface="Times New Roman" panose="02020603050405020304" pitchFamily="18" charset="0"/>
              </a:rPr>
              <a:t> (2015 - 2019) </a:t>
            </a:r>
            <a:r>
              <a:rPr lang="en-US" sz="3000" dirty="0" err="1">
                <a:latin typeface="Times New Roman" panose="02020603050405020304" pitchFamily="18" charset="0"/>
                <a:ea typeface="Tahoma" panose="020B0604030504040204" pitchFamily="34" charset="0"/>
                <a:cs typeface="Times New Roman" panose="02020603050405020304" pitchFamily="18" charset="0"/>
              </a:rPr>
              <a:t>tăng</a:t>
            </a:r>
            <a:r>
              <a:rPr lang="en-US" sz="3000" dirty="0">
                <a:latin typeface="Times New Roman" panose="02020603050405020304" pitchFamily="18" charset="0"/>
                <a:ea typeface="Tahoma" panose="020B0604030504040204" pitchFamily="34" charset="0"/>
                <a:cs typeface="Times New Roman" panose="02020603050405020304" pitchFamily="18" charset="0"/>
              </a:rPr>
              <a:t> 0,1% so </a:t>
            </a:r>
            <a:r>
              <a:rPr lang="en-US" sz="30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giai</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đoạn</a:t>
            </a:r>
            <a:r>
              <a:rPr lang="en-US" sz="3000" dirty="0">
                <a:latin typeface="Times New Roman" panose="02020603050405020304" pitchFamily="18" charset="0"/>
                <a:ea typeface="Tahoma" panose="020B0604030504040204" pitchFamily="34" charset="0"/>
                <a:cs typeface="Times New Roman" panose="02020603050405020304" pitchFamily="18" charset="0"/>
              </a:rPr>
              <a:t> 2010 - 2014. </a:t>
            </a:r>
            <a:r>
              <a:rPr lang="en-US" sz="3000" dirty="0" err="1">
                <a:latin typeface="Times New Roman" panose="02020603050405020304" pitchFamily="18" charset="0"/>
                <a:ea typeface="Tahoma" panose="020B0604030504040204" pitchFamily="34" charset="0"/>
                <a:cs typeface="Times New Roman" panose="02020603050405020304" pitchFamily="18" charset="0"/>
              </a:rPr>
              <a:t>Số</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đảng</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viên</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xin</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ra</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khỏi</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Đảng</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năm</a:t>
            </a:r>
            <a:r>
              <a:rPr lang="en-US" sz="3000" dirty="0">
                <a:latin typeface="Times New Roman" panose="02020603050405020304" pitchFamily="18" charset="0"/>
                <a:ea typeface="Tahoma" panose="020B0604030504040204" pitchFamily="34" charset="0"/>
                <a:cs typeface="Times New Roman" panose="02020603050405020304" pitchFamily="18" charset="0"/>
              </a:rPr>
              <a:t> 2015: 180; </a:t>
            </a:r>
            <a:r>
              <a:rPr lang="en-US" sz="3000" dirty="0" err="1">
                <a:latin typeface="Times New Roman" panose="02020603050405020304" pitchFamily="18" charset="0"/>
                <a:ea typeface="Tahoma" panose="020B0604030504040204" pitchFamily="34" charset="0"/>
                <a:cs typeface="Times New Roman" panose="02020603050405020304" pitchFamily="18" charset="0"/>
              </a:rPr>
              <a:t>năm</a:t>
            </a:r>
            <a:r>
              <a:rPr lang="en-US" sz="3000" dirty="0">
                <a:latin typeface="Times New Roman" panose="02020603050405020304" pitchFamily="18" charset="0"/>
                <a:ea typeface="Tahoma" panose="020B0604030504040204" pitchFamily="34" charset="0"/>
                <a:cs typeface="Times New Roman" panose="02020603050405020304" pitchFamily="18" charset="0"/>
              </a:rPr>
              <a:t> 2016: 282; </a:t>
            </a:r>
            <a:r>
              <a:rPr lang="en-US" sz="3000" dirty="0" err="1">
                <a:latin typeface="Times New Roman" panose="02020603050405020304" pitchFamily="18" charset="0"/>
                <a:ea typeface="Tahoma" panose="020B0604030504040204" pitchFamily="34" charset="0"/>
                <a:cs typeface="Times New Roman" panose="02020603050405020304" pitchFamily="18" charset="0"/>
              </a:rPr>
              <a:t>năm</a:t>
            </a:r>
            <a:r>
              <a:rPr lang="en-US" sz="3000" dirty="0">
                <a:latin typeface="Times New Roman" panose="02020603050405020304" pitchFamily="18" charset="0"/>
                <a:ea typeface="Tahoma" panose="020B0604030504040204" pitchFamily="34" charset="0"/>
                <a:cs typeface="Times New Roman" panose="02020603050405020304" pitchFamily="18" charset="0"/>
              </a:rPr>
              <a:t> 2017: 307; </a:t>
            </a:r>
            <a:r>
              <a:rPr lang="en-US" sz="3000" dirty="0" err="1">
                <a:latin typeface="Times New Roman" panose="02020603050405020304" pitchFamily="18" charset="0"/>
                <a:ea typeface="Tahoma" panose="020B0604030504040204" pitchFamily="34" charset="0"/>
                <a:cs typeface="Times New Roman" panose="02020603050405020304" pitchFamily="18" charset="0"/>
              </a:rPr>
              <a:t>năm</a:t>
            </a:r>
            <a:r>
              <a:rPr lang="en-US" sz="3000" dirty="0">
                <a:latin typeface="Times New Roman" panose="02020603050405020304" pitchFamily="18" charset="0"/>
                <a:ea typeface="Tahoma" panose="020B0604030504040204" pitchFamily="34" charset="0"/>
                <a:cs typeface="Times New Roman" panose="02020603050405020304" pitchFamily="18" charset="0"/>
              </a:rPr>
              <a:t> 2018: 338; </a:t>
            </a:r>
            <a:r>
              <a:rPr lang="en-US" sz="3000" dirty="0" err="1">
                <a:latin typeface="Times New Roman" panose="02020603050405020304" pitchFamily="18" charset="0"/>
                <a:ea typeface="Tahoma" panose="020B0604030504040204" pitchFamily="34" charset="0"/>
                <a:cs typeface="Times New Roman" panose="02020603050405020304" pitchFamily="18" charset="0"/>
              </a:rPr>
              <a:t>năm</a:t>
            </a:r>
            <a:r>
              <a:rPr lang="en-US" sz="3000" dirty="0">
                <a:latin typeface="Times New Roman" panose="02020603050405020304" pitchFamily="18" charset="0"/>
                <a:ea typeface="Tahoma" panose="020B0604030504040204" pitchFamily="34" charset="0"/>
                <a:cs typeface="Times New Roman" panose="02020603050405020304" pitchFamily="18" charset="0"/>
              </a:rPr>
              <a:t> 2019:581) </a:t>
            </a:r>
            <a:r>
              <a:rPr lang="en-US" sz="3000" dirty="0" err="1">
                <a:latin typeface="Times New Roman" panose="02020603050405020304" pitchFamily="18" charset="0"/>
                <a:ea typeface="Tahoma" panose="020B0604030504040204" pitchFamily="34" charset="0"/>
                <a:cs typeface="Times New Roman" panose="02020603050405020304" pitchFamily="18" charset="0"/>
              </a:rPr>
              <a:t>trung</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bình</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3000" dirty="0">
                <a:latin typeface="Times New Roman" panose="02020603050405020304" pitchFamily="18" charset="0"/>
                <a:ea typeface="Tahoma" panose="020B0604030504040204" pitchFamily="34" charset="0"/>
                <a:cs typeface="Times New Roman" panose="02020603050405020304" pitchFamily="18" charset="0"/>
              </a:rPr>
              <a:t> 5 </a:t>
            </a:r>
            <a:r>
              <a:rPr lang="en-US" sz="3000" dirty="0" err="1">
                <a:latin typeface="Times New Roman" panose="02020603050405020304" pitchFamily="18" charset="0"/>
                <a:ea typeface="Tahoma" panose="020B0604030504040204" pitchFamily="34" charset="0"/>
                <a:cs typeface="Times New Roman" panose="02020603050405020304" pitchFamily="18" charset="0"/>
              </a:rPr>
              <a:t>năm</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tăng</a:t>
            </a:r>
            <a:r>
              <a:rPr lang="en-US" sz="3000" dirty="0">
                <a:latin typeface="Times New Roman" panose="02020603050405020304" pitchFamily="18" charset="0"/>
                <a:ea typeface="Tahoma" panose="020B0604030504040204" pitchFamily="34" charset="0"/>
                <a:cs typeface="Times New Roman" panose="02020603050405020304" pitchFamily="18" charset="0"/>
              </a:rPr>
              <a:t> 0,12% so </a:t>
            </a:r>
            <a:r>
              <a:rPr lang="en-US" sz="30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giai</a:t>
            </a:r>
            <a:r>
              <a:rPr lang="en-US" sz="3000" dirty="0">
                <a:latin typeface="Times New Roman" panose="02020603050405020304" pitchFamily="18" charset="0"/>
                <a:ea typeface="Tahoma" panose="020B0604030504040204" pitchFamily="34" charset="0"/>
                <a:cs typeface="Times New Roman" panose="02020603050405020304" pitchFamily="18" charset="0"/>
              </a:rPr>
              <a:t> </a:t>
            </a:r>
            <a:r>
              <a:rPr lang="en-US" sz="3000" dirty="0" err="1">
                <a:latin typeface="Times New Roman" panose="02020603050405020304" pitchFamily="18" charset="0"/>
                <a:ea typeface="Tahoma" panose="020B0604030504040204" pitchFamily="34" charset="0"/>
                <a:cs typeface="Times New Roman" panose="02020603050405020304" pitchFamily="18" charset="0"/>
              </a:rPr>
              <a:t>đoạn</a:t>
            </a:r>
            <a:r>
              <a:rPr lang="en-US" sz="3000" dirty="0">
                <a:latin typeface="Times New Roman" panose="02020603050405020304" pitchFamily="18" charset="0"/>
                <a:ea typeface="Tahoma" panose="020B0604030504040204" pitchFamily="34" charset="0"/>
                <a:cs typeface="Times New Roman" panose="02020603050405020304" pitchFamily="18" charset="0"/>
              </a:rPr>
              <a:t> 2010 - 2014. </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Văn</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kiện</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Đại</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hội</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lần</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thứ</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XI </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Đảng</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a:t>
            </a:r>
            <a:r>
              <a:rPr lang="en-US" sz="3000" i="1"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bộ</a:t>
            </a:r>
            <a:r>
              <a:rPr lang="en-US" sz="3000" i="1"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TPHCM)</a:t>
            </a:r>
          </a:p>
          <a:p>
            <a:pPr algn="just">
              <a:lnSpc>
                <a:spcPct val="114000"/>
              </a:lnSpc>
            </a:pPr>
            <a:endParaRPr lang="en-US" sz="3000" dirty="0">
              <a:latin typeface="+mj-lt"/>
            </a:endParaRPr>
          </a:p>
          <a:p>
            <a:pPr algn="just">
              <a:lnSpc>
                <a:spcPct val="114000"/>
              </a:lnSpc>
            </a:pPr>
            <a:endParaRPr lang="en-US" sz="3000" dirty="0">
              <a:latin typeface="+mj-lt"/>
            </a:endParaRPr>
          </a:p>
          <a:p>
            <a:pPr algn="just">
              <a:lnSpc>
                <a:spcPct val="114000"/>
              </a:lnSpc>
            </a:pPr>
            <a:endParaRPr lang="en-US" sz="3000" dirty="0">
              <a:latin typeface="+mj-lt"/>
            </a:endParaRPr>
          </a:p>
        </p:txBody>
      </p:sp>
    </p:spTree>
    <p:extLst>
      <p:ext uri="{BB962C8B-B14F-4D97-AF65-F5344CB8AC3E}">
        <p14:creationId xmlns:p14="http://schemas.microsoft.com/office/powerpoint/2010/main" xmlns="" val="3152707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E5DA124-FAA6-4B7D-8755-3380D4440AF5}"/>
              </a:ext>
            </a:extLst>
          </p:cNvPr>
          <p:cNvSpPr/>
          <p:nvPr/>
        </p:nvSpPr>
        <p:spPr>
          <a:xfrm>
            <a:off x="0" y="410934"/>
            <a:ext cx="5536551" cy="750210"/>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Nội dung, hình thức</a:t>
            </a:r>
            <a:endParaRPr kumimoji="0" lang="ko-KR" altLang="en-US" sz="3600" b="1"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4" name="Content Placeholder 5">
            <a:extLst>
              <a:ext uri="{FF2B5EF4-FFF2-40B4-BE49-F238E27FC236}">
                <a16:creationId xmlns:a16="http://schemas.microsoft.com/office/drawing/2014/main" xmlns="" id="{F041819C-BD7D-4F73-9322-1F7884087047}"/>
              </a:ext>
            </a:extLst>
          </p:cNvPr>
          <p:cNvSpPr txBox="1">
            <a:spLocks/>
          </p:cNvSpPr>
          <p:nvPr/>
        </p:nvSpPr>
        <p:spPr>
          <a:xfrm>
            <a:off x="132521" y="1645163"/>
            <a:ext cx="11535189" cy="35676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Đảng viên xin ra khỏi Đảng: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Chỉ xem xét cho ra khỏi Đảng đối với những đảng viên chưa vi phạm về tư cách. Nếu vi phạm tư cách đảng viên thì phải xử lý kỷ luật về Đảng, sau đó mới xem xét cho ra khỏi Đảng.</a:t>
            </a: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Khai trừ khỏi Đảng: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Kiên quyết khai trừ khỏi Đảng đối với những người cơ hội về chính trị, có quan điểm đa nguyên chính trị, đa đảng đối lập, nói và làm trái đường lối, nghị quyết của Đảng; vi phạm nghiêm trọng nguyên tắc tổ chức và sinh hoạt đảng; quần chúng không tín nhiệm; giảm sút ý chí phấn đấu.</a:t>
            </a: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Đảng viên bị hình phạt từ cải tạo không giam giữ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trở lên phải khai trừ ra khỏi Đảng.</a:t>
            </a:r>
          </a:p>
        </p:txBody>
      </p:sp>
    </p:spTree>
    <p:extLst>
      <p:ext uri="{BB962C8B-B14F-4D97-AF65-F5344CB8AC3E}">
        <p14:creationId xmlns:p14="http://schemas.microsoft.com/office/powerpoint/2010/main" xmlns="" val="2380408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56D01-FA83-4AA4-BB64-248871447E3E}"/>
              </a:ext>
            </a:extLst>
          </p:cNvPr>
          <p:cNvSpPr txBox="1">
            <a:spLocks/>
          </p:cNvSpPr>
          <p:nvPr/>
        </p:nvSpPr>
        <p:spPr>
          <a:xfrm>
            <a:off x="0" y="16778"/>
            <a:ext cx="12192000" cy="10695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Arial"/>
                <a:ea typeface="Arial Unicode MS"/>
                <a:cs typeface="+mj-cs"/>
              </a:rPr>
              <a:t/>
            </a:r>
            <a:br>
              <a:rPr kumimoji="0" lang="en-US" sz="3500" b="0" i="0" u="none" strike="noStrike" kern="1200" cap="none" spc="0" normalizeH="0" baseline="0" noProof="0" dirty="0">
                <a:ln>
                  <a:noFill/>
                </a:ln>
                <a:solidFill>
                  <a:prstClr val="black"/>
                </a:solidFill>
                <a:effectLst/>
                <a:uLnTx/>
                <a:uFillTx/>
                <a:latin typeface="Arial"/>
                <a:ea typeface="Arial Unicode MS"/>
                <a:cs typeface="+mj-cs"/>
              </a:rPr>
            </a:br>
            <a:r>
              <a:rPr kumimoji="0" lang="vi-VN" sz="3500" b="1" i="0" u="none" strike="noStrike" kern="1200" cap="none" spc="0" normalizeH="0" baseline="0" noProof="0" dirty="0">
                <a:ln>
                  <a:noFill/>
                </a:ln>
                <a:solidFill>
                  <a:srgbClr val="FF0000"/>
                </a:solidFill>
                <a:effectLst/>
                <a:uLnTx/>
                <a:uFillTx/>
                <a:latin typeface="Arial"/>
                <a:ea typeface="Arial Unicode MS"/>
                <a:cs typeface="+mj-cs"/>
              </a:rPr>
              <a:t>Phân biệt xóa tên Đảng viên và khai trừ Đảng viên</a:t>
            </a:r>
            <a:r>
              <a:rPr kumimoji="0" lang="vi-VN" sz="3500" b="0" i="0" u="none" strike="noStrike" kern="1200" cap="none" spc="0" normalizeH="0" baseline="0" noProof="0" dirty="0">
                <a:ln>
                  <a:noFill/>
                </a:ln>
                <a:solidFill>
                  <a:prstClr val="black"/>
                </a:solidFill>
                <a:effectLst/>
                <a:uLnTx/>
                <a:uFillTx/>
                <a:latin typeface="Arial"/>
                <a:ea typeface="Arial Unicode MS"/>
                <a:cs typeface="+mj-cs"/>
              </a:rPr>
              <a:t/>
            </a:r>
            <a:br>
              <a:rPr kumimoji="0" lang="vi-VN" sz="3500" b="0" i="0" u="none" strike="noStrike" kern="1200" cap="none" spc="0" normalizeH="0" baseline="0" noProof="0" dirty="0">
                <a:ln>
                  <a:noFill/>
                </a:ln>
                <a:solidFill>
                  <a:prstClr val="black"/>
                </a:solidFill>
                <a:effectLst/>
                <a:uLnTx/>
                <a:uFillTx/>
                <a:latin typeface="Arial"/>
                <a:ea typeface="Arial Unicode MS"/>
                <a:cs typeface="+mj-cs"/>
              </a:rPr>
            </a:br>
            <a:endParaRPr kumimoji="0" lang="en-US" sz="3500" b="0" i="0" u="none" strike="noStrike" kern="1200" cap="none" spc="0" normalizeH="0" baseline="0" noProof="0" dirty="0">
              <a:ln>
                <a:noFill/>
              </a:ln>
              <a:solidFill>
                <a:prstClr val="black"/>
              </a:solidFill>
              <a:effectLst/>
              <a:uLnTx/>
              <a:uFillTx/>
              <a:latin typeface="Arial"/>
              <a:ea typeface="Arial Unicode MS"/>
              <a:cs typeface="+mj-cs"/>
            </a:endParaRPr>
          </a:p>
        </p:txBody>
      </p:sp>
      <p:sp>
        <p:nvSpPr>
          <p:cNvPr id="3" name="Rectangle 2">
            <a:extLst>
              <a:ext uri="{FF2B5EF4-FFF2-40B4-BE49-F238E27FC236}">
                <a16:creationId xmlns:a16="http://schemas.microsoft.com/office/drawing/2014/main" xmlns="" id="{36F134F0-19F0-41AF-A9EB-B5804226DAC7}"/>
              </a:ext>
            </a:extLst>
          </p:cNvPr>
          <p:cNvSpPr/>
          <p:nvPr/>
        </p:nvSpPr>
        <p:spPr>
          <a:xfrm>
            <a:off x="254000" y="1086292"/>
            <a:ext cx="11473543" cy="5645584"/>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300" b="1" i="1" u="none" strike="noStrike" kern="1200" cap="none" spc="0" normalizeH="0" baseline="0" noProof="0" dirty="0">
                <a:ln>
                  <a:noFill/>
                </a:ln>
                <a:solidFill>
                  <a:prstClr val="black"/>
                </a:solidFill>
                <a:effectLst/>
                <a:highlight>
                  <a:srgbClr val="FFFF00"/>
                </a:highlight>
                <a:uLnTx/>
                <a:uFillTx/>
                <a:latin typeface="Arial"/>
                <a:ea typeface="Arial Unicode MS"/>
                <a:cs typeface="+mn-cs"/>
              </a:rPr>
              <a:t>GIỐNG NHAU</a:t>
            </a:r>
            <a:r>
              <a:rPr kumimoji="0" lang="en-US" sz="2300" b="1" i="1" u="none" strike="noStrike" kern="1200" cap="none" spc="0" normalizeH="0" baseline="0" noProof="0" dirty="0">
                <a:ln>
                  <a:noFill/>
                </a:ln>
                <a:solidFill>
                  <a:prstClr val="black"/>
                </a:solidFill>
                <a:effectLst/>
                <a:highlight>
                  <a:srgbClr val="FFFF00"/>
                </a:highlight>
                <a:uLnTx/>
                <a:uFillTx/>
                <a:latin typeface="Arial"/>
                <a:ea typeface="Arial Unicode MS"/>
                <a:cs typeface="+mn-cs"/>
              </a:rPr>
              <a:t>:</a:t>
            </a:r>
            <a:endParaRPr kumimoji="0" lang="vi-VN" sz="2300" b="1" i="1" u="none" strike="noStrike" kern="1200" cap="none" spc="0" normalizeH="0" baseline="0" noProof="0" dirty="0">
              <a:ln>
                <a:noFill/>
              </a:ln>
              <a:solidFill>
                <a:prstClr val="black"/>
              </a:solidFill>
              <a:effectLst/>
              <a:highlight>
                <a:srgbClr val="FFFF00"/>
              </a:highlight>
              <a:uLnTx/>
              <a:uFillTx/>
              <a:latin typeface="Arial"/>
              <a:ea typeface="Arial Unicode MS"/>
              <a:cs typeface="+mn-cs"/>
            </a:endParaRPr>
          </a:p>
          <a:p>
            <a:pPr marL="342900" marR="0" lvl="0" indent="-342900" algn="just" defTabSz="914400" rtl="0" eaLnBrk="1" fontAlgn="auto" latinLnBrk="0" hangingPunct="1">
              <a:lnSpc>
                <a:spcPct val="200000"/>
              </a:lnSpc>
              <a:spcBef>
                <a:spcPts val="0"/>
              </a:spcBef>
              <a:spcAft>
                <a:spcPts val="0"/>
              </a:spcAft>
              <a:buClrTx/>
              <a:buSzTx/>
              <a:buFont typeface="+mj-lt"/>
              <a:buAutoNum type="arabicPeriod"/>
              <a:tabLst/>
              <a:defRPr/>
            </a:pPr>
            <a:r>
              <a:rPr kumimoji="0" lang="vi-VN" sz="2300" b="0" i="0" u="none" strike="noStrike" kern="1200" cap="none" spc="0" normalizeH="0" baseline="0" noProof="0" dirty="0">
                <a:ln>
                  <a:noFill/>
                </a:ln>
                <a:solidFill>
                  <a:prstClr val="black"/>
                </a:solidFill>
                <a:effectLst/>
                <a:uLnTx/>
                <a:uFillTx/>
                <a:latin typeface="Arial"/>
                <a:ea typeface="Arial Unicode MS"/>
                <a:cs typeface="+mn-cs"/>
              </a:rPr>
              <a:t>Dù bị xóa tên hay khai trừ thì Đảng viên cũng có thể được kết nạp lại.</a:t>
            </a:r>
          </a:p>
          <a:p>
            <a:pPr marL="342900" marR="0" lvl="0" indent="-342900" algn="just" defTabSz="914400" rtl="0" eaLnBrk="1" fontAlgn="auto" latinLnBrk="0" hangingPunct="1">
              <a:lnSpc>
                <a:spcPct val="200000"/>
              </a:lnSpc>
              <a:spcBef>
                <a:spcPts val="0"/>
              </a:spcBef>
              <a:spcAft>
                <a:spcPts val="0"/>
              </a:spcAft>
              <a:buClrTx/>
              <a:buSzTx/>
              <a:buFont typeface="+mj-lt"/>
              <a:buAutoNum type="arabicPeriod"/>
              <a:tabLst/>
              <a:defRPr/>
            </a:pPr>
            <a:r>
              <a:rPr kumimoji="0" lang="vi-VN" sz="2300" b="0" i="0" u="none" strike="noStrike" kern="1200" cap="none" spc="0" normalizeH="0" baseline="0" noProof="0" dirty="0">
                <a:ln>
                  <a:noFill/>
                </a:ln>
                <a:solidFill>
                  <a:prstClr val="black"/>
                </a:solidFill>
                <a:effectLst/>
                <a:uLnTx/>
                <a:uFillTx/>
                <a:latin typeface="Arial"/>
                <a:ea typeface="Arial Unicode MS"/>
                <a:cs typeface="+mn-cs"/>
              </a:rPr>
              <a:t>Thời gian Đảng viên bị khai trừ </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kể</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cả</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khai</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trừ</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có</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thời</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hạn</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theo</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quy</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định</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của</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Điều</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lệ</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Đảng</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a:t>
            </a:r>
            <a:r>
              <a:rPr kumimoji="0" lang="en-US" sz="2300" b="0" i="0" u="none" strike="noStrike" kern="1200" cap="none" spc="0" normalizeH="0" baseline="0" noProof="0" dirty="0" err="1">
                <a:ln>
                  <a:noFill/>
                </a:ln>
                <a:solidFill>
                  <a:prstClr val="black"/>
                </a:solidFill>
                <a:effectLst/>
                <a:uLnTx/>
                <a:uFillTx/>
                <a:latin typeface="Arial"/>
                <a:ea typeface="Arial Unicode MS"/>
                <a:cs typeface="+mn-cs"/>
              </a:rPr>
              <a:t>khóa</a:t>
            </a:r>
            <a:r>
              <a:rPr kumimoji="0" lang="en-US" sz="2300" b="0" i="0" u="none" strike="noStrike" kern="1200" cap="none" spc="0" normalizeH="0" baseline="0" noProof="0" dirty="0">
                <a:ln>
                  <a:noFill/>
                </a:ln>
                <a:solidFill>
                  <a:prstClr val="black"/>
                </a:solidFill>
                <a:effectLst/>
                <a:uLnTx/>
                <a:uFillTx/>
                <a:latin typeface="Arial"/>
                <a:ea typeface="Arial Unicode MS"/>
                <a:cs typeface="+mn-cs"/>
              </a:rPr>
              <a:t> II, 1951) </a:t>
            </a:r>
            <a:r>
              <a:rPr kumimoji="0" lang="vi-VN" sz="2300" b="0" i="0" u="none" strike="noStrike" kern="1200" cap="none" spc="0" normalizeH="0" baseline="0" noProof="0" dirty="0">
                <a:ln>
                  <a:noFill/>
                </a:ln>
                <a:solidFill>
                  <a:prstClr val="black"/>
                </a:solidFill>
                <a:effectLst/>
                <a:uLnTx/>
                <a:uFillTx/>
                <a:latin typeface="Arial"/>
                <a:ea typeface="Arial Unicode MS"/>
                <a:cs typeface="+mn-cs"/>
              </a:rPr>
              <a:t>hoặc bị xóa tên đều được tính là thời gian không tham gia sinh hoạt Đảng.</a:t>
            </a:r>
          </a:p>
          <a:p>
            <a:pPr marL="342900" marR="0" lvl="0" indent="-342900" algn="just" defTabSz="914400" rtl="0" eaLnBrk="1" fontAlgn="auto" latinLnBrk="0" hangingPunct="1">
              <a:lnSpc>
                <a:spcPct val="200000"/>
              </a:lnSpc>
              <a:spcBef>
                <a:spcPts val="0"/>
              </a:spcBef>
              <a:spcAft>
                <a:spcPts val="0"/>
              </a:spcAft>
              <a:buClrTx/>
              <a:buSzTx/>
              <a:buFont typeface="+mj-lt"/>
              <a:buAutoNum type="arabicPeriod"/>
              <a:tabLst/>
              <a:defRPr/>
            </a:pPr>
            <a:r>
              <a:rPr kumimoji="0" lang="vi-VN" sz="2300" b="0" i="0" u="none" strike="noStrike" kern="1200" cap="none" spc="0" normalizeH="0" baseline="0" noProof="0" dirty="0">
                <a:ln>
                  <a:noFill/>
                </a:ln>
                <a:solidFill>
                  <a:prstClr val="black"/>
                </a:solidFill>
                <a:effectLst/>
                <a:uLnTx/>
                <a:uFillTx/>
                <a:latin typeface="Arial"/>
                <a:ea typeface="Arial Unicode MS"/>
                <a:cs typeface="+mn-cs"/>
              </a:rPr>
              <a:t>Xóa tên hoặc khai trừ Đảng viên phải được ít nhất 2/3 số thành viên của tổ chức Đảng nhất trí đề nghị và được cấp ủy cấp trên có thẩm quyền quyết định với sự nhất trí của trên một nửa số thành viên.</a:t>
            </a:r>
            <a:endParaRPr kumimoji="0" lang="en-US" sz="2300" b="0" i="0" u="none" strike="noStrike" kern="1200" cap="none" spc="0" normalizeH="0" baseline="0" noProof="0" dirty="0">
              <a:ln>
                <a:noFill/>
              </a:ln>
              <a:solidFill>
                <a:prstClr val="black"/>
              </a:solidFill>
              <a:effectLst/>
              <a:uLnTx/>
              <a:uFillTx/>
              <a:latin typeface="Arial"/>
              <a:ea typeface="Arial Unicode MS"/>
              <a:cs typeface="+mn-cs"/>
            </a:endParaRPr>
          </a:p>
        </p:txBody>
      </p:sp>
    </p:spTree>
    <p:extLst>
      <p:ext uri="{BB962C8B-B14F-4D97-AF65-F5344CB8AC3E}">
        <p14:creationId xmlns:p14="http://schemas.microsoft.com/office/powerpoint/2010/main" xmlns="" val="2873792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F8F6E59-0277-4525-B144-2135B6F4653F}"/>
              </a:ext>
            </a:extLst>
          </p:cNvPr>
          <p:cNvPicPr>
            <a:picLocks noChangeAspect="1"/>
          </p:cNvPicPr>
          <p:nvPr/>
        </p:nvPicPr>
        <p:blipFill>
          <a:blip r:embed="rId2" cstate="print"/>
          <a:stretch>
            <a:fillRect/>
          </a:stretch>
        </p:blipFill>
        <p:spPr>
          <a:xfrm>
            <a:off x="566058" y="0"/>
            <a:ext cx="10609942" cy="6847738"/>
          </a:xfrm>
          <a:prstGeom prst="rect">
            <a:avLst/>
          </a:prstGeom>
        </p:spPr>
      </p:pic>
    </p:spTree>
    <p:extLst>
      <p:ext uri="{BB962C8B-B14F-4D97-AF65-F5344CB8AC3E}">
        <p14:creationId xmlns:p14="http://schemas.microsoft.com/office/powerpoint/2010/main" xmlns="" val="294556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AutoShape 3">
            <a:extLst>
              <a:ext uri="{FF2B5EF4-FFF2-40B4-BE49-F238E27FC236}">
                <a16:creationId xmlns:a16="http://schemas.microsoft.com/office/drawing/2014/main" xmlns="" id="{752A2086-C2AC-6B82-68A0-D2118574F016}"/>
              </a:ext>
            </a:extLst>
          </p:cNvPr>
          <p:cNvSpPr>
            <a:spLocks noChangeArrowheads="1"/>
          </p:cNvSpPr>
          <p:nvPr/>
        </p:nvSpPr>
        <p:spPr bwMode="gray">
          <a:xfrm rot="16200000">
            <a:off x="5797138" y="2174271"/>
            <a:ext cx="792163" cy="288925"/>
          </a:xfrm>
          <a:prstGeom prst="rightArrow">
            <a:avLst>
              <a:gd name="adj1" fmla="val 35167"/>
              <a:gd name="adj2" fmla="val 111029"/>
            </a:avLst>
          </a:prstGeom>
          <a:solidFill>
            <a:srgbClr val="FF0000"/>
          </a:solidFill>
          <a:ln>
            <a:noFill/>
          </a:ln>
          <a:effectLst/>
        </p:spPr>
        <p:txBody>
          <a:bodyPr wrap="none" anchor="ctr"/>
          <a:lstStyle/>
          <a:p>
            <a:pPr eaLnBrk="1" hangingPunct="1">
              <a:defRPr/>
            </a:pPr>
            <a:endParaRPr lang="en-US"/>
          </a:p>
        </p:txBody>
      </p:sp>
      <p:sp>
        <p:nvSpPr>
          <p:cNvPr id="51" name="AutoShape 4">
            <a:extLst>
              <a:ext uri="{FF2B5EF4-FFF2-40B4-BE49-F238E27FC236}">
                <a16:creationId xmlns:a16="http://schemas.microsoft.com/office/drawing/2014/main" xmlns="" id="{923E73A4-21CA-FBEF-683A-4F24121E790A}"/>
              </a:ext>
            </a:extLst>
          </p:cNvPr>
          <p:cNvSpPr>
            <a:spLocks noChangeArrowheads="1"/>
          </p:cNvSpPr>
          <p:nvPr/>
        </p:nvSpPr>
        <p:spPr bwMode="gray">
          <a:xfrm rot="2625389">
            <a:off x="6611231" y="4274168"/>
            <a:ext cx="792162" cy="288925"/>
          </a:xfrm>
          <a:prstGeom prst="rightArrow">
            <a:avLst>
              <a:gd name="adj1" fmla="val 35167"/>
              <a:gd name="adj2" fmla="val 111028"/>
            </a:avLst>
          </a:prstGeom>
          <a:solidFill>
            <a:srgbClr val="FF9933"/>
          </a:solidFill>
          <a:ln>
            <a:noFill/>
          </a:ln>
          <a:effectLst/>
        </p:spPr>
        <p:txBody>
          <a:bodyPr wrap="none" anchor="ctr"/>
          <a:lstStyle/>
          <a:p>
            <a:pPr eaLnBrk="1" hangingPunct="1">
              <a:defRPr/>
            </a:pPr>
            <a:endParaRPr lang="en-US"/>
          </a:p>
        </p:txBody>
      </p:sp>
      <p:sp>
        <p:nvSpPr>
          <p:cNvPr id="52" name="AutoShape 6">
            <a:extLst>
              <a:ext uri="{FF2B5EF4-FFF2-40B4-BE49-F238E27FC236}">
                <a16:creationId xmlns:a16="http://schemas.microsoft.com/office/drawing/2014/main" xmlns="" id="{AB81B651-BB8A-179B-CFB4-F5BB04E84A1C}"/>
              </a:ext>
            </a:extLst>
          </p:cNvPr>
          <p:cNvSpPr>
            <a:spLocks noChangeArrowheads="1"/>
          </p:cNvSpPr>
          <p:nvPr/>
        </p:nvSpPr>
        <p:spPr bwMode="gray">
          <a:xfrm rot="7962308">
            <a:off x="4833127" y="4299139"/>
            <a:ext cx="792163" cy="288925"/>
          </a:xfrm>
          <a:prstGeom prst="rightArrow">
            <a:avLst>
              <a:gd name="adj1" fmla="val 35167"/>
              <a:gd name="adj2" fmla="val 111029"/>
            </a:avLst>
          </a:prstGeom>
          <a:solidFill>
            <a:srgbClr val="0000FF"/>
          </a:solidFill>
          <a:ln>
            <a:noFill/>
          </a:ln>
          <a:effectLst/>
        </p:spPr>
        <p:txBody>
          <a:bodyPr wrap="none" anchor="ctr"/>
          <a:lstStyle/>
          <a:p>
            <a:pPr eaLnBrk="1" hangingPunct="1">
              <a:defRPr/>
            </a:pPr>
            <a:endParaRPr lang="en-US"/>
          </a:p>
        </p:txBody>
      </p:sp>
      <p:sp>
        <p:nvSpPr>
          <p:cNvPr id="53" name="AutoShape 7">
            <a:extLst>
              <a:ext uri="{FF2B5EF4-FFF2-40B4-BE49-F238E27FC236}">
                <a16:creationId xmlns:a16="http://schemas.microsoft.com/office/drawing/2014/main" xmlns="" id="{B6C07669-6515-5963-3540-838BC729B7BB}"/>
              </a:ext>
            </a:extLst>
          </p:cNvPr>
          <p:cNvSpPr>
            <a:spLocks noChangeArrowheads="1"/>
          </p:cNvSpPr>
          <p:nvPr/>
        </p:nvSpPr>
        <p:spPr bwMode="gray">
          <a:xfrm rot="20167882">
            <a:off x="6841797" y="2952980"/>
            <a:ext cx="792163" cy="288925"/>
          </a:xfrm>
          <a:prstGeom prst="rightArrow">
            <a:avLst>
              <a:gd name="adj1" fmla="val 35167"/>
              <a:gd name="adj2" fmla="val 111029"/>
            </a:avLst>
          </a:prstGeom>
          <a:solidFill>
            <a:srgbClr val="009600"/>
          </a:solidFill>
          <a:ln>
            <a:noFill/>
          </a:ln>
          <a:effectLst/>
        </p:spPr>
        <p:txBody>
          <a:bodyPr wrap="none" anchor="ctr"/>
          <a:lstStyle/>
          <a:p>
            <a:pPr eaLnBrk="1" hangingPunct="1">
              <a:defRPr/>
            </a:pPr>
            <a:endParaRPr lang="en-US"/>
          </a:p>
        </p:txBody>
      </p:sp>
      <p:sp>
        <p:nvSpPr>
          <p:cNvPr id="54" name="AutoShape 8">
            <a:extLst>
              <a:ext uri="{FF2B5EF4-FFF2-40B4-BE49-F238E27FC236}">
                <a16:creationId xmlns:a16="http://schemas.microsoft.com/office/drawing/2014/main" xmlns="" id="{32358EC0-E720-0B9C-7C13-0BA7466009A0}"/>
              </a:ext>
            </a:extLst>
          </p:cNvPr>
          <p:cNvSpPr>
            <a:spLocks noChangeArrowheads="1"/>
          </p:cNvSpPr>
          <p:nvPr/>
        </p:nvSpPr>
        <p:spPr bwMode="gray">
          <a:xfrm rot="12122301">
            <a:off x="4623348" y="2935979"/>
            <a:ext cx="863600" cy="288925"/>
          </a:xfrm>
          <a:prstGeom prst="rightArrow">
            <a:avLst>
              <a:gd name="adj1" fmla="val 35167"/>
              <a:gd name="adj2" fmla="val 121041"/>
            </a:avLst>
          </a:prstGeom>
          <a:solidFill>
            <a:srgbClr val="CC0099"/>
          </a:solidFill>
          <a:ln>
            <a:noFill/>
          </a:ln>
          <a:effectLst/>
        </p:spPr>
        <p:txBody>
          <a:bodyPr wrap="none" anchor="ctr"/>
          <a:lstStyle/>
          <a:p>
            <a:pPr eaLnBrk="1" hangingPunct="1">
              <a:defRPr/>
            </a:pPr>
            <a:endParaRPr lang="en-US"/>
          </a:p>
        </p:txBody>
      </p:sp>
      <p:sp>
        <p:nvSpPr>
          <p:cNvPr id="55" name="Oval 9">
            <a:extLst>
              <a:ext uri="{FF2B5EF4-FFF2-40B4-BE49-F238E27FC236}">
                <a16:creationId xmlns:a16="http://schemas.microsoft.com/office/drawing/2014/main" xmlns="" id="{1FD07822-4152-D736-4306-D89041B5A6CE}"/>
              </a:ext>
            </a:extLst>
          </p:cNvPr>
          <p:cNvSpPr>
            <a:spLocks noChangeArrowheads="1"/>
          </p:cNvSpPr>
          <p:nvPr/>
        </p:nvSpPr>
        <p:spPr bwMode="gray">
          <a:xfrm>
            <a:off x="4249507" y="1631346"/>
            <a:ext cx="3743325" cy="3744912"/>
          </a:xfrm>
          <a:prstGeom prst="ellipse">
            <a:avLst/>
          </a:prstGeom>
          <a:noFill/>
          <a:ln w="38100" algn="ctr">
            <a:solidFill>
              <a:schemeClr val="tx2"/>
            </a:solidFill>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grpSp>
        <p:nvGrpSpPr>
          <p:cNvPr id="56" name="Group 16">
            <a:extLst>
              <a:ext uri="{FF2B5EF4-FFF2-40B4-BE49-F238E27FC236}">
                <a16:creationId xmlns:a16="http://schemas.microsoft.com/office/drawing/2014/main" xmlns="" id="{FDF69D10-B68A-3CEE-1ADD-BAA1E00D570E}"/>
              </a:ext>
            </a:extLst>
          </p:cNvPr>
          <p:cNvGrpSpPr>
            <a:grpSpLocks/>
          </p:cNvGrpSpPr>
          <p:nvPr/>
        </p:nvGrpSpPr>
        <p:grpSpPr bwMode="auto">
          <a:xfrm>
            <a:off x="4637871" y="4692840"/>
            <a:ext cx="360362" cy="360362"/>
            <a:chOff x="2109" y="3612"/>
            <a:chExt cx="227" cy="227"/>
          </a:xfrm>
        </p:grpSpPr>
        <p:sp>
          <p:nvSpPr>
            <p:cNvPr id="57" name="Oval 17">
              <a:extLst>
                <a:ext uri="{FF2B5EF4-FFF2-40B4-BE49-F238E27FC236}">
                  <a16:creationId xmlns:a16="http://schemas.microsoft.com/office/drawing/2014/main" xmlns="" id="{D3FC94A8-E0A6-5CC6-4A62-8C289B659068}"/>
                </a:ext>
              </a:extLst>
            </p:cNvPr>
            <p:cNvSpPr>
              <a:spLocks noChangeArrowheads="1"/>
            </p:cNvSpPr>
            <p:nvPr/>
          </p:nvSpPr>
          <p:spPr bwMode="gray">
            <a:xfrm>
              <a:off x="2109" y="3612"/>
              <a:ext cx="227" cy="22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eaLnBrk="1" hangingPunct="1">
                <a:defRPr/>
              </a:pPr>
              <a:endParaRPr lang="en-US"/>
            </a:p>
          </p:txBody>
        </p:sp>
        <p:sp>
          <p:nvSpPr>
            <p:cNvPr id="58" name="Oval 18">
              <a:extLst>
                <a:ext uri="{FF2B5EF4-FFF2-40B4-BE49-F238E27FC236}">
                  <a16:creationId xmlns:a16="http://schemas.microsoft.com/office/drawing/2014/main" xmlns="" id="{4B72BF51-A034-5390-B37C-AE907E52AF21}"/>
                </a:ext>
              </a:extLst>
            </p:cNvPr>
            <p:cNvSpPr>
              <a:spLocks noChangeArrowheads="1"/>
            </p:cNvSpPr>
            <p:nvPr/>
          </p:nvSpPr>
          <p:spPr bwMode="gray">
            <a:xfrm>
              <a:off x="2119" y="3631"/>
              <a:ext cx="141" cy="142"/>
            </a:xfrm>
            <a:prstGeom prst="ellipse">
              <a:avLst/>
            </a:prstGeom>
            <a:gradFill rotWithShape="1">
              <a:gsLst>
                <a:gs pos="0">
                  <a:schemeClr val="accent2">
                    <a:gamma/>
                    <a:tint val="36471"/>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grpSp>
      <p:sp>
        <p:nvSpPr>
          <p:cNvPr id="59" name="Oval 28">
            <a:extLst>
              <a:ext uri="{FF2B5EF4-FFF2-40B4-BE49-F238E27FC236}">
                <a16:creationId xmlns:a16="http://schemas.microsoft.com/office/drawing/2014/main" xmlns="" id="{4C3AF448-3606-72F2-AF3D-86EFDEA75F4A}"/>
              </a:ext>
            </a:extLst>
          </p:cNvPr>
          <p:cNvSpPr>
            <a:spLocks noChangeArrowheads="1"/>
          </p:cNvSpPr>
          <p:nvPr/>
        </p:nvSpPr>
        <p:spPr bwMode="gray">
          <a:xfrm>
            <a:off x="5181370" y="2583846"/>
            <a:ext cx="1944687" cy="194468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60" name="Oval 29">
            <a:extLst>
              <a:ext uri="{FF2B5EF4-FFF2-40B4-BE49-F238E27FC236}">
                <a16:creationId xmlns:a16="http://schemas.microsoft.com/office/drawing/2014/main" xmlns="" id="{1A7F38B7-7A4C-4C36-BC95-BA6AA03B9A15}"/>
              </a:ext>
            </a:extLst>
          </p:cNvPr>
          <p:cNvSpPr>
            <a:spLocks noChangeArrowheads="1"/>
          </p:cNvSpPr>
          <p:nvPr/>
        </p:nvSpPr>
        <p:spPr bwMode="gray">
          <a:xfrm>
            <a:off x="5175020" y="2567971"/>
            <a:ext cx="1944687" cy="1944687"/>
          </a:xfrm>
          <a:prstGeom prst="ellipse">
            <a:avLst/>
          </a:prstGeom>
          <a:solidFill>
            <a:schemeClr val="bg1">
              <a:lumMod val="65000"/>
            </a:schemeClr>
          </a:solidFill>
          <a:ln>
            <a:noFill/>
          </a:ln>
          <a:effectLst/>
        </p:spPr>
        <p:txBody>
          <a:bodyPr wrap="none" anchor="ctr">
            <a:spAutoFit/>
          </a:bodyPr>
          <a:lstStyle/>
          <a:p>
            <a:pPr eaLnBrk="1" hangingPunct="1">
              <a:defRPr/>
            </a:pPr>
            <a:endParaRPr lang="en-US"/>
          </a:p>
        </p:txBody>
      </p:sp>
      <p:sp>
        <p:nvSpPr>
          <p:cNvPr id="61" name="Oval 30">
            <a:extLst>
              <a:ext uri="{FF2B5EF4-FFF2-40B4-BE49-F238E27FC236}">
                <a16:creationId xmlns:a16="http://schemas.microsoft.com/office/drawing/2014/main" xmlns="" id="{81EDEEDC-6DE6-C828-0357-DD752BE5CB13}"/>
              </a:ext>
            </a:extLst>
          </p:cNvPr>
          <p:cNvSpPr>
            <a:spLocks noChangeArrowheads="1"/>
          </p:cNvSpPr>
          <p:nvPr/>
        </p:nvSpPr>
        <p:spPr bwMode="gray">
          <a:xfrm>
            <a:off x="5308370" y="2710846"/>
            <a:ext cx="1690687" cy="169068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62" name="Oval 31">
            <a:extLst>
              <a:ext uri="{FF2B5EF4-FFF2-40B4-BE49-F238E27FC236}">
                <a16:creationId xmlns:a16="http://schemas.microsoft.com/office/drawing/2014/main" xmlns="" id="{1ABFF42F-F703-A8BB-CEF9-7F0F379F9FED}"/>
              </a:ext>
            </a:extLst>
          </p:cNvPr>
          <p:cNvSpPr>
            <a:spLocks noChangeArrowheads="1"/>
          </p:cNvSpPr>
          <p:nvPr/>
        </p:nvSpPr>
        <p:spPr bwMode="gray">
          <a:xfrm>
            <a:off x="5290907" y="2683858"/>
            <a:ext cx="1690688" cy="1690688"/>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grpSp>
        <p:nvGrpSpPr>
          <p:cNvPr id="63" name="Group 59">
            <a:extLst>
              <a:ext uri="{FF2B5EF4-FFF2-40B4-BE49-F238E27FC236}">
                <a16:creationId xmlns:a16="http://schemas.microsoft.com/office/drawing/2014/main" xmlns="" id="{EB1DD840-507A-EE89-D029-6361A83148CF}"/>
              </a:ext>
            </a:extLst>
          </p:cNvPr>
          <p:cNvGrpSpPr>
            <a:grpSpLocks/>
          </p:cNvGrpSpPr>
          <p:nvPr/>
        </p:nvGrpSpPr>
        <p:grpSpPr bwMode="auto">
          <a:xfrm>
            <a:off x="5392507" y="2794983"/>
            <a:ext cx="1522413" cy="1522413"/>
            <a:chOff x="2434" y="1708"/>
            <a:chExt cx="959" cy="959"/>
          </a:xfrm>
        </p:grpSpPr>
        <p:sp>
          <p:nvSpPr>
            <p:cNvPr id="64" name="Oval 32">
              <a:extLst>
                <a:ext uri="{FF2B5EF4-FFF2-40B4-BE49-F238E27FC236}">
                  <a16:creationId xmlns:a16="http://schemas.microsoft.com/office/drawing/2014/main" xmlns="" id="{69A95C55-E3E3-BAA2-7AFA-2BA259F30A47}"/>
                </a:ext>
              </a:extLst>
            </p:cNvPr>
            <p:cNvSpPr>
              <a:spLocks noChangeArrowheads="1"/>
            </p:cNvSpPr>
            <p:nvPr/>
          </p:nvSpPr>
          <p:spPr bwMode="gray">
            <a:xfrm>
              <a:off x="2434" y="1708"/>
              <a:ext cx="959" cy="959"/>
            </a:xfrm>
            <a:prstGeom prst="ellipse">
              <a:avLst/>
            </a:prstGeom>
            <a:solidFill>
              <a:srgbClr val="333333"/>
            </a:soli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65" name="Oval 33">
              <a:extLst>
                <a:ext uri="{FF2B5EF4-FFF2-40B4-BE49-F238E27FC236}">
                  <a16:creationId xmlns:a16="http://schemas.microsoft.com/office/drawing/2014/main" xmlns="" id="{BA0ABA3C-A932-275F-3237-B754D5D1EBDA}"/>
                </a:ext>
              </a:extLst>
            </p:cNvPr>
            <p:cNvSpPr>
              <a:spLocks noChangeArrowheads="1"/>
            </p:cNvSpPr>
            <p:nvPr/>
          </p:nvSpPr>
          <p:spPr bwMode="gray">
            <a:xfrm>
              <a:off x="2448" y="1720"/>
              <a:ext cx="927" cy="928"/>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66" name="Oval 34">
              <a:extLst>
                <a:ext uri="{FF2B5EF4-FFF2-40B4-BE49-F238E27FC236}">
                  <a16:creationId xmlns:a16="http://schemas.microsoft.com/office/drawing/2014/main" xmlns="" id="{2365021C-B99F-3E25-5A69-206CB9ED6686}"/>
                </a:ext>
              </a:extLst>
            </p:cNvPr>
            <p:cNvSpPr>
              <a:spLocks noChangeArrowheads="1"/>
            </p:cNvSpPr>
            <p:nvPr/>
          </p:nvSpPr>
          <p:spPr bwMode="gray">
            <a:xfrm>
              <a:off x="2459" y="1726"/>
              <a:ext cx="906" cy="90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67" name="Oval 35">
              <a:extLst>
                <a:ext uri="{FF2B5EF4-FFF2-40B4-BE49-F238E27FC236}">
                  <a16:creationId xmlns:a16="http://schemas.microsoft.com/office/drawing/2014/main" xmlns="" id="{0F8F1BD7-FB00-B5F7-AF26-E5BFEAD4CEE1}"/>
                </a:ext>
              </a:extLst>
            </p:cNvPr>
            <p:cNvSpPr>
              <a:spLocks noChangeArrowheads="1"/>
            </p:cNvSpPr>
            <p:nvPr/>
          </p:nvSpPr>
          <p:spPr bwMode="gray">
            <a:xfrm>
              <a:off x="2469" y="1735"/>
              <a:ext cx="861" cy="845"/>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68" name="Oval 36">
              <a:extLst>
                <a:ext uri="{FF2B5EF4-FFF2-40B4-BE49-F238E27FC236}">
                  <a16:creationId xmlns:a16="http://schemas.microsoft.com/office/drawing/2014/main" xmlns="" id="{EE412658-7147-8296-F1FE-1AF0781DFF10}"/>
                </a:ext>
              </a:extLst>
            </p:cNvPr>
            <p:cNvSpPr>
              <a:spLocks noChangeArrowheads="1"/>
            </p:cNvSpPr>
            <p:nvPr/>
          </p:nvSpPr>
          <p:spPr bwMode="gray">
            <a:xfrm>
              <a:off x="2520" y="1758"/>
              <a:ext cx="765" cy="687"/>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grpSp>
      <p:sp>
        <p:nvSpPr>
          <p:cNvPr id="69" name="Text Box 37">
            <a:extLst>
              <a:ext uri="{FF2B5EF4-FFF2-40B4-BE49-F238E27FC236}">
                <a16:creationId xmlns:a16="http://schemas.microsoft.com/office/drawing/2014/main" xmlns="" id="{31100806-0FC9-A830-1967-474FF67AF568}"/>
              </a:ext>
            </a:extLst>
          </p:cNvPr>
          <p:cNvSpPr txBox="1">
            <a:spLocks noChangeArrowheads="1"/>
          </p:cNvSpPr>
          <p:nvPr/>
        </p:nvSpPr>
        <p:spPr bwMode="auto">
          <a:xfrm>
            <a:off x="5593515" y="2943361"/>
            <a:ext cx="1132040" cy="11079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sz="2200" b="1" dirty="0" err="1">
                <a:solidFill>
                  <a:srgbClr val="002AB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Sức</a:t>
            </a:r>
            <a:r>
              <a:rPr lang="en-US" altLang="en-US" sz="2200" b="1" dirty="0">
                <a:solidFill>
                  <a:srgbClr val="002AB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p>
          <a:p>
            <a:pPr algn="ctr">
              <a:spcBef>
                <a:spcPct val="0"/>
              </a:spcBef>
              <a:buClrTx/>
              <a:buFontTx/>
              <a:buNone/>
            </a:pPr>
            <a:r>
              <a:rPr lang="en-US" altLang="en-US" sz="2200" b="1" dirty="0" err="1">
                <a:solidFill>
                  <a:srgbClr val="002AB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chiến</a:t>
            </a:r>
            <a:r>
              <a:rPr lang="en-US" altLang="en-US" sz="2200" b="1" dirty="0">
                <a:solidFill>
                  <a:srgbClr val="002AB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p>
          <a:p>
            <a:pPr algn="ctr">
              <a:spcBef>
                <a:spcPct val="0"/>
              </a:spcBef>
              <a:buClrTx/>
              <a:buFontTx/>
              <a:buNone/>
            </a:pPr>
            <a:r>
              <a:rPr lang="en-US" altLang="en-US" sz="2200" b="1" dirty="0" err="1">
                <a:solidFill>
                  <a:srgbClr val="002AB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đấu</a:t>
            </a:r>
            <a:endParaRPr lang="en-US" altLang="en-US" sz="2200" b="1" dirty="0">
              <a:solidFill>
                <a:srgbClr val="002AB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70" name="Text Box 38">
            <a:extLst>
              <a:ext uri="{FF2B5EF4-FFF2-40B4-BE49-F238E27FC236}">
                <a16:creationId xmlns:a16="http://schemas.microsoft.com/office/drawing/2014/main" xmlns="" id="{506A907A-FC58-9F99-C8AA-2DCAD83310EC}"/>
              </a:ext>
            </a:extLst>
          </p:cNvPr>
          <p:cNvSpPr txBox="1">
            <a:spLocks noChangeArrowheads="1"/>
          </p:cNvSpPr>
          <p:nvPr/>
        </p:nvSpPr>
        <p:spPr bwMode="auto">
          <a:xfrm>
            <a:off x="4699044" y="917516"/>
            <a:ext cx="3047629"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FontTx/>
              <a:buNone/>
            </a:pPr>
            <a:r>
              <a:rPr lang="en-US" sz="2600" dirty="0" err="1">
                <a:solidFill>
                  <a:srgbClr val="FF0000"/>
                </a:solidFill>
                <a:effectLst/>
                <a:latin typeface="Verdana" panose="020B0604030504040204" pitchFamily="34" charset="0"/>
                <a:ea typeface="Verdana" panose="020B0604030504040204" pitchFamily="34" charset="0"/>
              </a:rPr>
              <a:t>Bản</a:t>
            </a:r>
            <a:r>
              <a:rPr lang="en-US" sz="2600" dirty="0">
                <a:solidFill>
                  <a:srgbClr val="FF0000"/>
                </a:solidFill>
                <a:effectLst/>
                <a:latin typeface="Verdana" panose="020B0604030504040204" pitchFamily="34" charset="0"/>
                <a:ea typeface="Verdana" panose="020B0604030504040204" pitchFamily="34" charset="0"/>
              </a:rPr>
              <a:t> </a:t>
            </a:r>
            <a:r>
              <a:rPr lang="en-US" sz="2600" dirty="0" err="1">
                <a:solidFill>
                  <a:srgbClr val="FF0000"/>
                </a:solidFill>
                <a:effectLst/>
                <a:latin typeface="Verdana" panose="020B0604030504040204" pitchFamily="34" charset="0"/>
                <a:ea typeface="Verdana" panose="020B0604030504040204" pitchFamily="34" charset="0"/>
              </a:rPr>
              <a:t>lĩnh</a:t>
            </a:r>
            <a:r>
              <a:rPr lang="en-US" sz="2600" dirty="0">
                <a:solidFill>
                  <a:srgbClr val="FF0000"/>
                </a:solidFill>
                <a:effectLst/>
                <a:latin typeface="Verdana" panose="020B0604030504040204" pitchFamily="34" charset="0"/>
                <a:ea typeface="Verdana" panose="020B0604030504040204" pitchFamily="34" charset="0"/>
              </a:rPr>
              <a:t> </a:t>
            </a:r>
            <a:r>
              <a:rPr lang="en-US" sz="2600" dirty="0" err="1">
                <a:solidFill>
                  <a:srgbClr val="FF0000"/>
                </a:solidFill>
                <a:effectLst/>
                <a:latin typeface="Verdana" panose="020B0604030504040204" pitchFamily="34" charset="0"/>
                <a:ea typeface="Verdana" panose="020B0604030504040204" pitchFamily="34" charset="0"/>
              </a:rPr>
              <a:t>chính</a:t>
            </a:r>
            <a:r>
              <a:rPr lang="en-US" sz="2600" dirty="0">
                <a:solidFill>
                  <a:srgbClr val="FF0000"/>
                </a:solidFill>
                <a:effectLst/>
                <a:latin typeface="Verdana" panose="020B0604030504040204" pitchFamily="34" charset="0"/>
                <a:ea typeface="Verdana" panose="020B0604030504040204" pitchFamily="34" charset="0"/>
              </a:rPr>
              <a:t> </a:t>
            </a:r>
            <a:r>
              <a:rPr lang="en-US" sz="2600" dirty="0" err="1">
                <a:solidFill>
                  <a:srgbClr val="FF0000"/>
                </a:solidFill>
                <a:effectLst/>
                <a:latin typeface="Verdana" panose="020B0604030504040204" pitchFamily="34" charset="0"/>
                <a:ea typeface="Verdana" panose="020B0604030504040204" pitchFamily="34" charset="0"/>
              </a:rPr>
              <a:t>trị</a:t>
            </a:r>
            <a:endParaRPr lang="en-US" altLang="en-US" sz="2600" dirty="0">
              <a:solidFill>
                <a:srgbClr val="FF0000"/>
              </a:solidFill>
              <a:latin typeface="Verdana" panose="020B0604030504040204" pitchFamily="34" charset="0"/>
              <a:ea typeface="Verdana" panose="020B0604030504040204" pitchFamily="34" charset="0"/>
            </a:endParaRPr>
          </a:p>
        </p:txBody>
      </p:sp>
      <p:sp>
        <p:nvSpPr>
          <p:cNvPr id="71" name="Text Box 40">
            <a:extLst>
              <a:ext uri="{FF2B5EF4-FFF2-40B4-BE49-F238E27FC236}">
                <a16:creationId xmlns:a16="http://schemas.microsoft.com/office/drawing/2014/main" xmlns="" id="{42CE75F8-A7F8-4A1A-911A-BF6B39761137}"/>
              </a:ext>
            </a:extLst>
          </p:cNvPr>
          <p:cNvSpPr txBox="1">
            <a:spLocks noChangeArrowheads="1"/>
          </p:cNvSpPr>
          <p:nvPr/>
        </p:nvSpPr>
        <p:spPr bwMode="auto">
          <a:xfrm>
            <a:off x="7979242" y="2264570"/>
            <a:ext cx="3876930"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sz="2600" dirty="0">
                <a:solidFill>
                  <a:srgbClr val="008A00"/>
                </a:solidFill>
                <a:latin typeface="Verdana" panose="020B0604030504040204" pitchFamily="34" charset="0"/>
                <a:ea typeface="Verdana" panose="020B0604030504040204" pitchFamily="34" charset="0"/>
              </a:rPr>
              <a:t>Trung </a:t>
            </a:r>
            <a:r>
              <a:rPr lang="en-US" altLang="en-US" sz="2600" dirty="0" err="1">
                <a:solidFill>
                  <a:srgbClr val="008A00"/>
                </a:solidFill>
                <a:latin typeface="Verdana" panose="020B0604030504040204" pitchFamily="34" charset="0"/>
                <a:ea typeface="Verdana" panose="020B0604030504040204" pitchFamily="34" charset="0"/>
              </a:rPr>
              <a:t>thành</a:t>
            </a:r>
            <a:r>
              <a:rPr lang="en-US" altLang="en-US" sz="2600" dirty="0">
                <a:solidFill>
                  <a:srgbClr val="008A00"/>
                </a:solidFill>
                <a:latin typeface="Verdana" panose="020B0604030504040204" pitchFamily="34" charset="0"/>
                <a:ea typeface="Verdana" panose="020B0604030504040204" pitchFamily="34" charset="0"/>
              </a:rPr>
              <a:t> </a:t>
            </a:r>
            <a:r>
              <a:rPr lang="en-US" altLang="en-US" sz="2600" dirty="0" err="1">
                <a:solidFill>
                  <a:srgbClr val="008A00"/>
                </a:solidFill>
                <a:latin typeface="Verdana" panose="020B0604030504040204" pitchFamily="34" charset="0"/>
                <a:ea typeface="Verdana" panose="020B0604030504040204" pitchFamily="34" charset="0"/>
              </a:rPr>
              <a:t>tuyệt</a:t>
            </a:r>
            <a:r>
              <a:rPr lang="en-US" altLang="en-US" sz="2600" dirty="0">
                <a:solidFill>
                  <a:srgbClr val="008A00"/>
                </a:solidFill>
                <a:latin typeface="Verdana" panose="020B0604030504040204" pitchFamily="34" charset="0"/>
                <a:ea typeface="Verdana" panose="020B0604030504040204" pitchFamily="34" charset="0"/>
              </a:rPr>
              <a:t> </a:t>
            </a:r>
            <a:r>
              <a:rPr lang="en-US" altLang="en-US" sz="2600" dirty="0" err="1">
                <a:solidFill>
                  <a:srgbClr val="008A00"/>
                </a:solidFill>
                <a:latin typeface="Verdana" panose="020B0604030504040204" pitchFamily="34" charset="0"/>
                <a:ea typeface="Verdana" panose="020B0604030504040204" pitchFamily="34" charset="0"/>
              </a:rPr>
              <a:t>đối</a:t>
            </a:r>
            <a:endParaRPr lang="en-US" altLang="en-US" sz="2600" dirty="0">
              <a:solidFill>
                <a:srgbClr val="008A00"/>
              </a:solidFill>
              <a:latin typeface="Verdana" panose="020B0604030504040204" pitchFamily="34" charset="0"/>
              <a:ea typeface="Verdana" panose="020B0604030504040204" pitchFamily="34" charset="0"/>
            </a:endParaRPr>
          </a:p>
        </p:txBody>
      </p:sp>
      <p:sp>
        <p:nvSpPr>
          <p:cNvPr id="72" name="Text Box 41">
            <a:extLst>
              <a:ext uri="{FF2B5EF4-FFF2-40B4-BE49-F238E27FC236}">
                <a16:creationId xmlns:a16="http://schemas.microsoft.com/office/drawing/2014/main" xmlns="" id="{57AE5D36-D378-EB45-807A-1BA7C0D07838}"/>
              </a:ext>
            </a:extLst>
          </p:cNvPr>
          <p:cNvSpPr txBox="1">
            <a:spLocks noChangeArrowheads="1"/>
          </p:cNvSpPr>
          <p:nvPr/>
        </p:nvSpPr>
        <p:spPr bwMode="auto">
          <a:xfrm>
            <a:off x="6934200" y="4876800"/>
            <a:ext cx="4876800"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sz="2600" dirty="0" err="1">
                <a:solidFill>
                  <a:srgbClr val="F67B00"/>
                </a:solidFill>
                <a:latin typeface="Verdana" panose="020B0604030504040204" pitchFamily="34" charset="0"/>
                <a:ea typeface="Verdana" panose="020B0604030504040204" pitchFamily="34" charset="0"/>
              </a:rPr>
              <a:t>Đấu</a:t>
            </a:r>
            <a:r>
              <a:rPr lang="en-US" altLang="en-US" sz="2600" dirty="0">
                <a:solidFill>
                  <a:srgbClr val="F67B00"/>
                </a:solidFill>
                <a:latin typeface="Verdana" panose="020B0604030504040204" pitchFamily="34" charset="0"/>
                <a:ea typeface="Verdana" panose="020B0604030504040204" pitchFamily="34" charset="0"/>
              </a:rPr>
              <a:t> </a:t>
            </a:r>
            <a:r>
              <a:rPr lang="en-US" altLang="en-US" sz="2600" dirty="0" err="1">
                <a:solidFill>
                  <a:srgbClr val="F67B00"/>
                </a:solidFill>
                <a:latin typeface="Verdana" panose="020B0604030504040204" pitchFamily="34" charset="0"/>
                <a:ea typeface="Verdana" panose="020B0604030504040204" pitchFamily="34" charset="0"/>
              </a:rPr>
              <a:t>tranh</a:t>
            </a:r>
            <a:r>
              <a:rPr lang="en-US" altLang="en-US" sz="2600" dirty="0">
                <a:solidFill>
                  <a:srgbClr val="F67B00"/>
                </a:solidFill>
                <a:latin typeface="Verdana" panose="020B0604030504040204" pitchFamily="34" charset="0"/>
                <a:ea typeface="Verdana" panose="020B0604030504040204" pitchFamily="34" charset="0"/>
              </a:rPr>
              <a:t> </a:t>
            </a:r>
            <a:r>
              <a:rPr lang="en-US" altLang="en-US" sz="2600" dirty="0" err="1">
                <a:solidFill>
                  <a:srgbClr val="F67B00"/>
                </a:solidFill>
                <a:latin typeface="Verdana" panose="020B0604030504040204" pitchFamily="34" charset="0"/>
                <a:ea typeface="Verdana" panose="020B0604030504040204" pitchFamily="34" charset="0"/>
              </a:rPr>
              <a:t>với</a:t>
            </a:r>
            <a:r>
              <a:rPr lang="en-US" altLang="en-US" sz="2600" dirty="0">
                <a:solidFill>
                  <a:srgbClr val="F67B00"/>
                </a:solidFill>
                <a:latin typeface="Verdana" panose="020B0604030504040204" pitchFamily="34" charset="0"/>
                <a:ea typeface="Verdana" panose="020B0604030504040204" pitchFamily="34" charset="0"/>
              </a:rPr>
              <a:t> </a:t>
            </a:r>
            <a:r>
              <a:rPr lang="en-US" altLang="en-US" sz="2600" dirty="0" err="1">
                <a:solidFill>
                  <a:srgbClr val="F67B00"/>
                </a:solidFill>
                <a:latin typeface="Verdana" panose="020B0604030504040204" pitchFamily="34" charset="0"/>
                <a:ea typeface="Verdana" panose="020B0604030504040204" pitchFamily="34" charset="0"/>
              </a:rPr>
              <a:t>tiêu</a:t>
            </a:r>
            <a:r>
              <a:rPr lang="en-US" altLang="en-US" sz="2600" dirty="0">
                <a:solidFill>
                  <a:srgbClr val="F67B00"/>
                </a:solidFill>
                <a:latin typeface="Verdana" panose="020B0604030504040204" pitchFamily="34" charset="0"/>
                <a:ea typeface="Verdana" panose="020B0604030504040204" pitchFamily="34" charset="0"/>
              </a:rPr>
              <a:t> </a:t>
            </a:r>
            <a:r>
              <a:rPr lang="en-US" altLang="en-US" sz="2600" dirty="0" err="1">
                <a:solidFill>
                  <a:srgbClr val="F67B00"/>
                </a:solidFill>
                <a:latin typeface="Verdana" panose="020B0604030504040204" pitchFamily="34" charset="0"/>
                <a:ea typeface="Verdana" panose="020B0604030504040204" pitchFamily="34" charset="0"/>
              </a:rPr>
              <a:t>cực</a:t>
            </a:r>
            <a:endParaRPr lang="en-US" altLang="en-US" sz="2600" dirty="0">
              <a:solidFill>
                <a:srgbClr val="F67B00"/>
              </a:solidFill>
              <a:latin typeface="Verdana" panose="020B0604030504040204" pitchFamily="34" charset="0"/>
              <a:ea typeface="Verdana" panose="020B0604030504040204" pitchFamily="34" charset="0"/>
            </a:endParaRPr>
          </a:p>
        </p:txBody>
      </p:sp>
      <p:sp>
        <p:nvSpPr>
          <p:cNvPr id="73" name="Text Box 42">
            <a:extLst>
              <a:ext uri="{FF2B5EF4-FFF2-40B4-BE49-F238E27FC236}">
                <a16:creationId xmlns:a16="http://schemas.microsoft.com/office/drawing/2014/main" xmlns="" id="{2B518795-DA94-258F-2E31-D7D62BFF4A75}"/>
              </a:ext>
            </a:extLst>
          </p:cNvPr>
          <p:cNvSpPr txBox="1">
            <a:spLocks noChangeArrowheads="1"/>
          </p:cNvSpPr>
          <p:nvPr/>
        </p:nvSpPr>
        <p:spPr bwMode="auto">
          <a:xfrm>
            <a:off x="311872" y="2237582"/>
            <a:ext cx="390989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sz="2600" dirty="0" err="1">
                <a:solidFill>
                  <a:srgbClr val="CC0099"/>
                </a:solidFill>
                <a:latin typeface="Verdana" panose="020B0604030504040204" pitchFamily="34" charset="0"/>
                <a:ea typeface="Verdana" panose="020B0604030504040204" pitchFamily="34" charset="0"/>
              </a:rPr>
              <a:t>Tự</a:t>
            </a:r>
            <a:r>
              <a:rPr lang="en-US" altLang="en-US" sz="2600" dirty="0">
                <a:solidFill>
                  <a:srgbClr val="CC0099"/>
                </a:solidFill>
                <a:latin typeface="Verdana" panose="020B0604030504040204" pitchFamily="34" charset="0"/>
                <a:ea typeface="Verdana" panose="020B0604030504040204" pitchFamily="34" charset="0"/>
              </a:rPr>
              <a:t> </a:t>
            </a:r>
            <a:r>
              <a:rPr lang="en-US" altLang="en-US" sz="2600" dirty="0" err="1">
                <a:solidFill>
                  <a:srgbClr val="CC0099"/>
                </a:solidFill>
                <a:latin typeface="Verdana" panose="020B0604030504040204" pitchFamily="34" charset="0"/>
                <a:ea typeface="Verdana" panose="020B0604030504040204" pitchFamily="34" charset="0"/>
              </a:rPr>
              <a:t>phê</a:t>
            </a:r>
            <a:r>
              <a:rPr lang="en-US" altLang="en-US" sz="2600" dirty="0">
                <a:solidFill>
                  <a:srgbClr val="CC0099"/>
                </a:solidFill>
                <a:latin typeface="Verdana" panose="020B0604030504040204" pitchFamily="34" charset="0"/>
                <a:ea typeface="Verdana" panose="020B0604030504040204" pitchFamily="34" charset="0"/>
              </a:rPr>
              <a:t> </a:t>
            </a:r>
            <a:r>
              <a:rPr lang="en-US" altLang="en-US" sz="2600" dirty="0" err="1">
                <a:solidFill>
                  <a:srgbClr val="CC0099"/>
                </a:solidFill>
                <a:latin typeface="Verdana" panose="020B0604030504040204" pitchFamily="34" charset="0"/>
                <a:ea typeface="Verdana" panose="020B0604030504040204" pitchFamily="34" charset="0"/>
              </a:rPr>
              <a:t>bình</a:t>
            </a:r>
            <a:r>
              <a:rPr lang="en-US" altLang="en-US" sz="2600" dirty="0">
                <a:solidFill>
                  <a:srgbClr val="CC0099"/>
                </a:solidFill>
                <a:latin typeface="Verdana" panose="020B0604030504040204" pitchFamily="34" charset="0"/>
                <a:ea typeface="Verdana" panose="020B0604030504040204" pitchFamily="34" charset="0"/>
              </a:rPr>
              <a:t>, </a:t>
            </a:r>
            <a:r>
              <a:rPr lang="en-US" altLang="en-US" sz="2600" dirty="0" err="1">
                <a:solidFill>
                  <a:srgbClr val="CC0099"/>
                </a:solidFill>
                <a:latin typeface="Verdana" panose="020B0604030504040204" pitchFamily="34" charset="0"/>
                <a:ea typeface="Verdana" panose="020B0604030504040204" pitchFamily="34" charset="0"/>
              </a:rPr>
              <a:t>phê</a:t>
            </a:r>
            <a:r>
              <a:rPr lang="en-US" altLang="en-US" sz="2600" dirty="0">
                <a:solidFill>
                  <a:srgbClr val="CC0099"/>
                </a:solidFill>
                <a:latin typeface="Verdana" panose="020B0604030504040204" pitchFamily="34" charset="0"/>
                <a:ea typeface="Verdana" panose="020B0604030504040204" pitchFamily="34" charset="0"/>
              </a:rPr>
              <a:t> </a:t>
            </a:r>
            <a:r>
              <a:rPr lang="en-US" altLang="en-US" sz="2600" dirty="0" err="1">
                <a:solidFill>
                  <a:srgbClr val="CC0099"/>
                </a:solidFill>
                <a:latin typeface="Verdana" panose="020B0604030504040204" pitchFamily="34" charset="0"/>
                <a:ea typeface="Verdana" panose="020B0604030504040204" pitchFamily="34" charset="0"/>
              </a:rPr>
              <a:t>bình</a:t>
            </a:r>
            <a:endParaRPr lang="en-US" altLang="en-US" sz="2600" dirty="0">
              <a:solidFill>
                <a:srgbClr val="CC0099"/>
              </a:solidFill>
              <a:latin typeface="Verdana" panose="020B0604030504040204" pitchFamily="34" charset="0"/>
              <a:ea typeface="Verdana" panose="020B0604030504040204" pitchFamily="34" charset="0"/>
            </a:endParaRPr>
          </a:p>
        </p:txBody>
      </p:sp>
      <p:sp>
        <p:nvSpPr>
          <p:cNvPr id="74" name="Text Box 43">
            <a:extLst>
              <a:ext uri="{FF2B5EF4-FFF2-40B4-BE49-F238E27FC236}">
                <a16:creationId xmlns:a16="http://schemas.microsoft.com/office/drawing/2014/main" xmlns="" id="{E6FC5647-DB2A-9485-7948-C4EB48948555}"/>
              </a:ext>
            </a:extLst>
          </p:cNvPr>
          <p:cNvSpPr txBox="1">
            <a:spLocks noChangeArrowheads="1"/>
          </p:cNvSpPr>
          <p:nvPr/>
        </p:nvSpPr>
        <p:spPr bwMode="auto">
          <a:xfrm>
            <a:off x="1063836" y="4774326"/>
            <a:ext cx="3882701" cy="892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sz="2600" dirty="0" err="1">
                <a:solidFill>
                  <a:srgbClr val="0000E2"/>
                </a:solidFill>
                <a:latin typeface="Verdana" panose="020B0604030504040204" pitchFamily="34" charset="0"/>
                <a:ea typeface="Verdana" panose="020B0604030504040204" pitchFamily="34" charset="0"/>
              </a:rPr>
              <a:t>Đấu</a:t>
            </a:r>
            <a:r>
              <a:rPr lang="en-US" altLang="en-US" sz="2600" dirty="0">
                <a:solidFill>
                  <a:srgbClr val="0000E2"/>
                </a:solidFill>
                <a:latin typeface="Verdana" panose="020B0604030504040204" pitchFamily="34" charset="0"/>
                <a:ea typeface="Verdana" panose="020B0604030504040204" pitchFamily="34" charset="0"/>
              </a:rPr>
              <a:t> </a:t>
            </a:r>
            <a:r>
              <a:rPr lang="en-US" altLang="en-US" sz="2600" dirty="0" err="1">
                <a:solidFill>
                  <a:srgbClr val="0000E2"/>
                </a:solidFill>
                <a:latin typeface="Verdana" panose="020B0604030504040204" pitchFamily="34" charset="0"/>
                <a:ea typeface="Verdana" panose="020B0604030504040204" pitchFamily="34" charset="0"/>
              </a:rPr>
              <a:t>tranh</a:t>
            </a:r>
            <a:r>
              <a:rPr lang="en-US" altLang="en-US" sz="2600" dirty="0">
                <a:solidFill>
                  <a:srgbClr val="0000E2"/>
                </a:solidFill>
                <a:latin typeface="Verdana" panose="020B0604030504040204" pitchFamily="34" charset="0"/>
                <a:ea typeface="Verdana" panose="020B0604030504040204" pitchFamily="34" charset="0"/>
              </a:rPr>
              <a:t> </a:t>
            </a:r>
            <a:r>
              <a:rPr lang="en-US" altLang="en-US" sz="2600" dirty="0" err="1">
                <a:solidFill>
                  <a:srgbClr val="0000E2"/>
                </a:solidFill>
                <a:latin typeface="Verdana" panose="020B0604030504040204" pitchFamily="34" charset="0"/>
                <a:ea typeface="Verdana" panose="020B0604030504040204" pitchFamily="34" charset="0"/>
              </a:rPr>
              <a:t>với</a:t>
            </a:r>
            <a:r>
              <a:rPr lang="en-US" altLang="en-US" sz="2600" dirty="0">
                <a:solidFill>
                  <a:srgbClr val="0000E2"/>
                </a:solidFill>
                <a:latin typeface="Verdana" panose="020B0604030504040204" pitchFamily="34" charset="0"/>
                <a:ea typeface="Verdana" panose="020B0604030504040204" pitchFamily="34" charset="0"/>
              </a:rPr>
              <a:t> </a:t>
            </a:r>
          </a:p>
          <a:p>
            <a:pPr algn="ctr">
              <a:spcBef>
                <a:spcPct val="0"/>
              </a:spcBef>
              <a:buClrTx/>
              <a:buFontTx/>
              <a:buNone/>
            </a:pPr>
            <a:r>
              <a:rPr lang="en-US" altLang="en-US" sz="2600" dirty="0" err="1">
                <a:solidFill>
                  <a:srgbClr val="0000E2"/>
                </a:solidFill>
                <a:latin typeface="Verdana" panose="020B0604030504040204" pitchFamily="34" charset="0"/>
                <a:ea typeface="Verdana" panose="020B0604030504040204" pitchFamily="34" charset="0"/>
              </a:rPr>
              <a:t>quan</a:t>
            </a:r>
            <a:r>
              <a:rPr lang="en-US" altLang="en-US" sz="2600" dirty="0">
                <a:solidFill>
                  <a:srgbClr val="0000E2"/>
                </a:solidFill>
                <a:latin typeface="Verdana" panose="020B0604030504040204" pitchFamily="34" charset="0"/>
                <a:ea typeface="Verdana" panose="020B0604030504040204" pitchFamily="34" charset="0"/>
              </a:rPr>
              <a:t> </a:t>
            </a:r>
            <a:r>
              <a:rPr lang="en-US" altLang="en-US" sz="2600" dirty="0" err="1">
                <a:solidFill>
                  <a:srgbClr val="0000E2"/>
                </a:solidFill>
                <a:latin typeface="Verdana" panose="020B0604030504040204" pitchFamily="34" charset="0"/>
                <a:ea typeface="Verdana" panose="020B0604030504040204" pitchFamily="34" charset="0"/>
              </a:rPr>
              <a:t>điểm</a:t>
            </a:r>
            <a:r>
              <a:rPr lang="en-US" altLang="en-US" sz="2600" dirty="0">
                <a:solidFill>
                  <a:srgbClr val="0000E2"/>
                </a:solidFill>
                <a:latin typeface="Verdana" panose="020B0604030504040204" pitchFamily="34" charset="0"/>
                <a:ea typeface="Verdana" panose="020B0604030504040204" pitchFamily="34" charset="0"/>
              </a:rPr>
              <a:t> </a:t>
            </a:r>
            <a:r>
              <a:rPr lang="en-US" altLang="en-US" sz="2600" dirty="0" err="1">
                <a:solidFill>
                  <a:srgbClr val="0000E2"/>
                </a:solidFill>
                <a:latin typeface="Verdana" panose="020B0604030504040204" pitchFamily="34" charset="0"/>
                <a:ea typeface="Verdana" panose="020B0604030504040204" pitchFamily="34" charset="0"/>
              </a:rPr>
              <a:t>sai</a:t>
            </a:r>
            <a:r>
              <a:rPr lang="en-US" altLang="en-US" sz="2600" dirty="0">
                <a:solidFill>
                  <a:srgbClr val="0000E2"/>
                </a:solidFill>
                <a:latin typeface="Verdana" panose="020B0604030504040204" pitchFamily="34" charset="0"/>
                <a:ea typeface="Verdana" panose="020B0604030504040204" pitchFamily="34" charset="0"/>
              </a:rPr>
              <a:t> </a:t>
            </a:r>
            <a:r>
              <a:rPr lang="en-US" altLang="en-US" sz="2600" dirty="0" err="1">
                <a:solidFill>
                  <a:srgbClr val="0000E2"/>
                </a:solidFill>
                <a:latin typeface="Verdana" panose="020B0604030504040204" pitchFamily="34" charset="0"/>
                <a:ea typeface="Verdana" panose="020B0604030504040204" pitchFamily="34" charset="0"/>
              </a:rPr>
              <a:t>trái</a:t>
            </a:r>
            <a:endParaRPr lang="en-US" altLang="en-US" sz="2600" dirty="0">
              <a:solidFill>
                <a:srgbClr val="0000E2"/>
              </a:solidFill>
              <a:latin typeface="Verdana" panose="020B0604030504040204" pitchFamily="34" charset="0"/>
              <a:ea typeface="Verdana" panose="020B0604030504040204" pitchFamily="34" charset="0"/>
            </a:endParaRPr>
          </a:p>
        </p:txBody>
      </p:sp>
      <p:grpSp>
        <p:nvGrpSpPr>
          <p:cNvPr id="75" name="Group 44">
            <a:extLst>
              <a:ext uri="{FF2B5EF4-FFF2-40B4-BE49-F238E27FC236}">
                <a16:creationId xmlns:a16="http://schemas.microsoft.com/office/drawing/2014/main" xmlns="" id="{D25C819A-4951-CFA3-6C71-3A23EFBE4EC0}"/>
              </a:ext>
            </a:extLst>
          </p:cNvPr>
          <p:cNvGrpSpPr>
            <a:grpSpLocks/>
          </p:cNvGrpSpPr>
          <p:nvPr/>
        </p:nvGrpSpPr>
        <p:grpSpPr bwMode="auto">
          <a:xfrm>
            <a:off x="4272429" y="2631698"/>
            <a:ext cx="360363" cy="360363"/>
            <a:chOff x="2109" y="3612"/>
            <a:chExt cx="227" cy="227"/>
          </a:xfrm>
        </p:grpSpPr>
        <p:sp>
          <p:nvSpPr>
            <p:cNvPr id="76" name="Oval 45">
              <a:extLst>
                <a:ext uri="{FF2B5EF4-FFF2-40B4-BE49-F238E27FC236}">
                  <a16:creationId xmlns:a16="http://schemas.microsoft.com/office/drawing/2014/main" xmlns="" id="{A8FC3B92-854C-36DA-0867-4D7746BE065C}"/>
                </a:ext>
              </a:extLst>
            </p:cNvPr>
            <p:cNvSpPr>
              <a:spLocks noChangeArrowheads="1"/>
            </p:cNvSpPr>
            <p:nvPr/>
          </p:nvSpPr>
          <p:spPr bwMode="gray">
            <a:xfrm>
              <a:off x="2109" y="3612"/>
              <a:ext cx="227" cy="22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eaLnBrk="1" hangingPunct="1">
                <a:defRPr/>
              </a:pPr>
              <a:endParaRPr lang="en-US"/>
            </a:p>
          </p:txBody>
        </p:sp>
        <p:sp>
          <p:nvSpPr>
            <p:cNvPr id="77" name="Oval 46">
              <a:extLst>
                <a:ext uri="{FF2B5EF4-FFF2-40B4-BE49-F238E27FC236}">
                  <a16:creationId xmlns:a16="http://schemas.microsoft.com/office/drawing/2014/main" xmlns="" id="{712A29C0-DEB9-F149-1147-F23CF1697C22}"/>
                </a:ext>
              </a:extLst>
            </p:cNvPr>
            <p:cNvSpPr>
              <a:spLocks noChangeArrowheads="1"/>
            </p:cNvSpPr>
            <p:nvPr/>
          </p:nvSpPr>
          <p:spPr bwMode="gray">
            <a:xfrm>
              <a:off x="2119" y="3631"/>
              <a:ext cx="141" cy="142"/>
            </a:xfrm>
            <a:prstGeom prst="ellipse">
              <a:avLst/>
            </a:prstGeom>
            <a:gradFill rotWithShape="1">
              <a:gsLst>
                <a:gs pos="0">
                  <a:schemeClr val="accent2">
                    <a:gamma/>
                    <a:tint val="36471"/>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grpSp>
      <p:grpSp>
        <p:nvGrpSpPr>
          <p:cNvPr id="78" name="Group 50">
            <a:extLst>
              <a:ext uri="{FF2B5EF4-FFF2-40B4-BE49-F238E27FC236}">
                <a16:creationId xmlns:a16="http://schemas.microsoft.com/office/drawing/2014/main" xmlns="" id="{B8286026-9AB0-F479-1B89-64DD360B41D1}"/>
              </a:ext>
            </a:extLst>
          </p:cNvPr>
          <p:cNvGrpSpPr>
            <a:grpSpLocks/>
          </p:cNvGrpSpPr>
          <p:nvPr/>
        </p:nvGrpSpPr>
        <p:grpSpPr bwMode="auto">
          <a:xfrm>
            <a:off x="6032882" y="1471231"/>
            <a:ext cx="360363" cy="360363"/>
            <a:chOff x="2109" y="3612"/>
            <a:chExt cx="227" cy="227"/>
          </a:xfrm>
        </p:grpSpPr>
        <p:sp>
          <p:nvSpPr>
            <p:cNvPr id="79" name="Oval 51">
              <a:extLst>
                <a:ext uri="{FF2B5EF4-FFF2-40B4-BE49-F238E27FC236}">
                  <a16:creationId xmlns:a16="http://schemas.microsoft.com/office/drawing/2014/main" xmlns="" id="{3B741AA2-BD0A-E0FB-CF8D-40B9C0A3BA94}"/>
                </a:ext>
              </a:extLst>
            </p:cNvPr>
            <p:cNvSpPr>
              <a:spLocks noChangeArrowheads="1"/>
            </p:cNvSpPr>
            <p:nvPr/>
          </p:nvSpPr>
          <p:spPr bwMode="gray">
            <a:xfrm>
              <a:off x="2109" y="3612"/>
              <a:ext cx="227" cy="22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eaLnBrk="1" hangingPunct="1">
                <a:defRPr/>
              </a:pPr>
              <a:endParaRPr lang="en-US"/>
            </a:p>
          </p:txBody>
        </p:sp>
        <p:sp>
          <p:nvSpPr>
            <p:cNvPr id="80" name="Oval 52">
              <a:extLst>
                <a:ext uri="{FF2B5EF4-FFF2-40B4-BE49-F238E27FC236}">
                  <a16:creationId xmlns:a16="http://schemas.microsoft.com/office/drawing/2014/main" xmlns="" id="{29A92457-E85C-F878-0DBE-CB553E9AB2D2}"/>
                </a:ext>
              </a:extLst>
            </p:cNvPr>
            <p:cNvSpPr>
              <a:spLocks noChangeArrowheads="1"/>
            </p:cNvSpPr>
            <p:nvPr/>
          </p:nvSpPr>
          <p:spPr bwMode="gray">
            <a:xfrm>
              <a:off x="2119" y="3631"/>
              <a:ext cx="141" cy="142"/>
            </a:xfrm>
            <a:prstGeom prst="ellipse">
              <a:avLst/>
            </a:prstGeom>
            <a:gradFill rotWithShape="1">
              <a:gsLst>
                <a:gs pos="0">
                  <a:schemeClr val="accent2">
                    <a:gamma/>
                    <a:tint val="36471"/>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grpSp>
      <p:grpSp>
        <p:nvGrpSpPr>
          <p:cNvPr id="81" name="Group 53">
            <a:extLst>
              <a:ext uri="{FF2B5EF4-FFF2-40B4-BE49-F238E27FC236}">
                <a16:creationId xmlns:a16="http://schemas.microsoft.com/office/drawing/2014/main" xmlns="" id="{B4DC959F-F651-2DCC-E7ED-6BF44CAB731F}"/>
              </a:ext>
            </a:extLst>
          </p:cNvPr>
          <p:cNvGrpSpPr>
            <a:grpSpLocks/>
          </p:cNvGrpSpPr>
          <p:nvPr/>
        </p:nvGrpSpPr>
        <p:grpSpPr bwMode="auto">
          <a:xfrm>
            <a:off x="7618879" y="2657664"/>
            <a:ext cx="360363" cy="360363"/>
            <a:chOff x="2109" y="3612"/>
            <a:chExt cx="227" cy="227"/>
          </a:xfrm>
        </p:grpSpPr>
        <p:sp>
          <p:nvSpPr>
            <p:cNvPr id="82" name="Oval 54">
              <a:extLst>
                <a:ext uri="{FF2B5EF4-FFF2-40B4-BE49-F238E27FC236}">
                  <a16:creationId xmlns:a16="http://schemas.microsoft.com/office/drawing/2014/main" xmlns="" id="{D08DBC12-6270-7A3B-49CE-AE8CA391DA6D}"/>
                </a:ext>
              </a:extLst>
            </p:cNvPr>
            <p:cNvSpPr>
              <a:spLocks noChangeArrowheads="1"/>
            </p:cNvSpPr>
            <p:nvPr/>
          </p:nvSpPr>
          <p:spPr bwMode="gray">
            <a:xfrm>
              <a:off x="2109" y="3612"/>
              <a:ext cx="227" cy="22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eaLnBrk="1" hangingPunct="1">
                <a:defRPr/>
              </a:pPr>
              <a:endParaRPr lang="en-US"/>
            </a:p>
          </p:txBody>
        </p:sp>
        <p:sp>
          <p:nvSpPr>
            <p:cNvPr id="83" name="Oval 55">
              <a:extLst>
                <a:ext uri="{FF2B5EF4-FFF2-40B4-BE49-F238E27FC236}">
                  <a16:creationId xmlns:a16="http://schemas.microsoft.com/office/drawing/2014/main" xmlns="" id="{3B5685F3-A33E-8A6A-EAB5-3C8189CE067A}"/>
                </a:ext>
              </a:extLst>
            </p:cNvPr>
            <p:cNvSpPr>
              <a:spLocks noChangeArrowheads="1"/>
            </p:cNvSpPr>
            <p:nvPr/>
          </p:nvSpPr>
          <p:spPr bwMode="gray">
            <a:xfrm>
              <a:off x="2119" y="3631"/>
              <a:ext cx="141" cy="142"/>
            </a:xfrm>
            <a:prstGeom prst="ellipse">
              <a:avLst/>
            </a:prstGeom>
            <a:gradFill rotWithShape="1">
              <a:gsLst>
                <a:gs pos="0">
                  <a:schemeClr val="accent2">
                    <a:gamma/>
                    <a:tint val="36471"/>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grpSp>
      <p:grpSp>
        <p:nvGrpSpPr>
          <p:cNvPr id="84" name="Group 56">
            <a:extLst>
              <a:ext uri="{FF2B5EF4-FFF2-40B4-BE49-F238E27FC236}">
                <a16:creationId xmlns:a16="http://schemas.microsoft.com/office/drawing/2014/main" xmlns="" id="{4FCFBD3A-27DE-AB22-150D-F00480DE0219}"/>
              </a:ext>
            </a:extLst>
          </p:cNvPr>
          <p:cNvGrpSpPr>
            <a:grpSpLocks/>
          </p:cNvGrpSpPr>
          <p:nvPr/>
        </p:nvGrpSpPr>
        <p:grpSpPr bwMode="auto">
          <a:xfrm>
            <a:off x="7257719" y="4656903"/>
            <a:ext cx="360363" cy="360363"/>
            <a:chOff x="2109" y="3612"/>
            <a:chExt cx="227" cy="227"/>
          </a:xfrm>
        </p:grpSpPr>
        <p:sp>
          <p:nvSpPr>
            <p:cNvPr id="85" name="Oval 57">
              <a:extLst>
                <a:ext uri="{FF2B5EF4-FFF2-40B4-BE49-F238E27FC236}">
                  <a16:creationId xmlns:a16="http://schemas.microsoft.com/office/drawing/2014/main" xmlns="" id="{10510447-EB6A-5501-945D-A6779746A313}"/>
                </a:ext>
              </a:extLst>
            </p:cNvPr>
            <p:cNvSpPr>
              <a:spLocks noChangeArrowheads="1"/>
            </p:cNvSpPr>
            <p:nvPr/>
          </p:nvSpPr>
          <p:spPr bwMode="gray">
            <a:xfrm>
              <a:off x="2109" y="3612"/>
              <a:ext cx="227" cy="22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eaLnBrk="1" hangingPunct="1">
                <a:defRPr/>
              </a:pPr>
              <a:endParaRPr lang="en-US"/>
            </a:p>
          </p:txBody>
        </p:sp>
        <p:sp>
          <p:nvSpPr>
            <p:cNvPr id="86" name="Oval 58">
              <a:extLst>
                <a:ext uri="{FF2B5EF4-FFF2-40B4-BE49-F238E27FC236}">
                  <a16:creationId xmlns:a16="http://schemas.microsoft.com/office/drawing/2014/main" xmlns="" id="{FE8590AD-9C13-2E7F-C09B-899220E24E3B}"/>
                </a:ext>
              </a:extLst>
            </p:cNvPr>
            <p:cNvSpPr>
              <a:spLocks noChangeArrowheads="1"/>
            </p:cNvSpPr>
            <p:nvPr/>
          </p:nvSpPr>
          <p:spPr bwMode="gray">
            <a:xfrm>
              <a:off x="2119" y="3631"/>
              <a:ext cx="141" cy="142"/>
            </a:xfrm>
            <a:prstGeom prst="ellipse">
              <a:avLst/>
            </a:prstGeom>
            <a:gradFill rotWithShape="1">
              <a:gsLst>
                <a:gs pos="0">
                  <a:schemeClr val="accent2">
                    <a:gamma/>
                    <a:tint val="36471"/>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grpSp>
      <p:sp>
        <p:nvSpPr>
          <p:cNvPr id="89" name="Rectangle 88">
            <a:extLst>
              <a:ext uri="{FF2B5EF4-FFF2-40B4-BE49-F238E27FC236}">
                <a16:creationId xmlns:a16="http://schemas.microsoft.com/office/drawing/2014/main" xmlns="" id="{17A02756-66EE-FFC3-B75A-6B2E71A097E4}"/>
              </a:ext>
            </a:extLst>
          </p:cNvPr>
          <p:cNvSpPr/>
          <p:nvPr/>
        </p:nvSpPr>
        <p:spPr>
          <a:xfrm rot="8539173">
            <a:off x="6897166" y="4071544"/>
            <a:ext cx="184731" cy="523220"/>
          </a:xfrm>
          <a:prstGeom prst="rect">
            <a:avLst/>
          </a:prstGeom>
          <a:noFill/>
        </p:spPr>
        <p:txBody>
          <a:bodyPr wrap="none" lIns="91440" tIns="45720" rIns="91440" bIns="45720">
            <a:spAutoFit/>
          </a:bodyPr>
          <a:lstStyle/>
          <a:p>
            <a:pPr algn="ctr"/>
            <a:endParaRPr lang="en-US" sz="2800" b="1" cap="none" spc="0" dirty="0">
              <a:ln w="0"/>
              <a:solidFill>
                <a:srgbClr val="FF0000"/>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xmlns="" val="317568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4000" fill="hold"/>
                                        <p:tgtEl>
                                          <p:spTgt spid="50"/>
                                        </p:tgtEl>
                                        <p:attrNameLst>
                                          <p:attrName>ppt_w</p:attrName>
                                        </p:attrNameLst>
                                      </p:cBhvr>
                                      <p:tavLst>
                                        <p:tav tm="0">
                                          <p:val>
                                            <p:fltVal val="0"/>
                                          </p:val>
                                        </p:tav>
                                        <p:tav tm="100000">
                                          <p:val>
                                            <p:strVal val="#ppt_w"/>
                                          </p:val>
                                        </p:tav>
                                      </p:tavLst>
                                    </p:anim>
                                    <p:anim calcmode="lin" valueType="num">
                                      <p:cBhvr>
                                        <p:cTn id="8" dur="4000" fill="hold"/>
                                        <p:tgtEl>
                                          <p:spTgt spid="50"/>
                                        </p:tgtEl>
                                        <p:attrNameLst>
                                          <p:attrName>ppt_h</p:attrName>
                                        </p:attrNameLst>
                                      </p:cBhvr>
                                      <p:tavLst>
                                        <p:tav tm="0">
                                          <p:val>
                                            <p:fltVal val="0"/>
                                          </p:val>
                                        </p:tav>
                                        <p:tav tm="100000">
                                          <p:val>
                                            <p:strVal val="#ppt_h"/>
                                          </p:val>
                                        </p:tav>
                                      </p:tavLst>
                                    </p:anim>
                                    <p:animEffect transition="in" filter="fade">
                                      <p:cBhvr>
                                        <p:cTn id="9" dur="4000"/>
                                        <p:tgtEl>
                                          <p:spTgt spid="5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4000" fill="hold"/>
                                        <p:tgtEl>
                                          <p:spTgt spid="51"/>
                                        </p:tgtEl>
                                        <p:attrNameLst>
                                          <p:attrName>ppt_w</p:attrName>
                                        </p:attrNameLst>
                                      </p:cBhvr>
                                      <p:tavLst>
                                        <p:tav tm="0">
                                          <p:val>
                                            <p:fltVal val="0"/>
                                          </p:val>
                                        </p:tav>
                                        <p:tav tm="100000">
                                          <p:val>
                                            <p:strVal val="#ppt_w"/>
                                          </p:val>
                                        </p:tav>
                                      </p:tavLst>
                                    </p:anim>
                                    <p:anim calcmode="lin" valueType="num">
                                      <p:cBhvr>
                                        <p:cTn id="13" dur="4000" fill="hold"/>
                                        <p:tgtEl>
                                          <p:spTgt spid="51"/>
                                        </p:tgtEl>
                                        <p:attrNameLst>
                                          <p:attrName>ppt_h</p:attrName>
                                        </p:attrNameLst>
                                      </p:cBhvr>
                                      <p:tavLst>
                                        <p:tav tm="0">
                                          <p:val>
                                            <p:fltVal val="0"/>
                                          </p:val>
                                        </p:tav>
                                        <p:tav tm="100000">
                                          <p:val>
                                            <p:strVal val="#ppt_h"/>
                                          </p:val>
                                        </p:tav>
                                      </p:tavLst>
                                    </p:anim>
                                    <p:animEffect transition="in" filter="fade">
                                      <p:cBhvr>
                                        <p:cTn id="14" dur="4000"/>
                                        <p:tgtEl>
                                          <p:spTgt spid="5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4000" fill="hold"/>
                                        <p:tgtEl>
                                          <p:spTgt spid="52"/>
                                        </p:tgtEl>
                                        <p:attrNameLst>
                                          <p:attrName>ppt_w</p:attrName>
                                        </p:attrNameLst>
                                      </p:cBhvr>
                                      <p:tavLst>
                                        <p:tav tm="0">
                                          <p:val>
                                            <p:fltVal val="0"/>
                                          </p:val>
                                        </p:tav>
                                        <p:tav tm="100000">
                                          <p:val>
                                            <p:strVal val="#ppt_w"/>
                                          </p:val>
                                        </p:tav>
                                      </p:tavLst>
                                    </p:anim>
                                    <p:anim calcmode="lin" valueType="num">
                                      <p:cBhvr>
                                        <p:cTn id="18" dur="4000" fill="hold"/>
                                        <p:tgtEl>
                                          <p:spTgt spid="52"/>
                                        </p:tgtEl>
                                        <p:attrNameLst>
                                          <p:attrName>ppt_h</p:attrName>
                                        </p:attrNameLst>
                                      </p:cBhvr>
                                      <p:tavLst>
                                        <p:tav tm="0">
                                          <p:val>
                                            <p:fltVal val="0"/>
                                          </p:val>
                                        </p:tav>
                                        <p:tav tm="100000">
                                          <p:val>
                                            <p:strVal val="#ppt_h"/>
                                          </p:val>
                                        </p:tav>
                                      </p:tavLst>
                                    </p:anim>
                                    <p:animEffect transition="in" filter="fade">
                                      <p:cBhvr>
                                        <p:cTn id="19" dur="4000"/>
                                        <p:tgtEl>
                                          <p:spTgt spid="5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4000" fill="hold"/>
                                        <p:tgtEl>
                                          <p:spTgt spid="53"/>
                                        </p:tgtEl>
                                        <p:attrNameLst>
                                          <p:attrName>ppt_w</p:attrName>
                                        </p:attrNameLst>
                                      </p:cBhvr>
                                      <p:tavLst>
                                        <p:tav tm="0">
                                          <p:val>
                                            <p:fltVal val="0"/>
                                          </p:val>
                                        </p:tav>
                                        <p:tav tm="100000">
                                          <p:val>
                                            <p:strVal val="#ppt_w"/>
                                          </p:val>
                                        </p:tav>
                                      </p:tavLst>
                                    </p:anim>
                                    <p:anim calcmode="lin" valueType="num">
                                      <p:cBhvr>
                                        <p:cTn id="23" dur="4000" fill="hold"/>
                                        <p:tgtEl>
                                          <p:spTgt spid="53"/>
                                        </p:tgtEl>
                                        <p:attrNameLst>
                                          <p:attrName>ppt_h</p:attrName>
                                        </p:attrNameLst>
                                      </p:cBhvr>
                                      <p:tavLst>
                                        <p:tav tm="0">
                                          <p:val>
                                            <p:fltVal val="0"/>
                                          </p:val>
                                        </p:tav>
                                        <p:tav tm="100000">
                                          <p:val>
                                            <p:strVal val="#ppt_h"/>
                                          </p:val>
                                        </p:tav>
                                      </p:tavLst>
                                    </p:anim>
                                    <p:animEffect transition="in" filter="fade">
                                      <p:cBhvr>
                                        <p:cTn id="24" dur="4000"/>
                                        <p:tgtEl>
                                          <p:spTgt spid="5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4000" fill="hold"/>
                                        <p:tgtEl>
                                          <p:spTgt spid="54"/>
                                        </p:tgtEl>
                                        <p:attrNameLst>
                                          <p:attrName>ppt_w</p:attrName>
                                        </p:attrNameLst>
                                      </p:cBhvr>
                                      <p:tavLst>
                                        <p:tav tm="0">
                                          <p:val>
                                            <p:fltVal val="0"/>
                                          </p:val>
                                        </p:tav>
                                        <p:tav tm="100000">
                                          <p:val>
                                            <p:strVal val="#ppt_w"/>
                                          </p:val>
                                        </p:tav>
                                      </p:tavLst>
                                    </p:anim>
                                    <p:anim calcmode="lin" valueType="num">
                                      <p:cBhvr>
                                        <p:cTn id="28" dur="4000" fill="hold"/>
                                        <p:tgtEl>
                                          <p:spTgt spid="54"/>
                                        </p:tgtEl>
                                        <p:attrNameLst>
                                          <p:attrName>ppt_h</p:attrName>
                                        </p:attrNameLst>
                                      </p:cBhvr>
                                      <p:tavLst>
                                        <p:tav tm="0">
                                          <p:val>
                                            <p:fltVal val="0"/>
                                          </p:val>
                                        </p:tav>
                                        <p:tav tm="100000">
                                          <p:val>
                                            <p:strVal val="#ppt_h"/>
                                          </p:val>
                                        </p:tav>
                                      </p:tavLst>
                                    </p:anim>
                                    <p:animEffect transition="in" filter="fade">
                                      <p:cBhvr>
                                        <p:cTn id="29" dur="4000"/>
                                        <p:tgtEl>
                                          <p:spTgt spid="5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p:cTn id="32" dur="4000" fill="hold"/>
                                        <p:tgtEl>
                                          <p:spTgt spid="55"/>
                                        </p:tgtEl>
                                        <p:attrNameLst>
                                          <p:attrName>ppt_w</p:attrName>
                                        </p:attrNameLst>
                                      </p:cBhvr>
                                      <p:tavLst>
                                        <p:tav tm="0">
                                          <p:val>
                                            <p:fltVal val="0"/>
                                          </p:val>
                                        </p:tav>
                                        <p:tav tm="100000">
                                          <p:val>
                                            <p:strVal val="#ppt_w"/>
                                          </p:val>
                                        </p:tav>
                                      </p:tavLst>
                                    </p:anim>
                                    <p:anim calcmode="lin" valueType="num">
                                      <p:cBhvr>
                                        <p:cTn id="33" dur="4000" fill="hold"/>
                                        <p:tgtEl>
                                          <p:spTgt spid="55"/>
                                        </p:tgtEl>
                                        <p:attrNameLst>
                                          <p:attrName>ppt_h</p:attrName>
                                        </p:attrNameLst>
                                      </p:cBhvr>
                                      <p:tavLst>
                                        <p:tav tm="0">
                                          <p:val>
                                            <p:fltVal val="0"/>
                                          </p:val>
                                        </p:tav>
                                        <p:tav tm="100000">
                                          <p:val>
                                            <p:strVal val="#ppt_h"/>
                                          </p:val>
                                        </p:tav>
                                      </p:tavLst>
                                    </p:anim>
                                    <p:animEffect transition="in" filter="fade">
                                      <p:cBhvr>
                                        <p:cTn id="34" dur="4000"/>
                                        <p:tgtEl>
                                          <p:spTgt spid="55"/>
                                        </p:tgtEl>
                                      </p:cBhvr>
                                    </p:animEffect>
                                  </p:childTnLst>
                                </p:cTn>
                              </p:par>
                              <p:par>
                                <p:cTn id="35" presetID="53" presetClass="entr" presetSubtype="16"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4000" fill="hold"/>
                                        <p:tgtEl>
                                          <p:spTgt spid="56"/>
                                        </p:tgtEl>
                                        <p:attrNameLst>
                                          <p:attrName>ppt_w</p:attrName>
                                        </p:attrNameLst>
                                      </p:cBhvr>
                                      <p:tavLst>
                                        <p:tav tm="0">
                                          <p:val>
                                            <p:fltVal val="0"/>
                                          </p:val>
                                        </p:tav>
                                        <p:tav tm="100000">
                                          <p:val>
                                            <p:strVal val="#ppt_w"/>
                                          </p:val>
                                        </p:tav>
                                      </p:tavLst>
                                    </p:anim>
                                    <p:anim calcmode="lin" valueType="num">
                                      <p:cBhvr>
                                        <p:cTn id="38" dur="4000" fill="hold"/>
                                        <p:tgtEl>
                                          <p:spTgt spid="56"/>
                                        </p:tgtEl>
                                        <p:attrNameLst>
                                          <p:attrName>ppt_h</p:attrName>
                                        </p:attrNameLst>
                                      </p:cBhvr>
                                      <p:tavLst>
                                        <p:tav tm="0">
                                          <p:val>
                                            <p:fltVal val="0"/>
                                          </p:val>
                                        </p:tav>
                                        <p:tav tm="100000">
                                          <p:val>
                                            <p:strVal val="#ppt_h"/>
                                          </p:val>
                                        </p:tav>
                                      </p:tavLst>
                                    </p:anim>
                                    <p:animEffect transition="in" filter="fade">
                                      <p:cBhvr>
                                        <p:cTn id="39" dur="4000"/>
                                        <p:tgtEl>
                                          <p:spTgt spid="5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 calcmode="lin" valueType="num">
                                      <p:cBhvr>
                                        <p:cTn id="42" dur="4000" fill="hold"/>
                                        <p:tgtEl>
                                          <p:spTgt spid="59"/>
                                        </p:tgtEl>
                                        <p:attrNameLst>
                                          <p:attrName>ppt_w</p:attrName>
                                        </p:attrNameLst>
                                      </p:cBhvr>
                                      <p:tavLst>
                                        <p:tav tm="0">
                                          <p:val>
                                            <p:fltVal val="0"/>
                                          </p:val>
                                        </p:tav>
                                        <p:tav tm="100000">
                                          <p:val>
                                            <p:strVal val="#ppt_w"/>
                                          </p:val>
                                        </p:tav>
                                      </p:tavLst>
                                    </p:anim>
                                    <p:anim calcmode="lin" valueType="num">
                                      <p:cBhvr>
                                        <p:cTn id="43" dur="4000" fill="hold"/>
                                        <p:tgtEl>
                                          <p:spTgt spid="59"/>
                                        </p:tgtEl>
                                        <p:attrNameLst>
                                          <p:attrName>ppt_h</p:attrName>
                                        </p:attrNameLst>
                                      </p:cBhvr>
                                      <p:tavLst>
                                        <p:tav tm="0">
                                          <p:val>
                                            <p:fltVal val="0"/>
                                          </p:val>
                                        </p:tav>
                                        <p:tav tm="100000">
                                          <p:val>
                                            <p:strVal val="#ppt_h"/>
                                          </p:val>
                                        </p:tav>
                                      </p:tavLst>
                                    </p:anim>
                                    <p:animEffect transition="in" filter="fade">
                                      <p:cBhvr>
                                        <p:cTn id="44" dur="4000"/>
                                        <p:tgtEl>
                                          <p:spTgt spid="5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 calcmode="lin" valueType="num">
                                      <p:cBhvr>
                                        <p:cTn id="47" dur="4000" fill="hold"/>
                                        <p:tgtEl>
                                          <p:spTgt spid="60"/>
                                        </p:tgtEl>
                                        <p:attrNameLst>
                                          <p:attrName>ppt_w</p:attrName>
                                        </p:attrNameLst>
                                      </p:cBhvr>
                                      <p:tavLst>
                                        <p:tav tm="0">
                                          <p:val>
                                            <p:fltVal val="0"/>
                                          </p:val>
                                        </p:tav>
                                        <p:tav tm="100000">
                                          <p:val>
                                            <p:strVal val="#ppt_w"/>
                                          </p:val>
                                        </p:tav>
                                      </p:tavLst>
                                    </p:anim>
                                    <p:anim calcmode="lin" valueType="num">
                                      <p:cBhvr>
                                        <p:cTn id="48" dur="4000" fill="hold"/>
                                        <p:tgtEl>
                                          <p:spTgt spid="60"/>
                                        </p:tgtEl>
                                        <p:attrNameLst>
                                          <p:attrName>ppt_h</p:attrName>
                                        </p:attrNameLst>
                                      </p:cBhvr>
                                      <p:tavLst>
                                        <p:tav tm="0">
                                          <p:val>
                                            <p:fltVal val="0"/>
                                          </p:val>
                                        </p:tav>
                                        <p:tav tm="100000">
                                          <p:val>
                                            <p:strVal val="#ppt_h"/>
                                          </p:val>
                                        </p:tav>
                                      </p:tavLst>
                                    </p:anim>
                                    <p:animEffect transition="in" filter="fade">
                                      <p:cBhvr>
                                        <p:cTn id="49" dur="4000"/>
                                        <p:tgtEl>
                                          <p:spTgt spid="6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 calcmode="lin" valueType="num">
                                      <p:cBhvr>
                                        <p:cTn id="52" dur="4000" fill="hold"/>
                                        <p:tgtEl>
                                          <p:spTgt spid="61"/>
                                        </p:tgtEl>
                                        <p:attrNameLst>
                                          <p:attrName>ppt_w</p:attrName>
                                        </p:attrNameLst>
                                      </p:cBhvr>
                                      <p:tavLst>
                                        <p:tav tm="0">
                                          <p:val>
                                            <p:fltVal val="0"/>
                                          </p:val>
                                        </p:tav>
                                        <p:tav tm="100000">
                                          <p:val>
                                            <p:strVal val="#ppt_w"/>
                                          </p:val>
                                        </p:tav>
                                      </p:tavLst>
                                    </p:anim>
                                    <p:anim calcmode="lin" valueType="num">
                                      <p:cBhvr>
                                        <p:cTn id="53" dur="4000" fill="hold"/>
                                        <p:tgtEl>
                                          <p:spTgt spid="61"/>
                                        </p:tgtEl>
                                        <p:attrNameLst>
                                          <p:attrName>ppt_h</p:attrName>
                                        </p:attrNameLst>
                                      </p:cBhvr>
                                      <p:tavLst>
                                        <p:tav tm="0">
                                          <p:val>
                                            <p:fltVal val="0"/>
                                          </p:val>
                                        </p:tav>
                                        <p:tav tm="100000">
                                          <p:val>
                                            <p:strVal val="#ppt_h"/>
                                          </p:val>
                                        </p:tav>
                                      </p:tavLst>
                                    </p:anim>
                                    <p:animEffect transition="in" filter="fade">
                                      <p:cBhvr>
                                        <p:cTn id="54" dur="4000"/>
                                        <p:tgtEl>
                                          <p:spTgt spid="6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anim calcmode="lin" valueType="num">
                                      <p:cBhvr>
                                        <p:cTn id="57" dur="4000" fill="hold"/>
                                        <p:tgtEl>
                                          <p:spTgt spid="62"/>
                                        </p:tgtEl>
                                        <p:attrNameLst>
                                          <p:attrName>ppt_w</p:attrName>
                                        </p:attrNameLst>
                                      </p:cBhvr>
                                      <p:tavLst>
                                        <p:tav tm="0">
                                          <p:val>
                                            <p:fltVal val="0"/>
                                          </p:val>
                                        </p:tav>
                                        <p:tav tm="100000">
                                          <p:val>
                                            <p:strVal val="#ppt_w"/>
                                          </p:val>
                                        </p:tav>
                                      </p:tavLst>
                                    </p:anim>
                                    <p:anim calcmode="lin" valueType="num">
                                      <p:cBhvr>
                                        <p:cTn id="58" dur="4000" fill="hold"/>
                                        <p:tgtEl>
                                          <p:spTgt spid="62"/>
                                        </p:tgtEl>
                                        <p:attrNameLst>
                                          <p:attrName>ppt_h</p:attrName>
                                        </p:attrNameLst>
                                      </p:cBhvr>
                                      <p:tavLst>
                                        <p:tav tm="0">
                                          <p:val>
                                            <p:fltVal val="0"/>
                                          </p:val>
                                        </p:tav>
                                        <p:tav tm="100000">
                                          <p:val>
                                            <p:strVal val="#ppt_h"/>
                                          </p:val>
                                        </p:tav>
                                      </p:tavLst>
                                    </p:anim>
                                    <p:animEffect transition="in" filter="fade">
                                      <p:cBhvr>
                                        <p:cTn id="59" dur="4000"/>
                                        <p:tgtEl>
                                          <p:spTgt spid="62"/>
                                        </p:tgtEl>
                                      </p:cBhvr>
                                    </p:animEffect>
                                  </p:childTnLst>
                                </p:cTn>
                              </p:par>
                              <p:par>
                                <p:cTn id="60" presetID="53" presetClass="entr" presetSubtype="16"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anim calcmode="lin" valueType="num">
                                      <p:cBhvr>
                                        <p:cTn id="62" dur="4000" fill="hold"/>
                                        <p:tgtEl>
                                          <p:spTgt spid="63"/>
                                        </p:tgtEl>
                                        <p:attrNameLst>
                                          <p:attrName>ppt_w</p:attrName>
                                        </p:attrNameLst>
                                      </p:cBhvr>
                                      <p:tavLst>
                                        <p:tav tm="0">
                                          <p:val>
                                            <p:fltVal val="0"/>
                                          </p:val>
                                        </p:tav>
                                        <p:tav tm="100000">
                                          <p:val>
                                            <p:strVal val="#ppt_w"/>
                                          </p:val>
                                        </p:tav>
                                      </p:tavLst>
                                    </p:anim>
                                    <p:anim calcmode="lin" valueType="num">
                                      <p:cBhvr>
                                        <p:cTn id="63" dur="4000" fill="hold"/>
                                        <p:tgtEl>
                                          <p:spTgt spid="63"/>
                                        </p:tgtEl>
                                        <p:attrNameLst>
                                          <p:attrName>ppt_h</p:attrName>
                                        </p:attrNameLst>
                                      </p:cBhvr>
                                      <p:tavLst>
                                        <p:tav tm="0">
                                          <p:val>
                                            <p:fltVal val="0"/>
                                          </p:val>
                                        </p:tav>
                                        <p:tav tm="100000">
                                          <p:val>
                                            <p:strVal val="#ppt_h"/>
                                          </p:val>
                                        </p:tav>
                                      </p:tavLst>
                                    </p:anim>
                                    <p:animEffect transition="in" filter="fade">
                                      <p:cBhvr>
                                        <p:cTn id="64" dur="4000"/>
                                        <p:tgtEl>
                                          <p:spTgt spid="63"/>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4000" fill="hold"/>
                                        <p:tgtEl>
                                          <p:spTgt spid="69"/>
                                        </p:tgtEl>
                                        <p:attrNameLst>
                                          <p:attrName>ppt_w</p:attrName>
                                        </p:attrNameLst>
                                      </p:cBhvr>
                                      <p:tavLst>
                                        <p:tav tm="0">
                                          <p:val>
                                            <p:fltVal val="0"/>
                                          </p:val>
                                        </p:tav>
                                        <p:tav tm="100000">
                                          <p:val>
                                            <p:strVal val="#ppt_w"/>
                                          </p:val>
                                        </p:tav>
                                      </p:tavLst>
                                    </p:anim>
                                    <p:anim calcmode="lin" valueType="num">
                                      <p:cBhvr>
                                        <p:cTn id="68" dur="4000" fill="hold"/>
                                        <p:tgtEl>
                                          <p:spTgt spid="69"/>
                                        </p:tgtEl>
                                        <p:attrNameLst>
                                          <p:attrName>ppt_h</p:attrName>
                                        </p:attrNameLst>
                                      </p:cBhvr>
                                      <p:tavLst>
                                        <p:tav tm="0">
                                          <p:val>
                                            <p:fltVal val="0"/>
                                          </p:val>
                                        </p:tav>
                                        <p:tav tm="100000">
                                          <p:val>
                                            <p:strVal val="#ppt_h"/>
                                          </p:val>
                                        </p:tav>
                                      </p:tavLst>
                                    </p:anim>
                                    <p:animEffect transition="in" filter="fade">
                                      <p:cBhvr>
                                        <p:cTn id="69" dur="4000"/>
                                        <p:tgtEl>
                                          <p:spTgt spid="69"/>
                                        </p:tgtEl>
                                      </p:cBhvr>
                                    </p:animEffect>
                                  </p:childTnLst>
                                </p:cTn>
                              </p:par>
                              <p:par>
                                <p:cTn id="70" presetID="53" presetClass="entr" presetSubtype="16" fill="hold" nodeType="withEffect">
                                  <p:stCondLst>
                                    <p:cond delay="0"/>
                                  </p:stCondLst>
                                  <p:childTnLst>
                                    <p:set>
                                      <p:cBhvr>
                                        <p:cTn id="71" dur="1" fill="hold">
                                          <p:stCondLst>
                                            <p:cond delay="0"/>
                                          </p:stCondLst>
                                        </p:cTn>
                                        <p:tgtEl>
                                          <p:spTgt spid="75"/>
                                        </p:tgtEl>
                                        <p:attrNameLst>
                                          <p:attrName>style.visibility</p:attrName>
                                        </p:attrNameLst>
                                      </p:cBhvr>
                                      <p:to>
                                        <p:strVal val="visible"/>
                                      </p:to>
                                    </p:set>
                                    <p:anim calcmode="lin" valueType="num">
                                      <p:cBhvr>
                                        <p:cTn id="72" dur="4000" fill="hold"/>
                                        <p:tgtEl>
                                          <p:spTgt spid="75"/>
                                        </p:tgtEl>
                                        <p:attrNameLst>
                                          <p:attrName>ppt_w</p:attrName>
                                        </p:attrNameLst>
                                      </p:cBhvr>
                                      <p:tavLst>
                                        <p:tav tm="0">
                                          <p:val>
                                            <p:fltVal val="0"/>
                                          </p:val>
                                        </p:tav>
                                        <p:tav tm="100000">
                                          <p:val>
                                            <p:strVal val="#ppt_w"/>
                                          </p:val>
                                        </p:tav>
                                      </p:tavLst>
                                    </p:anim>
                                    <p:anim calcmode="lin" valueType="num">
                                      <p:cBhvr>
                                        <p:cTn id="73" dur="4000" fill="hold"/>
                                        <p:tgtEl>
                                          <p:spTgt spid="75"/>
                                        </p:tgtEl>
                                        <p:attrNameLst>
                                          <p:attrName>ppt_h</p:attrName>
                                        </p:attrNameLst>
                                      </p:cBhvr>
                                      <p:tavLst>
                                        <p:tav tm="0">
                                          <p:val>
                                            <p:fltVal val="0"/>
                                          </p:val>
                                        </p:tav>
                                        <p:tav tm="100000">
                                          <p:val>
                                            <p:strVal val="#ppt_h"/>
                                          </p:val>
                                        </p:tav>
                                      </p:tavLst>
                                    </p:anim>
                                    <p:animEffect transition="in" filter="fade">
                                      <p:cBhvr>
                                        <p:cTn id="74" dur="4000"/>
                                        <p:tgtEl>
                                          <p:spTgt spid="75"/>
                                        </p:tgtEl>
                                      </p:cBhvr>
                                    </p:animEffect>
                                  </p:childTnLst>
                                </p:cTn>
                              </p:par>
                              <p:par>
                                <p:cTn id="75" presetID="53" presetClass="entr" presetSubtype="16" fill="hold" nodeType="withEffect">
                                  <p:stCondLst>
                                    <p:cond delay="0"/>
                                  </p:stCondLst>
                                  <p:childTnLst>
                                    <p:set>
                                      <p:cBhvr>
                                        <p:cTn id="76" dur="1" fill="hold">
                                          <p:stCondLst>
                                            <p:cond delay="0"/>
                                          </p:stCondLst>
                                        </p:cTn>
                                        <p:tgtEl>
                                          <p:spTgt spid="78"/>
                                        </p:tgtEl>
                                        <p:attrNameLst>
                                          <p:attrName>style.visibility</p:attrName>
                                        </p:attrNameLst>
                                      </p:cBhvr>
                                      <p:to>
                                        <p:strVal val="visible"/>
                                      </p:to>
                                    </p:set>
                                    <p:anim calcmode="lin" valueType="num">
                                      <p:cBhvr>
                                        <p:cTn id="77" dur="4000" fill="hold"/>
                                        <p:tgtEl>
                                          <p:spTgt spid="78"/>
                                        </p:tgtEl>
                                        <p:attrNameLst>
                                          <p:attrName>ppt_w</p:attrName>
                                        </p:attrNameLst>
                                      </p:cBhvr>
                                      <p:tavLst>
                                        <p:tav tm="0">
                                          <p:val>
                                            <p:fltVal val="0"/>
                                          </p:val>
                                        </p:tav>
                                        <p:tav tm="100000">
                                          <p:val>
                                            <p:strVal val="#ppt_w"/>
                                          </p:val>
                                        </p:tav>
                                      </p:tavLst>
                                    </p:anim>
                                    <p:anim calcmode="lin" valueType="num">
                                      <p:cBhvr>
                                        <p:cTn id="78" dur="4000" fill="hold"/>
                                        <p:tgtEl>
                                          <p:spTgt spid="78"/>
                                        </p:tgtEl>
                                        <p:attrNameLst>
                                          <p:attrName>ppt_h</p:attrName>
                                        </p:attrNameLst>
                                      </p:cBhvr>
                                      <p:tavLst>
                                        <p:tav tm="0">
                                          <p:val>
                                            <p:fltVal val="0"/>
                                          </p:val>
                                        </p:tav>
                                        <p:tav tm="100000">
                                          <p:val>
                                            <p:strVal val="#ppt_h"/>
                                          </p:val>
                                        </p:tav>
                                      </p:tavLst>
                                    </p:anim>
                                    <p:animEffect transition="in" filter="fade">
                                      <p:cBhvr>
                                        <p:cTn id="79" dur="4000"/>
                                        <p:tgtEl>
                                          <p:spTgt spid="78"/>
                                        </p:tgtEl>
                                      </p:cBhvr>
                                    </p:animEffect>
                                  </p:childTnLst>
                                </p:cTn>
                              </p:par>
                              <p:par>
                                <p:cTn id="80" presetID="53" presetClass="entr" presetSubtype="16" fill="hold" nodeType="with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p:cTn id="82" dur="4000" fill="hold"/>
                                        <p:tgtEl>
                                          <p:spTgt spid="81"/>
                                        </p:tgtEl>
                                        <p:attrNameLst>
                                          <p:attrName>ppt_w</p:attrName>
                                        </p:attrNameLst>
                                      </p:cBhvr>
                                      <p:tavLst>
                                        <p:tav tm="0">
                                          <p:val>
                                            <p:fltVal val="0"/>
                                          </p:val>
                                        </p:tav>
                                        <p:tav tm="100000">
                                          <p:val>
                                            <p:strVal val="#ppt_w"/>
                                          </p:val>
                                        </p:tav>
                                      </p:tavLst>
                                    </p:anim>
                                    <p:anim calcmode="lin" valueType="num">
                                      <p:cBhvr>
                                        <p:cTn id="83" dur="4000" fill="hold"/>
                                        <p:tgtEl>
                                          <p:spTgt spid="81"/>
                                        </p:tgtEl>
                                        <p:attrNameLst>
                                          <p:attrName>ppt_h</p:attrName>
                                        </p:attrNameLst>
                                      </p:cBhvr>
                                      <p:tavLst>
                                        <p:tav tm="0">
                                          <p:val>
                                            <p:fltVal val="0"/>
                                          </p:val>
                                        </p:tav>
                                        <p:tav tm="100000">
                                          <p:val>
                                            <p:strVal val="#ppt_h"/>
                                          </p:val>
                                        </p:tav>
                                      </p:tavLst>
                                    </p:anim>
                                    <p:animEffect transition="in" filter="fade">
                                      <p:cBhvr>
                                        <p:cTn id="84" dur="4000"/>
                                        <p:tgtEl>
                                          <p:spTgt spid="81"/>
                                        </p:tgtEl>
                                      </p:cBhvr>
                                    </p:animEffect>
                                  </p:childTnLst>
                                </p:cTn>
                              </p:par>
                              <p:par>
                                <p:cTn id="85" presetID="53" presetClass="entr" presetSubtype="16" fill="hold" nodeType="withEffect">
                                  <p:stCondLst>
                                    <p:cond delay="0"/>
                                  </p:stCondLst>
                                  <p:childTnLst>
                                    <p:set>
                                      <p:cBhvr>
                                        <p:cTn id="86" dur="1" fill="hold">
                                          <p:stCondLst>
                                            <p:cond delay="0"/>
                                          </p:stCondLst>
                                        </p:cTn>
                                        <p:tgtEl>
                                          <p:spTgt spid="84"/>
                                        </p:tgtEl>
                                        <p:attrNameLst>
                                          <p:attrName>style.visibility</p:attrName>
                                        </p:attrNameLst>
                                      </p:cBhvr>
                                      <p:to>
                                        <p:strVal val="visible"/>
                                      </p:to>
                                    </p:set>
                                    <p:anim calcmode="lin" valueType="num">
                                      <p:cBhvr>
                                        <p:cTn id="87" dur="4000" fill="hold"/>
                                        <p:tgtEl>
                                          <p:spTgt spid="84"/>
                                        </p:tgtEl>
                                        <p:attrNameLst>
                                          <p:attrName>ppt_w</p:attrName>
                                        </p:attrNameLst>
                                      </p:cBhvr>
                                      <p:tavLst>
                                        <p:tav tm="0">
                                          <p:val>
                                            <p:fltVal val="0"/>
                                          </p:val>
                                        </p:tav>
                                        <p:tav tm="100000">
                                          <p:val>
                                            <p:strVal val="#ppt_w"/>
                                          </p:val>
                                        </p:tav>
                                      </p:tavLst>
                                    </p:anim>
                                    <p:anim calcmode="lin" valueType="num">
                                      <p:cBhvr>
                                        <p:cTn id="88" dur="4000" fill="hold"/>
                                        <p:tgtEl>
                                          <p:spTgt spid="84"/>
                                        </p:tgtEl>
                                        <p:attrNameLst>
                                          <p:attrName>ppt_h</p:attrName>
                                        </p:attrNameLst>
                                      </p:cBhvr>
                                      <p:tavLst>
                                        <p:tav tm="0">
                                          <p:val>
                                            <p:fltVal val="0"/>
                                          </p:val>
                                        </p:tav>
                                        <p:tav tm="100000">
                                          <p:val>
                                            <p:strVal val="#ppt_h"/>
                                          </p:val>
                                        </p:tav>
                                      </p:tavLst>
                                    </p:anim>
                                    <p:animEffect transition="in" filter="fade">
                                      <p:cBhvr>
                                        <p:cTn id="89" dur="4000"/>
                                        <p:tgtEl>
                                          <p:spTgt spid="84"/>
                                        </p:tgtEl>
                                      </p:cBhvr>
                                    </p:animEffect>
                                  </p:childTnLst>
                                </p:cTn>
                              </p:par>
                              <p:par>
                                <p:cTn id="90" presetID="53" presetClass="entr" presetSubtype="16" fill="hold" grpId="0" nodeType="withEffect" nodePh="1">
                                  <p:stCondLst>
                                    <p:cond delay="0"/>
                                  </p:stCondLst>
                                  <p:endCondLst>
                                    <p:cond evt="begin" delay="0">
                                      <p:tn val="90"/>
                                    </p:cond>
                                  </p:endCondLst>
                                  <p:childTnLst>
                                    <p:set>
                                      <p:cBhvr>
                                        <p:cTn id="91" dur="1" fill="hold">
                                          <p:stCondLst>
                                            <p:cond delay="0"/>
                                          </p:stCondLst>
                                        </p:cTn>
                                        <p:tgtEl>
                                          <p:spTgt spid="89"/>
                                        </p:tgtEl>
                                        <p:attrNameLst>
                                          <p:attrName>style.visibility</p:attrName>
                                        </p:attrNameLst>
                                      </p:cBhvr>
                                      <p:to>
                                        <p:strVal val="visible"/>
                                      </p:to>
                                    </p:set>
                                    <p:anim calcmode="lin" valueType="num">
                                      <p:cBhvr>
                                        <p:cTn id="92" dur="4000" fill="hold"/>
                                        <p:tgtEl>
                                          <p:spTgt spid="89"/>
                                        </p:tgtEl>
                                        <p:attrNameLst>
                                          <p:attrName>ppt_w</p:attrName>
                                        </p:attrNameLst>
                                      </p:cBhvr>
                                      <p:tavLst>
                                        <p:tav tm="0">
                                          <p:val>
                                            <p:fltVal val="0"/>
                                          </p:val>
                                        </p:tav>
                                        <p:tav tm="100000">
                                          <p:val>
                                            <p:strVal val="#ppt_w"/>
                                          </p:val>
                                        </p:tav>
                                      </p:tavLst>
                                    </p:anim>
                                    <p:anim calcmode="lin" valueType="num">
                                      <p:cBhvr>
                                        <p:cTn id="93" dur="4000" fill="hold"/>
                                        <p:tgtEl>
                                          <p:spTgt spid="89"/>
                                        </p:tgtEl>
                                        <p:attrNameLst>
                                          <p:attrName>ppt_h</p:attrName>
                                        </p:attrNameLst>
                                      </p:cBhvr>
                                      <p:tavLst>
                                        <p:tav tm="0">
                                          <p:val>
                                            <p:fltVal val="0"/>
                                          </p:val>
                                        </p:tav>
                                        <p:tav tm="100000">
                                          <p:val>
                                            <p:strVal val="#ppt_h"/>
                                          </p:val>
                                        </p:tav>
                                      </p:tavLst>
                                    </p:anim>
                                    <p:animEffect transition="in" filter="fade">
                                      <p:cBhvr>
                                        <p:cTn id="94" dur="4000"/>
                                        <p:tgtEl>
                                          <p:spTgt spid="89"/>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stCondLst>
                                    <p:cond delay="0"/>
                                  </p:stCondLst>
                                  <p:childTnLst>
                                    <p:set>
                                      <p:cBhvr>
                                        <p:cTn id="98" dur="1" fill="hold">
                                          <p:stCondLst>
                                            <p:cond delay="0"/>
                                          </p:stCondLst>
                                        </p:cTn>
                                        <p:tgtEl>
                                          <p:spTgt spid="70"/>
                                        </p:tgtEl>
                                        <p:attrNameLst>
                                          <p:attrName>style.visibility</p:attrName>
                                        </p:attrNameLst>
                                      </p:cBhvr>
                                      <p:to>
                                        <p:strVal val="visible"/>
                                      </p:to>
                                    </p:set>
                                    <p:anim calcmode="lin" valueType="num">
                                      <p:cBhvr additive="base">
                                        <p:cTn id="99" dur="2000" fill="hold"/>
                                        <p:tgtEl>
                                          <p:spTgt spid="70"/>
                                        </p:tgtEl>
                                        <p:attrNameLst>
                                          <p:attrName>ppt_x</p:attrName>
                                        </p:attrNameLst>
                                      </p:cBhvr>
                                      <p:tavLst>
                                        <p:tav tm="0">
                                          <p:val>
                                            <p:strVal val="#ppt_x"/>
                                          </p:val>
                                        </p:tav>
                                        <p:tav tm="100000">
                                          <p:val>
                                            <p:strVal val="#ppt_x"/>
                                          </p:val>
                                        </p:tav>
                                      </p:tavLst>
                                    </p:anim>
                                    <p:anim calcmode="lin" valueType="num">
                                      <p:cBhvr additive="base">
                                        <p:cTn id="100" dur="2000" fill="hold"/>
                                        <p:tgtEl>
                                          <p:spTgt spid="70"/>
                                        </p:tgtEl>
                                        <p:attrNameLst>
                                          <p:attrName>ppt_y</p:attrName>
                                        </p:attrNameLst>
                                      </p:cBhvr>
                                      <p:tavLst>
                                        <p:tav tm="0">
                                          <p:val>
                                            <p:strVal val="0-#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3"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anim calcmode="lin" valueType="num">
                                      <p:cBhvr additive="base">
                                        <p:cTn id="105" dur="2000" fill="hold"/>
                                        <p:tgtEl>
                                          <p:spTgt spid="71"/>
                                        </p:tgtEl>
                                        <p:attrNameLst>
                                          <p:attrName>ppt_x</p:attrName>
                                        </p:attrNameLst>
                                      </p:cBhvr>
                                      <p:tavLst>
                                        <p:tav tm="0">
                                          <p:val>
                                            <p:strVal val="1+#ppt_w/2"/>
                                          </p:val>
                                        </p:tav>
                                        <p:tav tm="100000">
                                          <p:val>
                                            <p:strVal val="#ppt_x"/>
                                          </p:val>
                                        </p:tav>
                                      </p:tavLst>
                                    </p:anim>
                                    <p:anim calcmode="lin" valueType="num">
                                      <p:cBhvr additive="base">
                                        <p:cTn id="106" dur="2000" fill="hold"/>
                                        <p:tgtEl>
                                          <p:spTgt spid="71"/>
                                        </p:tgtEl>
                                        <p:attrNameLst>
                                          <p:attrName>ppt_y</p:attrName>
                                        </p:attrNameLst>
                                      </p:cBhvr>
                                      <p:tavLst>
                                        <p:tav tm="0">
                                          <p:val>
                                            <p:strVal val="0-#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6" fill="hold" grpId="0" nodeType="clickEffect">
                                  <p:stCondLst>
                                    <p:cond delay="0"/>
                                  </p:stCondLst>
                                  <p:childTnLst>
                                    <p:set>
                                      <p:cBhvr>
                                        <p:cTn id="110" dur="1" fill="hold">
                                          <p:stCondLst>
                                            <p:cond delay="0"/>
                                          </p:stCondLst>
                                        </p:cTn>
                                        <p:tgtEl>
                                          <p:spTgt spid="72"/>
                                        </p:tgtEl>
                                        <p:attrNameLst>
                                          <p:attrName>style.visibility</p:attrName>
                                        </p:attrNameLst>
                                      </p:cBhvr>
                                      <p:to>
                                        <p:strVal val="visible"/>
                                      </p:to>
                                    </p:set>
                                    <p:anim calcmode="lin" valueType="num">
                                      <p:cBhvr additive="base">
                                        <p:cTn id="111" dur="2000" fill="hold"/>
                                        <p:tgtEl>
                                          <p:spTgt spid="72"/>
                                        </p:tgtEl>
                                        <p:attrNameLst>
                                          <p:attrName>ppt_x</p:attrName>
                                        </p:attrNameLst>
                                      </p:cBhvr>
                                      <p:tavLst>
                                        <p:tav tm="0">
                                          <p:val>
                                            <p:strVal val="1+#ppt_w/2"/>
                                          </p:val>
                                        </p:tav>
                                        <p:tav tm="100000">
                                          <p:val>
                                            <p:strVal val="#ppt_x"/>
                                          </p:val>
                                        </p:tav>
                                      </p:tavLst>
                                    </p:anim>
                                    <p:anim calcmode="lin" valueType="num">
                                      <p:cBhvr additive="base">
                                        <p:cTn id="112" dur="20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12" fill="hold" grpId="0" nodeType="clickEffect">
                                  <p:stCondLst>
                                    <p:cond delay="0"/>
                                  </p:stCondLst>
                                  <p:childTnLst>
                                    <p:set>
                                      <p:cBhvr>
                                        <p:cTn id="116" dur="1" fill="hold">
                                          <p:stCondLst>
                                            <p:cond delay="0"/>
                                          </p:stCondLst>
                                        </p:cTn>
                                        <p:tgtEl>
                                          <p:spTgt spid="74"/>
                                        </p:tgtEl>
                                        <p:attrNameLst>
                                          <p:attrName>style.visibility</p:attrName>
                                        </p:attrNameLst>
                                      </p:cBhvr>
                                      <p:to>
                                        <p:strVal val="visible"/>
                                      </p:to>
                                    </p:set>
                                    <p:anim calcmode="lin" valueType="num">
                                      <p:cBhvr additive="base">
                                        <p:cTn id="117" dur="2000" fill="hold"/>
                                        <p:tgtEl>
                                          <p:spTgt spid="74"/>
                                        </p:tgtEl>
                                        <p:attrNameLst>
                                          <p:attrName>ppt_x</p:attrName>
                                        </p:attrNameLst>
                                      </p:cBhvr>
                                      <p:tavLst>
                                        <p:tav tm="0">
                                          <p:val>
                                            <p:strVal val="0-#ppt_w/2"/>
                                          </p:val>
                                        </p:tav>
                                        <p:tav tm="100000">
                                          <p:val>
                                            <p:strVal val="#ppt_x"/>
                                          </p:val>
                                        </p:tav>
                                      </p:tavLst>
                                    </p:anim>
                                    <p:anim calcmode="lin" valueType="num">
                                      <p:cBhvr additive="base">
                                        <p:cTn id="118" dur="20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9" fill="hold" grpId="0" nodeType="clickEffect">
                                  <p:stCondLst>
                                    <p:cond delay="0"/>
                                  </p:stCondLst>
                                  <p:childTnLst>
                                    <p:set>
                                      <p:cBhvr>
                                        <p:cTn id="122" dur="1" fill="hold">
                                          <p:stCondLst>
                                            <p:cond delay="0"/>
                                          </p:stCondLst>
                                        </p:cTn>
                                        <p:tgtEl>
                                          <p:spTgt spid="73"/>
                                        </p:tgtEl>
                                        <p:attrNameLst>
                                          <p:attrName>style.visibility</p:attrName>
                                        </p:attrNameLst>
                                      </p:cBhvr>
                                      <p:to>
                                        <p:strVal val="visible"/>
                                      </p:to>
                                    </p:set>
                                    <p:anim calcmode="lin" valueType="num">
                                      <p:cBhvr additive="base">
                                        <p:cTn id="123" dur="2000" fill="hold"/>
                                        <p:tgtEl>
                                          <p:spTgt spid="73"/>
                                        </p:tgtEl>
                                        <p:attrNameLst>
                                          <p:attrName>ppt_x</p:attrName>
                                        </p:attrNameLst>
                                      </p:cBhvr>
                                      <p:tavLst>
                                        <p:tav tm="0">
                                          <p:val>
                                            <p:strVal val="0-#ppt_w/2"/>
                                          </p:val>
                                        </p:tav>
                                        <p:tav tm="100000">
                                          <p:val>
                                            <p:strVal val="#ppt_x"/>
                                          </p:val>
                                        </p:tav>
                                      </p:tavLst>
                                    </p:anim>
                                    <p:anim calcmode="lin" valueType="num">
                                      <p:cBhvr additive="base">
                                        <p:cTn id="124" dur="2000" fill="hold"/>
                                        <p:tgtEl>
                                          <p:spTgt spid="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9" grpId="0" animBg="1"/>
      <p:bldP spid="60" grpId="0" animBg="1"/>
      <p:bldP spid="61" grpId="0" animBg="1"/>
      <p:bldP spid="62" grpId="0" animBg="1"/>
      <p:bldP spid="69" grpId="0"/>
      <p:bldP spid="70" grpId="0"/>
      <p:bldP spid="71" grpId="0"/>
      <p:bldP spid="72" grpId="0"/>
      <p:bldP spid="73" grpId="0"/>
      <p:bldP spid="74" grpId="0"/>
      <p:bldP spid="8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B690BE-6C70-4A26-955C-8C28AE255103}"/>
              </a:ext>
            </a:extLst>
          </p:cNvPr>
          <p:cNvPicPr>
            <a:picLocks noChangeAspect="1"/>
          </p:cNvPicPr>
          <p:nvPr/>
        </p:nvPicPr>
        <p:blipFill>
          <a:blip r:embed="rId2" cstate="print"/>
          <a:stretch>
            <a:fillRect/>
          </a:stretch>
        </p:blipFill>
        <p:spPr>
          <a:xfrm>
            <a:off x="909410" y="1086292"/>
            <a:ext cx="10155091" cy="3444766"/>
          </a:xfrm>
          <a:prstGeom prst="rect">
            <a:avLst/>
          </a:prstGeom>
        </p:spPr>
      </p:pic>
    </p:spTree>
    <p:extLst>
      <p:ext uri="{BB962C8B-B14F-4D97-AF65-F5344CB8AC3E}">
        <p14:creationId xmlns:p14="http://schemas.microsoft.com/office/powerpoint/2010/main" xmlns="" val="480862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E5DA124-FAA6-4B7D-8755-3380D4440AF5}"/>
              </a:ext>
            </a:extLst>
          </p:cNvPr>
          <p:cNvSpPr/>
          <p:nvPr/>
        </p:nvSpPr>
        <p:spPr>
          <a:xfrm>
            <a:off x="0" y="410933"/>
            <a:ext cx="5536551" cy="837296"/>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Giải pháp</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endParaRPr>
          </a:p>
        </p:txBody>
      </p:sp>
      <p:sp>
        <p:nvSpPr>
          <p:cNvPr id="4" name="Content Placeholder 5">
            <a:extLst>
              <a:ext uri="{FF2B5EF4-FFF2-40B4-BE49-F238E27FC236}">
                <a16:creationId xmlns:a16="http://schemas.microsoft.com/office/drawing/2014/main" xmlns="" id="{F041819C-BD7D-4F73-9322-1F7884087047}"/>
              </a:ext>
            </a:extLst>
          </p:cNvPr>
          <p:cNvSpPr txBox="1">
            <a:spLocks/>
          </p:cNvSpPr>
          <p:nvPr/>
        </p:nvSpPr>
        <p:spPr>
          <a:xfrm>
            <a:off x="146643" y="1577009"/>
            <a:ext cx="11266003" cy="4126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vi-VN" sz="3000"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Nâng cao nhận thức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của các cấp ủy đảng về sự cần thiết và kiên quyết thực hiện đưa những đảng viên không đủ tư cách ra khỏi Đảng </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0" indent="-4572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Căn cứ vào nhiều kênh thông tin để </a:t>
            </a:r>
            <a:r>
              <a:rPr kumimoji="0" lang="vi-VN" sz="3000"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phát hiện đảng viên vi phạm tư cách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để kiểm tra, giáo dục, nếu không sửa chữa khuyết điểm mà còn tiếp tục vi phạm thì phải kiên quyết đưa ra khỏi Đảng bằng những hình thức thích hợp.</a:t>
            </a:r>
          </a:p>
          <a:p>
            <a:pPr marL="457200" marR="0" lvl="0" indent="-4572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Thủ tục tiến hành đưa nhưng đảng viên không đủ tư cách ra khỏi Đảng </a:t>
            </a:r>
            <a:r>
              <a:rPr kumimoji="0" lang="vi-VN" sz="3000"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phải đúng các bước theo quy định</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r>
              <a:rPr kumimoji="0" lang="vi-VN" sz="3000"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Tăng cường sự lãnh đạo, chỉ đạo của cấp ủy cấp trên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trong việc đưa những người không đủ tư cách đảng viên ra khỏi Đảng.</a:t>
            </a:r>
          </a:p>
        </p:txBody>
      </p:sp>
    </p:spTree>
    <p:extLst>
      <p:ext uri="{BB962C8B-B14F-4D97-AF65-F5344CB8AC3E}">
        <p14:creationId xmlns:p14="http://schemas.microsoft.com/office/powerpoint/2010/main" xmlns="" val="1286280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3157709" y="163286"/>
            <a:ext cx="6954951" cy="48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9pPr>
          </a:lstStyle>
          <a:p>
            <a:pPr fontAlgn="auto">
              <a:spcBef>
                <a:spcPct val="50000"/>
              </a:spcBef>
              <a:spcAft>
                <a:spcPts val="0"/>
              </a:spcAft>
              <a:buNone/>
            </a:pPr>
            <a:endParaRPr lang="en-US" altLang="en-US" sz="2571">
              <a:solidFill>
                <a:srgbClr val="1F497D"/>
              </a:solidFill>
              <a:latin typeface="Times New Roman" panose="02020603050405020304" pitchFamily="18" charset="0"/>
            </a:endParaRPr>
          </a:p>
        </p:txBody>
      </p:sp>
      <p:sp>
        <p:nvSpPr>
          <p:cNvPr id="16387" name="Text Box 7"/>
          <p:cNvSpPr txBox="1">
            <a:spLocks noChangeArrowheads="1"/>
          </p:cNvSpPr>
          <p:nvPr/>
        </p:nvSpPr>
        <p:spPr bwMode="auto">
          <a:xfrm>
            <a:off x="2259636" y="3347357"/>
            <a:ext cx="7592786" cy="48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9pPr>
          </a:lstStyle>
          <a:p>
            <a:pPr fontAlgn="auto">
              <a:spcBef>
                <a:spcPct val="50000"/>
              </a:spcBef>
              <a:spcAft>
                <a:spcPts val="0"/>
              </a:spcAft>
              <a:buNone/>
            </a:pPr>
            <a:endParaRPr lang="en-US" altLang="en-US" sz="2571">
              <a:solidFill>
                <a:srgbClr val="1F497D"/>
              </a:solidFill>
              <a:latin typeface="Times New Roman" panose="02020603050405020304" pitchFamily="18" charset="0"/>
            </a:endParaRPr>
          </a:p>
        </p:txBody>
      </p:sp>
      <p:sp>
        <p:nvSpPr>
          <p:cNvPr id="25604" name="Text Box 9"/>
          <p:cNvSpPr txBox="1">
            <a:spLocks noChangeArrowheads="1"/>
          </p:cNvSpPr>
          <p:nvPr/>
        </p:nvSpPr>
        <p:spPr bwMode="auto">
          <a:xfrm>
            <a:off x="2259637" y="734786"/>
            <a:ext cx="7853023" cy="61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9pPr>
          </a:lstStyle>
          <a:p>
            <a:pPr fontAlgn="auto">
              <a:spcBef>
                <a:spcPct val="50000"/>
              </a:spcBef>
              <a:spcAft>
                <a:spcPts val="0"/>
              </a:spcAft>
              <a:buNone/>
            </a:pPr>
            <a:r>
              <a:rPr lang="vi-VN" altLang="en-US" sz="3428" dirty="0">
                <a:solidFill>
                  <a:srgbClr val="FF0000"/>
                </a:solidFill>
                <a:latin typeface="Times New Roman" panose="02020603050405020304" pitchFamily="18" charset="0"/>
                <a:cs typeface="Times New Roman" panose="02020603050405020304" pitchFamily="18" charset="0"/>
              </a:rPr>
              <a:t>phân</a:t>
            </a:r>
            <a:r>
              <a:rPr lang="en-US" altLang="en-US" sz="3428" dirty="0">
                <a:solidFill>
                  <a:srgbClr val="FF0000"/>
                </a:solidFill>
                <a:latin typeface="Times New Roman" panose="02020603050405020304" pitchFamily="18" charset="0"/>
                <a:cs typeface="Times New Roman" panose="02020603050405020304" pitchFamily="18" charset="0"/>
              </a:rPr>
              <a:t> </a:t>
            </a:r>
            <a:r>
              <a:rPr lang="vi-VN" altLang="en-US" sz="3428" dirty="0">
                <a:solidFill>
                  <a:srgbClr val="FF0000"/>
                </a:solidFill>
                <a:latin typeface="Times New Roman" panose="02020603050405020304" pitchFamily="18" charset="0"/>
                <a:cs typeface="Times New Roman" panose="02020603050405020304" pitchFamily="18" charset="0"/>
              </a:rPr>
              <a:t>công nhiệm vụ cho </a:t>
            </a:r>
            <a:r>
              <a:rPr lang="en-US" altLang="en-US" sz="3428" dirty="0" err="1">
                <a:solidFill>
                  <a:srgbClr val="FF0000"/>
                </a:solidFill>
                <a:latin typeface="Times New Roman" panose="02020603050405020304" pitchFamily="18" charset="0"/>
                <a:cs typeface="Times New Roman" panose="02020603050405020304" pitchFamily="18" charset="0"/>
              </a:rPr>
              <a:t>đảng</a:t>
            </a:r>
            <a:r>
              <a:rPr lang="en-US" altLang="en-US" sz="3428" dirty="0">
                <a:solidFill>
                  <a:srgbClr val="FF0000"/>
                </a:solidFill>
                <a:latin typeface="Times New Roman" panose="02020603050405020304" pitchFamily="18" charset="0"/>
                <a:cs typeface="Times New Roman" panose="02020603050405020304" pitchFamily="18" charset="0"/>
              </a:rPr>
              <a:t> </a:t>
            </a:r>
            <a:r>
              <a:rPr lang="en-US" altLang="en-US" sz="3428" dirty="0" err="1">
                <a:solidFill>
                  <a:srgbClr val="FF0000"/>
                </a:solidFill>
                <a:latin typeface="Times New Roman" panose="02020603050405020304" pitchFamily="18" charset="0"/>
                <a:cs typeface="Times New Roman" panose="02020603050405020304" pitchFamily="18" charset="0"/>
              </a:rPr>
              <a:t>viên</a:t>
            </a:r>
            <a:endParaRPr lang="en-US" altLang="en-US" sz="3428" dirty="0">
              <a:solidFill>
                <a:srgbClr val="FF0000"/>
              </a:solidFill>
              <a:latin typeface="Times New Roman" panose="02020603050405020304" pitchFamily="18" charset="0"/>
              <a:cs typeface="Times New Roman" panose="02020603050405020304" pitchFamily="18" charset="0"/>
            </a:endParaRPr>
          </a:p>
        </p:txBody>
      </p:sp>
      <p:sp>
        <p:nvSpPr>
          <p:cNvPr id="25605" name="Text Box 10"/>
          <p:cNvSpPr txBox="1">
            <a:spLocks noChangeArrowheads="1"/>
          </p:cNvSpPr>
          <p:nvPr/>
        </p:nvSpPr>
        <p:spPr bwMode="auto">
          <a:xfrm>
            <a:off x="2994423" y="2138023"/>
            <a:ext cx="7118237" cy="220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9pPr>
          </a:lstStyle>
          <a:p>
            <a:pPr fontAlgn="auto">
              <a:spcBef>
                <a:spcPct val="50000"/>
              </a:spcBef>
              <a:spcAft>
                <a:spcPts val="0"/>
              </a:spcAft>
              <a:buNone/>
            </a:pPr>
            <a:r>
              <a:rPr lang="en-US" altLang="en-US" sz="3428" dirty="0">
                <a:solidFill>
                  <a:prstClr val="black"/>
                </a:solidFill>
                <a:latin typeface="Times New Roman" panose="02020603050405020304" pitchFamily="18" charset="0"/>
                <a:cs typeface="Times New Roman" panose="02020603050405020304" pitchFamily="18" charset="0"/>
              </a:rPr>
              <a:t>* </a:t>
            </a:r>
            <a:r>
              <a:rPr lang="en-US" altLang="en-US" sz="3428" dirty="0" err="1">
                <a:solidFill>
                  <a:prstClr val="black"/>
                </a:solidFill>
                <a:latin typeface="Times New Roman" panose="02020603050405020304" pitchFamily="18" charset="0"/>
                <a:cs typeface="Times New Roman" panose="02020603050405020304" pitchFamily="18" charset="0"/>
              </a:rPr>
              <a:t>Mục</a:t>
            </a:r>
            <a:r>
              <a:rPr lang="en-US" altLang="en-US" sz="3428" dirty="0">
                <a:solidFill>
                  <a:prstClr val="black"/>
                </a:solidFill>
                <a:latin typeface="Times New Roman" panose="02020603050405020304" pitchFamily="18" charset="0"/>
                <a:cs typeface="Times New Roman" panose="02020603050405020304" pitchFamily="18" charset="0"/>
              </a:rPr>
              <a:t> </a:t>
            </a:r>
            <a:r>
              <a:rPr lang="en-US" altLang="en-US" sz="3428" dirty="0" err="1">
                <a:solidFill>
                  <a:prstClr val="black"/>
                </a:solidFill>
                <a:latin typeface="Times New Roman" panose="02020603050405020304" pitchFamily="18" charset="0"/>
                <a:cs typeface="Times New Roman" panose="02020603050405020304" pitchFamily="18" charset="0"/>
              </a:rPr>
              <a:t>đích</a:t>
            </a:r>
            <a:r>
              <a:rPr lang="en-US" altLang="en-US" sz="3428" dirty="0">
                <a:solidFill>
                  <a:prstClr val="black"/>
                </a:solidFill>
                <a:latin typeface="Times New Roman" panose="02020603050405020304" pitchFamily="18" charset="0"/>
                <a:cs typeface="Times New Roman" panose="02020603050405020304" pitchFamily="18" charset="0"/>
              </a:rPr>
              <a:t> </a:t>
            </a:r>
          </a:p>
          <a:p>
            <a:pPr fontAlgn="auto">
              <a:spcBef>
                <a:spcPct val="50000"/>
              </a:spcBef>
              <a:spcAft>
                <a:spcPts val="0"/>
              </a:spcAft>
              <a:buNone/>
            </a:pPr>
            <a:r>
              <a:rPr lang="en-US" altLang="en-US" sz="3428" dirty="0">
                <a:solidFill>
                  <a:prstClr val="black"/>
                </a:solidFill>
                <a:latin typeface="Times New Roman" panose="02020603050405020304" pitchFamily="18" charset="0"/>
                <a:cs typeface="Times New Roman" panose="02020603050405020304" pitchFamily="18" charset="0"/>
              </a:rPr>
              <a:t>* </a:t>
            </a:r>
            <a:r>
              <a:rPr lang="en-US" altLang="en-US" sz="3428" dirty="0" err="1">
                <a:solidFill>
                  <a:prstClr val="black"/>
                </a:solidFill>
                <a:latin typeface="Times New Roman" panose="02020603050405020304" pitchFamily="18" charset="0"/>
                <a:cs typeface="Times New Roman" panose="02020603050405020304" pitchFamily="18" charset="0"/>
              </a:rPr>
              <a:t>Nội</a:t>
            </a:r>
            <a:r>
              <a:rPr lang="en-US" altLang="en-US" sz="3428" dirty="0">
                <a:solidFill>
                  <a:prstClr val="black"/>
                </a:solidFill>
                <a:latin typeface="Times New Roman" panose="02020603050405020304" pitchFamily="18" charset="0"/>
                <a:cs typeface="Times New Roman" panose="02020603050405020304" pitchFamily="18" charset="0"/>
              </a:rPr>
              <a:t> dung</a:t>
            </a:r>
          </a:p>
          <a:p>
            <a:pPr fontAlgn="auto">
              <a:spcBef>
                <a:spcPct val="50000"/>
              </a:spcBef>
              <a:spcAft>
                <a:spcPts val="0"/>
              </a:spcAft>
              <a:buNone/>
            </a:pPr>
            <a:endParaRPr lang="en-US" altLang="en-US" sz="3428" dirty="0">
              <a:solidFill>
                <a:prstClr val="black"/>
              </a:solidFill>
              <a:latin typeface="Times New Roman" panose="02020603050405020304" pitchFamily="18" charset="0"/>
              <a:cs typeface="Times New Roman" panose="02020603050405020304" pitchFamily="18" charset="0"/>
            </a:endParaRPr>
          </a:p>
        </p:txBody>
      </p:sp>
      <p:sp>
        <p:nvSpPr>
          <p:cNvPr id="16390" name="Text Box 11"/>
          <p:cNvSpPr txBox="1">
            <a:spLocks noChangeArrowheads="1"/>
          </p:cNvSpPr>
          <p:nvPr/>
        </p:nvSpPr>
        <p:spPr bwMode="auto">
          <a:xfrm>
            <a:off x="2504566" y="1143000"/>
            <a:ext cx="7347857" cy="48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9pPr>
          </a:lstStyle>
          <a:p>
            <a:pPr fontAlgn="auto">
              <a:spcBef>
                <a:spcPct val="50000"/>
              </a:spcBef>
              <a:spcAft>
                <a:spcPts val="0"/>
              </a:spcAft>
              <a:buNone/>
            </a:pPr>
            <a:endParaRPr lang="en-US" altLang="en-US" sz="2571">
              <a:solidFill>
                <a:srgbClr val="1F497D"/>
              </a:solidFill>
              <a:latin typeface="Times New Roman" panose="02020603050405020304" pitchFamily="18" charset="0"/>
            </a:endParaRPr>
          </a:p>
        </p:txBody>
      </p:sp>
      <p:sp>
        <p:nvSpPr>
          <p:cNvPr id="2" name="Text Box 8">
            <a:extLst>
              <a:ext uri="{FF2B5EF4-FFF2-40B4-BE49-F238E27FC236}">
                <a16:creationId xmlns:a16="http://schemas.microsoft.com/office/drawing/2014/main" xmlns="" id="{27B79681-4A3B-D7E4-F563-218D589E1019}"/>
              </a:ext>
            </a:extLst>
          </p:cNvPr>
          <p:cNvSpPr txBox="1">
            <a:spLocks noChangeArrowheads="1"/>
          </p:cNvSpPr>
          <p:nvPr/>
        </p:nvSpPr>
        <p:spPr bwMode="auto">
          <a:xfrm>
            <a:off x="2986647" y="3591334"/>
            <a:ext cx="7771380" cy="1411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9pPr>
          </a:lstStyle>
          <a:p>
            <a:pPr algn="just" fontAlgn="auto">
              <a:spcBef>
                <a:spcPct val="50000"/>
              </a:spcBef>
              <a:spcAft>
                <a:spcPts val="0"/>
              </a:spcAft>
              <a:buNone/>
            </a:pPr>
            <a:r>
              <a:rPr lang="en-US" altLang="en-US" sz="3428" dirty="0" err="1">
                <a:solidFill>
                  <a:prstClr val="black"/>
                </a:solidFill>
                <a:latin typeface="Times New Roman" panose="02020603050405020304" pitchFamily="18" charset="0"/>
                <a:cs typeface="Times New Roman" panose="02020603050405020304" pitchFamily="18" charset="0"/>
              </a:rPr>
              <a:t>*Phương</a:t>
            </a:r>
            <a:r>
              <a:rPr lang="en-US" altLang="en-US" sz="3428" dirty="0">
                <a:solidFill>
                  <a:prstClr val="black"/>
                </a:solidFill>
                <a:latin typeface="Times New Roman" panose="02020603050405020304" pitchFamily="18" charset="0"/>
                <a:cs typeface="Times New Roman" panose="02020603050405020304" pitchFamily="18" charset="0"/>
              </a:rPr>
              <a:t> </a:t>
            </a:r>
            <a:r>
              <a:rPr lang="en-US" altLang="en-US" sz="3428" dirty="0" err="1">
                <a:solidFill>
                  <a:prstClr val="black"/>
                </a:solidFill>
                <a:latin typeface="Times New Roman" panose="02020603050405020304" pitchFamily="18" charset="0"/>
                <a:cs typeface="Times New Roman" panose="02020603050405020304" pitchFamily="18" charset="0"/>
              </a:rPr>
              <a:t>pháp</a:t>
            </a:r>
            <a:endParaRPr lang="en-US" altLang="en-US" sz="3428" dirty="0">
              <a:solidFill>
                <a:prstClr val="black"/>
              </a:solidFill>
              <a:latin typeface="Times New Roman" panose="02020603050405020304" pitchFamily="18" charset="0"/>
              <a:cs typeface="Times New Roman" panose="02020603050405020304" pitchFamily="18" charset="0"/>
            </a:endParaRPr>
          </a:p>
          <a:p>
            <a:pPr algn="just" fontAlgn="auto">
              <a:spcBef>
                <a:spcPct val="50000"/>
              </a:spcBef>
              <a:spcAft>
                <a:spcPts val="0"/>
              </a:spcAft>
              <a:buNone/>
            </a:pPr>
            <a:endParaRPr lang="en-US" altLang="en-US" sz="3428"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83545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5605"/>
                                        </p:tgtEl>
                                        <p:attrNameLst>
                                          <p:attrName>style.visibility</p:attrName>
                                        </p:attrNameLst>
                                      </p:cBhvr>
                                      <p:to>
                                        <p:strVal val="visible"/>
                                      </p:to>
                                    </p:set>
                                    <p:animEffect transition="in" filter="slide(fromBottom)">
                                      <p:cBhvr>
                                        <p:cTn id="11" dur="500"/>
                                        <p:tgtEl>
                                          <p:spTgt spid="2560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box(in)">
                                      <p:cBhvr>
                                        <p:cTn id="1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utoUpdateAnimBg="0"/>
      <p:bldP spid="25605" grpId="0" autoUpdateAnimBg="0"/>
      <p:bldP spid="2" grpId="0" build="allAtOnce" bldLvl="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2341280" y="244929"/>
            <a:ext cx="7511143" cy="61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9pPr>
          </a:lstStyle>
          <a:p>
            <a:pPr fontAlgn="auto">
              <a:spcBef>
                <a:spcPct val="50000"/>
              </a:spcBef>
              <a:spcAft>
                <a:spcPts val="0"/>
              </a:spcAft>
              <a:buNone/>
            </a:pPr>
            <a:r>
              <a:rPr lang="vi-VN" altLang="en-US" sz="3428" dirty="0">
                <a:solidFill>
                  <a:srgbClr val="FF0000"/>
                </a:solidFill>
                <a:latin typeface="Times New Roman" panose="02020603050405020304" pitchFamily="18" charset="0"/>
                <a:cs typeface="Times New Roman" panose="02020603050405020304" pitchFamily="18" charset="0"/>
              </a:rPr>
              <a:t>q</a:t>
            </a:r>
            <a:r>
              <a:rPr lang="en-US" altLang="en-US" sz="3428" dirty="0" err="1">
                <a:solidFill>
                  <a:srgbClr val="FF0000"/>
                </a:solidFill>
                <a:latin typeface="Times New Roman" panose="02020603050405020304" pitchFamily="18" charset="0"/>
                <a:cs typeface="Times New Roman" panose="02020603050405020304" pitchFamily="18" charset="0"/>
              </a:rPr>
              <a:t>uản</a:t>
            </a:r>
            <a:r>
              <a:rPr lang="en-US" altLang="en-US" sz="3428" dirty="0">
                <a:solidFill>
                  <a:srgbClr val="FF0000"/>
                </a:solidFill>
                <a:latin typeface="Times New Roman" panose="02020603050405020304" pitchFamily="18" charset="0"/>
                <a:cs typeface="Times New Roman" panose="02020603050405020304" pitchFamily="18" charset="0"/>
              </a:rPr>
              <a:t> </a:t>
            </a:r>
            <a:r>
              <a:rPr lang="en-US" altLang="en-US" sz="3428" dirty="0" err="1">
                <a:solidFill>
                  <a:srgbClr val="FF0000"/>
                </a:solidFill>
                <a:latin typeface="Times New Roman" panose="02020603050405020304" pitchFamily="18" charset="0"/>
                <a:cs typeface="Times New Roman" panose="02020603050405020304" pitchFamily="18" charset="0"/>
              </a:rPr>
              <a:t>lý</a:t>
            </a:r>
            <a:r>
              <a:rPr lang="en-US" altLang="en-US" sz="3428" dirty="0">
                <a:solidFill>
                  <a:srgbClr val="FF0000"/>
                </a:solidFill>
                <a:latin typeface="Times New Roman" panose="02020603050405020304" pitchFamily="18" charset="0"/>
                <a:cs typeface="Times New Roman" panose="02020603050405020304" pitchFamily="18" charset="0"/>
              </a:rPr>
              <a:t> </a:t>
            </a:r>
            <a:r>
              <a:rPr lang="en-US" altLang="en-US" sz="3428" dirty="0" err="1">
                <a:solidFill>
                  <a:srgbClr val="FF0000"/>
                </a:solidFill>
                <a:latin typeface="Times New Roman" panose="02020603050405020304" pitchFamily="18" charset="0"/>
                <a:cs typeface="Times New Roman" panose="02020603050405020304" pitchFamily="18" charset="0"/>
              </a:rPr>
              <a:t>đảng</a:t>
            </a:r>
            <a:r>
              <a:rPr lang="en-US" altLang="en-US" sz="3428" dirty="0">
                <a:solidFill>
                  <a:srgbClr val="FF0000"/>
                </a:solidFill>
                <a:latin typeface="Times New Roman" panose="02020603050405020304" pitchFamily="18" charset="0"/>
                <a:cs typeface="Times New Roman" panose="02020603050405020304" pitchFamily="18" charset="0"/>
              </a:rPr>
              <a:t> </a:t>
            </a:r>
            <a:r>
              <a:rPr lang="en-US" altLang="en-US" sz="3428" dirty="0" err="1">
                <a:solidFill>
                  <a:srgbClr val="FF0000"/>
                </a:solidFill>
                <a:latin typeface="Times New Roman" panose="02020603050405020304" pitchFamily="18" charset="0"/>
                <a:cs typeface="Times New Roman" panose="02020603050405020304" pitchFamily="18" charset="0"/>
              </a:rPr>
              <a:t>viên</a:t>
            </a:r>
            <a:endParaRPr lang="en-US" altLang="en-US" sz="3428" dirty="0">
              <a:solidFill>
                <a:srgbClr val="FF0000"/>
              </a:solidFill>
              <a:latin typeface="Times New Roman" panose="02020603050405020304" pitchFamily="18" charset="0"/>
              <a:cs typeface="Times New Roman" panose="02020603050405020304" pitchFamily="18" charset="0"/>
            </a:endParaRPr>
          </a:p>
        </p:txBody>
      </p:sp>
      <p:sp>
        <p:nvSpPr>
          <p:cNvPr id="27651" name="Text Box 7"/>
          <p:cNvSpPr txBox="1">
            <a:spLocks noChangeArrowheads="1"/>
          </p:cNvSpPr>
          <p:nvPr/>
        </p:nvSpPr>
        <p:spPr bwMode="auto">
          <a:xfrm>
            <a:off x="2586209" y="3020786"/>
            <a:ext cx="6776357" cy="61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9pPr>
          </a:lstStyle>
          <a:p>
            <a:pPr fontAlgn="auto">
              <a:spcBef>
                <a:spcPct val="50000"/>
              </a:spcBef>
              <a:spcAft>
                <a:spcPts val="0"/>
              </a:spcAft>
              <a:buNone/>
            </a:pPr>
            <a:r>
              <a:rPr lang="en-US" altLang="en-US" sz="3428">
                <a:solidFill>
                  <a:prstClr val="black"/>
                </a:solidFill>
                <a:latin typeface="Times New Roman" panose="02020603050405020304" pitchFamily="18" charset="0"/>
                <a:cs typeface="Times New Roman" panose="02020603050405020304" pitchFamily="18" charset="0"/>
              </a:rPr>
              <a:t>- Nội dung </a:t>
            </a:r>
          </a:p>
        </p:txBody>
      </p:sp>
      <p:sp>
        <p:nvSpPr>
          <p:cNvPr id="27652" name="Text Box 8"/>
          <p:cNvSpPr txBox="1">
            <a:spLocks noChangeArrowheads="1"/>
          </p:cNvSpPr>
          <p:nvPr/>
        </p:nvSpPr>
        <p:spPr bwMode="auto">
          <a:xfrm>
            <a:off x="2533509" y="3660994"/>
            <a:ext cx="7771380" cy="1411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9pPr>
          </a:lstStyle>
          <a:p>
            <a:pPr algn="just" fontAlgn="auto">
              <a:spcBef>
                <a:spcPct val="50000"/>
              </a:spcBef>
              <a:spcAft>
                <a:spcPts val="0"/>
              </a:spcAft>
              <a:buNone/>
            </a:pPr>
            <a:r>
              <a:rPr lang="en-US" altLang="en-US" sz="3428" dirty="0">
                <a:solidFill>
                  <a:prstClr val="black"/>
                </a:solidFill>
                <a:latin typeface="Times New Roman" panose="02020603050405020304" pitchFamily="18" charset="0"/>
                <a:cs typeface="Times New Roman" panose="02020603050405020304" pitchFamily="18" charset="0"/>
              </a:rPr>
              <a:t>-</a:t>
            </a:r>
            <a:r>
              <a:rPr lang="en-US" altLang="en-US" sz="3428" dirty="0" err="1">
                <a:solidFill>
                  <a:prstClr val="black"/>
                </a:solidFill>
                <a:latin typeface="Times New Roman" panose="02020603050405020304" pitchFamily="18" charset="0"/>
                <a:cs typeface="Times New Roman" panose="02020603050405020304" pitchFamily="18" charset="0"/>
              </a:rPr>
              <a:t>Phương</a:t>
            </a:r>
            <a:r>
              <a:rPr lang="en-US" altLang="en-US" sz="3428" dirty="0">
                <a:solidFill>
                  <a:prstClr val="black"/>
                </a:solidFill>
                <a:latin typeface="Times New Roman" panose="02020603050405020304" pitchFamily="18" charset="0"/>
                <a:cs typeface="Times New Roman" panose="02020603050405020304" pitchFamily="18" charset="0"/>
              </a:rPr>
              <a:t> </a:t>
            </a:r>
            <a:r>
              <a:rPr lang="en-US" altLang="en-US" sz="3428" dirty="0" err="1">
                <a:solidFill>
                  <a:prstClr val="black"/>
                </a:solidFill>
                <a:latin typeface="Times New Roman" panose="02020603050405020304" pitchFamily="18" charset="0"/>
                <a:cs typeface="Times New Roman" panose="02020603050405020304" pitchFamily="18" charset="0"/>
              </a:rPr>
              <a:t>pháp</a:t>
            </a:r>
            <a:endParaRPr lang="en-US" altLang="en-US" sz="3428" dirty="0">
              <a:solidFill>
                <a:prstClr val="black"/>
              </a:solidFill>
              <a:latin typeface="Times New Roman" panose="02020603050405020304" pitchFamily="18" charset="0"/>
              <a:cs typeface="Times New Roman" panose="02020603050405020304" pitchFamily="18" charset="0"/>
            </a:endParaRPr>
          </a:p>
          <a:p>
            <a:pPr algn="just" fontAlgn="auto">
              <a:spcBef>
                <a:spcPct val="50000"/>
              </a:spcBef>
              <a:spcAft>
                <a:spcPts val="0"/>
              </a:spcAft>
              <a:buNone/>
            </a:pPr>
            <a:endParaRPr lang="en-US" altLang="en-US" sz="3428" dirty="0">
              <a:solidFill>
                <a:prstClr val="black"/>
              </a:solidFill>
              <a:latin typeface="Times New Roman" panose="02020603050405020304" pitchFamily="18" charset="0"/>
              <a:cs typeface="Times New Roman" panose="02020603050405020304" pitchFamily="18" charset="0"/>
            </a:endParaRPr>
          </a:p>
        </p:txBody>
      </p:sp>
      <p:sp>
        <p:nvSpPr>
          <p:cNvPr id="27653" name="Text Box 13"/>
          <p:cNvSpPr txBox="1">
            <a:spLocks noChangeArrowheads="1"/>
          </p:cNvSpPr>
          <p:nvPr/>
        </p:nvSpPr>
        <p:spPr bwMode="auto">
          <a:xfrm>
            <a:off x="2504565" y="2449286"/>
            <a:ext cx="7266214" cy="1411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9pPr>
          </a:lstStyle>
          <a:p>
            <a:pPr fontAlgn="auto">
              <a:spcBef>
                <a:spcPct val="50000"/>
              </a:spcBef>
              <a:spcAft>
                <a:spcPts val="0"/>
              </a:spcAft>
              <a:buNone/>
            </a:pPr>
            <a:r>
              <a:rPr lang="en-US" altLang="en-US" sz="3428">
                <a:solidFill>
                  <a:prstClr val="black"/>
                </a:solidFill>
                <a:latin typeface="Times New Roman" panose="02020603050405020304" pitchFamily="18" charset="0"/>
                <a:cs typeface="Times New Roman" panose="02020603050405020304" pitchFamily="18" charset="0"/>
              </a:rPr>
              <a:t>- Mục đích</a:t>
            </a:r>
          </a:p>
          <a:p>
            <a:pPr fontAlgn="auto">
              <a:spcBef>
                <a:spcPct val="50000"/>
              </a:spcBef>
              <a:spcAft>
                <a:spcPts val="0"/>
              </a:spcAft>
              <a:buNone/>
            </a:pPr>
            <a:endParaRPr lang="en-US" altLang="en-US" sz="3428">
              <a:solidFill>
                <a:prstClr val="black"/>
              </a:solidFill>
              <a:latin typeface="Times New Roman" panose="02020603050405020304" pitchFamily="18" charset="0"/>
              <a:cs typeface="Times New Roman" panose="02020603050405020304" pitchFamily="18" charset="0"/>
            </a:endParaRPr>
          </a:p>
        </p:txBody>
      </p:sp>
      <p:sp>
        <p:nvSpPr>
          <p:cNvPr id="18438" name="Text Box 6"/>
          <p:cNvSpPr txBox="1">
            <a:spLocks noChangeArrowheads="1"/>
          </p:cNvSpPr>
          <p:nvPr/>
        </p:nvSpPr>
        <p:spPr bwMode="auto">
          <a:xfrm>
            <a:off x="2667851" y="1632857"/>
            <a:ext cx="3751348" cy="61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cs typeface="Arial" panose="020B0604020202020204" pitchFamily="34" charset="0"/>
              </a:defRPr>
            </a:lvl9pPr>
          </a:lstStyle>
          <a:p>
            <a:pPr fontAlgn="auto">
              <a:spcBef>
                <a:spcPct val="0"/>
              </a:spcBef>
              <a:spcAft>
                <a:spcPts val="0"/>
              </a:spcAft>
              <a:buNone/>
            </a:pPr>
            <a:r>
              <a:rPr lang="en-US" altLang="en-US" sz="3428">
                <a:solidFill>
                  <a:prstClr val="black"/>
                </a:solidFill>
                <a:latin typeface="Times New Roman" panose="02020603050405020304" pitchFamily="18" charset="0"/>
                <a:cs typeface="Times New Roman" panose="02020603050405020304" pitchFamily="18" charset="0"/>
              </a:rPr>
              <a:t>* Quản lý đảng viên</a:t>
            </a:r>
          </a:p>
        </p:txBody>
      </p:sp>
    </p:spTree>
    <p:extLst>
      <p:ext uri="{BB962C8B-B14F-4D97-AF65-F5344CB8AC3E}">
        <p14:creationId xmlns:p14="http://schemas.microsoft.com/office/powerpoint/2010/main" xmlns="" val="715763621"/>
      </p:ext>
    </p:extLst>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linds(horizontal)">
                                      <p:cBhvr>
                                        <p:cTn id="7" dur="500"/>
                                        <p:tgtEl>
                                          <p:spTgt spid="276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blinds(horizontal)">
                                      <p:cBhvr>
                                        <p:cTn id="12" dur="500"/>
                                        <p:tgtEl>
                                          <p:spTgt spid="276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652">
                                            <p:txEl>
                                              <p:pRg st="0" end="0"/>
                                            </p:txEl>
                                          </p:spTgt>
                                        </p:tgtEl>
                                        <p:attrNameLst>
                                          <p:attrName>style.visibility</p:attrName>
                                        </p:attrNameLst>
                                      </p:cBhvr>
                                      <p:to>
                                        <p:strVal val="visible"/>
                                      </p:to>
                                    </p:set>
                                    <p:animEffect transition="in" filter="box(in)">
                                      <p:cBhvr>
                                        <p:cTn id="17" dur="500"/>
                                        <p:tgtEl>
                                          <p:spTgt spid="276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ldLvl="0" autoUpdateAnimBg="0"/>
      <p:bldP spid="27652" grpId="0" build="allAtOnce" bldLvl="0" autoUpdateAnimBg="0"/>
      <p:bldP spid="27653" grpId="0" bldLvl="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4038600" y="1447801"/>
            <a:ext cx="6248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a:latin typeface="Arial" panose="020B0604020202020204" pitchFamily="34" charset="0"/>
            </a:endParaRPr>
          </a:p>
        </p:txBody>
      </p:sp>
      <p:sp>
        <p:nvSpPr>
          <p:cNvPr id="2" name="TextBox 1"/>
          <p:cNvSpPr txBox="1"/>
          <p:nvPr/>
        </p:nvSpPr>
        <p:spPr>
          <a:xfrm>
            <a:off x="1828800" y="381001"/>
            <a:ext cx="8077200" cy="6001643"/>
          </a:xfrm>
          <a:prstGeom prst="rect">
            <a:avLst/>
          </a:prstGeom>
          <a:noFill/>
        </p:spPr>
        <p:txBody>
          <a:bodyPr wrap="square" rtlCol="0">
            <a:spAutoFit/>
          </a:bodyPr>
          <a:lstStyle/>
          <a:p>
            <a:r>
              <a:rPr lang="vi-VN" sz="3200" i="1" dirty="0">
                <a:solidFill>
                  <a:srgbClr val="FF0000"/>
                </a:solidFill>
                <a:latin typeface="+mj-lt"/>
              </a:rPr>
              <a:t>2.</a:t>
            </a:r>
            <a:r>
              <a:rPr lang="en-US" sz="3200" i="1" dirty="0">
                <a:solidFill>
                  <a:srgbClr val="FF0000"/>
                </a:solidFill>
                <a:latin typeface="+mj-lt"/>
              </a:rPr>
              <a:t> </a:t>
            </a:r>
            <a:r>
              <a:rPr lang="vi-VN" sz="3200" i="1" dirty="0">
                <a:solidFill>
                  <a:srgbClr val="FF0000"/>
                </a:solidFill>
                <a:latin typeface="+mj-lt"/>
              </a:rPr>
              <a:t>Công tác cán bộ</a:t>
            </a:r>
          </a:p>
          <a:p>
            <a:pPr algn="just"/>
            <a:r>
              <a:rPr lang="vi-VN" sz="3200" dirty="0">
                <a:latin typeface="+mj-lt"/>
              </a:rPr>
              <a:t>	+ </a:t>
            </a:r>
            <a:r>
              <a:rPr lang="vi-VN" sz="3200" dirty="0">
                <a:latin typeface="Times New Roman" panose="02020603050405020304" pitchFamily="18" charset="0"/>
                <a:cs typeface="Times New Roman" panose="02020603050405020304" pitchFamily="18" charset="0"/>
              </a:rPr>
              <a:t>Đánh giá cán bộ</a:t>
            </a:r>
          </a:p>
          <a:p>
            <a:pPr algn="just"/>
            <a:r>
              <a:rPr lang="vi-VN" sz="3200" dirty="0">
                <a:latin typeface="Times New Roman" panose="02020603050405020304" pitchFamily="18" charset="0"/>
                <a:cs typeface="Times New Roman" panose="02020603050405020304" pitchFamily="18" charset="0"/>
              </a:rPr>
              <a:t>	+ Quy hoạch cán bộ</a:t>
            </a:r>
            <a:endParaRPr lang="en-US" sz="3200" dirty="0">
              <a:latin typeface="Times New Roman" panose="02020603050405020304" pitchFamily="18" charset="0"/>
              <a:cs typeface="Times New Roman" panose="02020603050405020304" pitchFamily="18" charset="0"/>
            </a:endParaRPr>
          </a:p>
          <a:p>
            <a:pPr algn="just"/>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Quy</a:t>
            </a:r>
            <a:r>
              <a:rPr lang="en-US" alt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định</a:t>
            </a:r>
            <a:r>
              <a:rPr lang="en-US" alt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số</a:t>
            </a:r>
            <a:r>
              <a:rPr lang="en-US" altLang="en-US" sz="3200" i="1" dirty="0">
                <a:solidFill>
                  <a:srgbClr val="FF0000"/>
                </a:solidFill>
                <a:highlight>
                  <a:srgbClr val="FFFF00"/>
                </a:highlight>
                <a:latin typeface="Times New Roman" panose="02020603050405020304" pitchFamily="18" charset="0"/>
                <a:cs typeface="Times New Roman" panose="02020603050405020304" pitchFamily="18" charset="0"/>
              </a:rPr>
              <a:t> 50-QĐ/TW </a:t>
            </a:r>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ngày</a:t>
            </a:r>
            <a:r>
              <a:rPr lang="en-US" altLang="en-US" sz="3200" i="1" dirty="0">
                <a:solidFill>
                  <a:srgbClr val="FF0000"/>
                </a:solidFill>
                <a:highlight>
                  <a:srgbClr val="FFFF00"/>
                </a:highlight>
                <a:latin typeface="Times New Roman" panose="02020603050405020304" pitchFamily="18" charset="0"/>
                <a:cs typeface="Times New Roman" panose="02020603050405020304" pitchFamily="18" charset="0"/>
              </a:rPr>
              <a:t> 27/12/2021 </a:t>
            </a:r>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của</a:t>
            </a:r>
            <a:r>
              <a:rPr lang="en-US" alt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Bộ</a:t>
            </a:r>
            <a:r>
              <a:rPr lang="en-US" alt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Chính</a:t>
            </a:r>
            <a:r>
              <a:rPr lang="en-US" alt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trị</a:t>
            </a:r>
            <a:r>
              <a:rPr lang="en-US" alt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về</a:t>
            </a:r>
            <a:r>
              <a:rPr lang="en-US" alt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công</a:t>
            </a:r>
            <a:r>
              <a:rPr lang="en-US" alt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tác</a:t>
            </a:r>
            <a:r>
              <a:rPr lang="en-US" alt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quy</a:t>
            </a:r>
            <a:r>
              <a:rPr lang="en-US" alt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hoạch</a:t>
            </a:r>
            <a:r>
              <a:rPr lang="en-US" alt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cán</a:t>
            </a:r>
            <a:r>
              <a:rPr lang="en-US" alt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i="1" dirty="0" err="1">
                <a:solidFill>
                  <a:srgbClr val="FF0000"/>
                </a:solidFill>
                <a:highlight>
                  <a:srgbClr val="FFFF00"/>
                </a:highlight>
                <a:latin typeface="Times New Roman" panose="02020603050405020304" pitchFamily="18" charset="0"/>
                <a:cs typeface="Times New Roman" panose="02020603050405020304" pitchFamily="18" charset="0"/>
              </a:rPr>
              <a:t>bộ</a:t>
            </a:r>
            <a:endParaRPr lang="vi-VN" sz="3200" i="1" dirty="0">
              <a:solidFill>
                <a:srgbClr val="FF0000"/>
              </a:solidFill>
              <a:highlight>
                <a:srgbClr val="FFFF00"/>
              </a:highlight>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	+ Đào tạo bồi dưỡng</a:t>
            </a:r>
          </a:p>
          <a:p>
            <a:pPr algn="just"/>
            <a:r>
              <a:rPr lang="vi-VN" sz="3200" dirty="0">
                <a:latin typeface="Times New Roman" panose="02020603050405020304" pitchFamily="18" charset="0"/>
                <a:cs typeface="Times New Roman" panose="02020603050405020304" pitchFamily="18" charset="0"/>
              </a:rPr>
              <a:t>	+ Bổ nhiệm cán bộ</a:t>
            </a:r>
          </a:p>
          <a:p>
            <a:pPr algn="just"/>
            <a:r>
              <a:rPr lang="vi-VN" sz="3200" dirty="0">
                <a:latin typeface="Times New Roman" panose="02020603050405020304" pitchFamily="18" charset="0"/>
                <a:cs typeface="Times New Roman" panose="02020603050405020304" pitchFamily="18" charset="0"/>
              </a:rPr>
              <a:t>	+ Quản lý cán bộ</a:t>
            </a:r>
            <a:endParaRPr lang="en-US" sz="3200" dirty="0">
              <a:latin typeface="Times New Roman" panose="02020603050405020304" pitchFamily="18" charset="0"/>
              <a:cs typeface="Times New Roman" panose="02020603050405020304" pitchFamily="18" charset="0"/>
            </a:endParaRPr>
          </a:p>
          <a:p>
            <a:pPr algn="just"/>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Quy</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định</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số</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80-QĐ/TW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ngày</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18/8/2022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về</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phân</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cấp</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quản</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lý</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cán</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bộ</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và</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bổ</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nhiệm</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giói</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thiệu</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cán</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bộ</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ứng</a:t>
            </a:r>
            <a:r>
              <a:rPr lang="en-US" sz="3200" i="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i="1" dirty="0" err="1">
                <a:solidFill>
                  <a:srgbClr val="FF0000"/>
                </a:solidFill>
                <a:highlight>
                  <a:srgbClr val="FFFF00"/>
                </a:highlight>
                <a:latin typeface="Times New Roman" panose="02020603050405020304" pitchFamily="18" charset="0"/>
                <a:cs typeface="Times New Roman" panose="02020603050405020304" pitchFamily="18" charset="0"/>
              </a:rPr>
              <a:t>cử</a:t>
            </a:r>
            <a:endParaRPr lang="vi-VN" sz="3200" i="1" dirty="0">
              <a:solidFill>
                <a:srgbClr val="FF0000"/>
              </a:solidFill>
              <a:highlight>
                <a:srgbClr val="FFFF00"/>
              </a:highlight>
              <a:latin typeface="Times New Roman" panose="02020603050405020304" pitchFamily="18" charset="0"/>
              <a:cs typeface="Times New Roman" panose="02020603050405020304" pitchFamily="18" charset="0"/>
            </a:endParaRPr>
          </a:p>
          <a:p>
            <a:endParaRPr lang="en-US" sz="3200" dirty="0">
              <a:latin typeface="+mj-lt"/>
            </a:endParaRPr>
          </a:p>
        </p:txBody>
      </p:sp>
    </p:spTree>
    <p:extLst>
      <p:ext uri="{BB962C8B-B14F-4D97-AF65-F5344CB8AC3E}">
        <p14:creationId xmlns:p14="http://schemas.microsoft.com/office/powerpoint/2010/main" xmlns="" val="18237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down)">
                                      <p:cBhvr>
                                        <p:cTn id="10" dur="500"/>
                                        <p:tgtEl>
                                          <p:spTgt spid="2">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wipe(down)">
                                      <p:cBhvr>
                                        <p:cTn id="13" dur="500"/>
                                        <p:tgtEl>
                                          <p:spTgt spid="2">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wipe(down)">
                                      <p:cBhvr>
                                        <p:cTn id="16" dur="500"/>
                                        <p:tgtEl>
                                          <p:spTgt spid="2">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wipe(down)">
                                      <p:cBhvr>
                                        <p:cTn id="19" dur="500"/>
                                        <p:tgtEl>
                                          <p:spTgt spid="2">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down)">
                                      <p:cBhvr>
                                        <p:cTn id="22" dur="500"/>
                                        <p:tgtEl>
                                          <p:spTgt spid="2">
                                            <p:txEl>
                                              <p:pRg st="6" end="6"/>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wipe(down)">
                                      <p:cBhvr>
                                        <p:cTn id="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4038600" y="1447801"/>
            <a:ext cx="6248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a:latin typeface="Arial" panose="020B0604020202020204" pitchFamily="34" charset="0"/>
            </a:endParaRPr>
          </a:p>
        </p:txBody>
      </p:sp>
      <p:sp>
        <p:nvSpPr>
          <p:cNvPr id="2" name="TextBox 1"/>
          <p:cNvSpPr txBox="1"/>
          <p:nvPr/>
        </p:nvSpPr>
        <p:spPr>
          <a:xfrm>
            <a:off x="2057400" y="528698"/>
            <a:ext cx="8077200" cy="2062103"/>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endParaRPr lang="en-US" sz="3200" dirty="0">
              <a:latin typeface="Times New Roman" panose="02020603050405020304" pitchFamily="18" charset="0"/>
              <a:cs typeface="Times New Roman" panose="02020603050405020304" pitchFamily="18" charset="0"/>
            </a:endParaRPr>
          </a:p>
          <a:p>
            <a:pPr algn="just"/>
            <a:r>
              <a:rPr lang="en-US" altLang="en-US" sz="3200" dirty="0" err="1">
                <a:solidFill>
                  <a:srgbClr val="FF0000"/>
                </a:solidFill>
                <a:highlight>
                  <a:srgbClr val="FFFF00"/>
                </a:highlight>
                <a:latin typeface="Times New Roman" panose="02020603050405020304" pitchFamily="18" charset="0"/>
                <a:cs typeface="Times New Roman" panose="02020603050405020304" pitchFamily="18" charset="0"/>
              </a:rPr>
              <a:t>Quy</a:t>
            </a:r>
            <a:r>
              <a:rPr lang="en-US" alt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dirty="0" err="1">
                <a:solidFill>
                  <a:srgbClr val="FF0000"/>
                </a:solidFill>
                <a:highlight>
                  <a:srgbClr val="FFFF00"/>
                </a:highlight>
                <a:latin typeface="Times New Roman" panose="02020603050405020304" pitchFamily="18" charset="0"/>
                <a:cs typeface="Times New Roman" panose="02020603050405020304" pitchFamily="18" charset="0"/>
              </a:rPr>
              <a:t>định</a:t>
            </a:r>
            <a:r>
              <a:rPr lang="en-US" alt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dirty="0" err="1">
                <a:solidFill>
                  <a:srgbClr val="FF0000"/>
                </a:solidFill>
                <a:highlight>
                  <a:srgbClr val="FFFF00"/>
                </a:highlight>
                <a:latin typeface="Times New Roman" panose="02020603050405020304" pitchFamily="18" charset="0"/>
                <a:cs typeface="Times New Roman" panose="02020603050405020304" pitchFamily="18" charset="0"/>
              </a:rPr>
              <a:t>số</a:t>
            </a:r>
            <a:r>
              <a:rPr lang="en-US" altLang="en-US" sz="3200" dirty="0">
                <a:solidFill>
                  <a:srgbClr val="FF0000"/>
                </a:solidFill>
                <a:highlight>
                  <a:srgbClr val="FFFF00"/>
                </a:highlight>
                <a:latin typeface="Times New Roman" panose="02020603050405020304" pitchFamily="18" charset="0"/>
                <a:cs typeface="Times New Roman" panose="02020603050405020304" pitchFamily="18" charset="0"/>
              </a:rPr>
              <a:t> 65-QĐ/TW </a:t>
            </a:r>
            <a:r>
              <a:rPr lang="en-US" altLang="en-US" sz="3200" dirty="0" err="1">
                <a:solidFill>
                  <a:srgbClr val="FF0000"/>
                </a:solidFill>
                <a:highlight>
                  <a:srgbClr val="FFFF00"/>
                </a:highlight>
                <a:latin typeface="Times New Roman" panose="02020603050405020304" pitchFamily="18" charset="0"/>
                <a:cs typeface="Times New Roman" panose="02020603050405020304" pitchFamily="18" charset="0"/>
              </a:rPr>
              <a:t>ngày</a:t>
            </a:r>
            <a:r>
              <a:rPr lang="en-US" altLang="en-US" sz="3200" dirty="0">
                <a:solidFill>
                  <a:srgbClr val="FF0000"/>
                </a:solidFill>
                <a:highlight>
                  <a:srgbClr val="FFFF00"/>
                </a:highlight>
                <a:latin typeface="Times New Roman" panose="02020603050405020304" pitchFamily="18" charset="0"/>
                <a:cs typeface="Times New Roman" panose="02020603050405020304" pitchFamily="18" charset="0"/>
              </a:rPr>
              <a:t> 28/4/2022 </a:t>
            </a:r>
            <a:r>
              <a:rPr lang="en-US" altLang="en-US" sz="3200" dirty="0" err="1">
                <a:solidFill>
                  <a:srgbClr val="FF0000"/>
                </a:solidFill>
                <a:highlight>
                  <a:srgbClr val="FFFF00"/>
                </a:highlight>
                <a:latin typeface="Times New Roman" panose="02020603050405020304" pitchFamily="18" charset="0"/>
                <a:cs typeface="Times New Roman" panose="02020603050405020304" pitchFamily="18" charset="0"/>
              </a:rPr>
              <a:t>của</a:t>
            </a:r>
            <a:r>
              <a:rPr lang="en-US" alt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dirty="0" err="1">
                <a:solidFill>
                  <a:srgbClr val="FF0000"/>
                </a:solidFill>
                <a:highlight>
                  <a:srgbClr val="FFFF00"/>
                </a:highlight>
                <a:latin typeface="Times New Roman" panose="02020603050405020304" pitchFamily="18" charset="0"/>
                <a:cs typeface="Times New Roman" panose="02020603050405020304" pitchFamily="18" charset="0"/>
              </a:rPr>
              <a:t>Bộ</a:t>
            </a:r>
            <a:r>
              <a:rPr lang="en-US" alt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dirty="0" err="1">
                <a:solidFill>
                  <a:srgbClr val="FF0000"/>
                </a:solidFill>
                <a:highlight>
                  <a:srgbClr val="FFFF00"/>
                </a:highlight>
                <a:latin typeface="Times New Roman" panose="02020603050405020304" pitchFamily="18" charset="0"/>
                <a:cs typeface="Times New Roman" panose="02020603050405020304" pitchFamily="18" charset="0"/>
              </a:rPr>
              <a:t>Chính</a:t>
            </a:r>
            <a:r>
              <a:rPr lang="en-US" alt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dirty="0" err="1">
                <a:solidFill>
                  <a:srgbClr val="FF0000"/>
                </a:solidFill>
                <a:highlight>
                  <a:srgbClr val="FFFF00"/>
                </a:highlight>
                <a:latin typeface="Times New Roman" panose="02020603050405020304" pitchFamily="18" charset="0"/>
                <a:cs typeface="Times New Roman" panose="02020603050405020304" pitchFamily="18" charset="0"/>
              </a:rPr>
              <a:t>trị</a:t>
            </a:r>
            <a:r>
              <a:rPr lang="en-US" alt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dirty="0" err="1">
                <a:solidFill>
                  <a:srgbClr val="FF0000"/>
                </a:solidFill>
                <a:highlight>
                  <a:srgbClr val="FFFF00"/>
                </a:highlight>
                <a:latin typeface="Times New Roman" panose="02020603050405020304" pitchFamily="18" charset="0"/>
                <a:cs typeface="Times New Roman" panose="02020603050405020304" pitchFamily="18" charset="0"/>
              </a:rPr>
              <a:t>luân</a:t>
            </a:r>
            <a:r>
              <a:rPr lang="en-US" alt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dirty="0" err="1">
                <a:solidFill>
                  <a:srgbClr val="FF0000"/>
                </a:solidFill>
                <a:highlight>
                  <a:srgbClr val="FFFF00"/>
                </a:highlight>
                <a:latin typeface="Times New Roman" panose="02020603050405020304" pitchFamily="18" charset="0"/>
                <a:cs typeface="Times New Roman" panose="02020603050405020304" pitchFamily="18" charset="0"/>
              </a:rPr>
              <a:t>chuyển</a:t>
            </a:r>
            <a:r>
              <a:rPr lang="en-US" alt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dirty="0" err="1">
                <a:solidFill>
                  <a:srgbClr val="FF0000"/>
                </a:solidFill>
                <a:highlight>
                  <a:srgbClr val="FFFF00"/>
                </a:highlight>
                <a:latin typeface="Times New Roman" panose="02020603050405020304" pitchFamily="18" charset="0"/>
                <a:cs typeface="Times New Roman" panose="02020603050405020304" pitchFamily="18" charset="0"/>
              </a:rPr>
              <a:t>cán</a:t>
            </a:r>
            <a:r>
              <a:rPr lang="en-US" alt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3200" dirty="0" err="1">
                <a:solidFill>
                  <a:srgbClr val="FF0000"/>
                </a:solidFill>
                <a:highlight>
                  <a:srgbClr val="FFFF00"/>
                </a:highlight>
                <a:latin typeface="Times New Roman" panose="02020603050405020304" pitchFamily="18" charset="0"/>
                <a:cs typeface="Times New Roman" panose="02020603050405020304" pitchFamily="18" charset="0"/>
              </a:rPr>
              <a:t>bộ</a:t>
            </a:r>
            <a:endParaRPr lang="vi-VN" sz="3200" dirty="0">
              <a:solidFill>
                <a:srgbClr val="FF0000"/>
              </a:solidFill>
              <a:highlight>
                <a:srgbClr val="FFFF00"/>
              </a:highlight>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1480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4038600" y="1447801"/>
            <a:ext cx="6248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a:latin typeface="Arial" panose="020B0604020202020204" pitchFamily="34" charset="0"/>
            </a:endParaRPr>
          </a:p>
        </p:txBody>
      </p:sp>
      <p:sp>
        <p:nvSpPr>
          <p:cNvPr id="2" name="TextBox 1"/>
          <p:cNvSpPr txBox="1"/>
          <p:nvPr/>
        </p:nvSpPr>
        <p:spPr>
          <a:xfrm>
            <a:off x="1752600" y="76201"/>
            <a:ext cx="8534400" cy="6001643"/>
          </a:xfrm>
          <a:prstGeom prst="rect">
            <a:avLst/>
          </a:prstGeom>
          <a:noFill/>
        </p:spPr>
        <p:txBody>
          <a:bodyPr wrap="square" rtlCol="0">
            <a:spAutoFit/>
          </a:bodyPr>
          <a:lstStyle/>
          <a:p>
            <a:pPr algn="just"/>
            <a:r>
              <a:rPr lang="vi-VN" sz="3200" dirty="0">
                <a:solidFill>
                  <a:srgbClr val="FF0000"/>
                </a:solidFill>
                <a:latin typeface="+mj-lt"/>
              </a:rPr>
              <a:t>3. Công tác bảo vệ chính trị nội bộ</a:t>
            </a:r>
          </a:p>
          <a:p>
            <a:pPr algn="just"/>
            <a:endParaRPr lang="vi-VN" sz="3200" dirty="0">
              <a:solidFill>
                <a:srgbClr val="FF0000"/>
              </a:solidFill>
              <a:latin typeface="+mj-lt"/>
            </a:endParaRPr>
          </a:p>
          <a:p>
            <a:pPr algn="just"/>
            <a:r>
              <a:rPr lang="vi-VN" sz="3200" i="1" dirty="0">
                <a:latin typeface="+mj-lt"/>
              </a:rPr>
              <a:t>	</a:t>
            </a:r>
            <a:r>
              <a:rPr lang="vi-VN" sz="3200" b="1" i="1" dirty="0">
                <a:latin typeface="+mj-lt"/>
              </a:rPr>
              <a:t>Bảo vệ chính trị nội bộ là </a:t>
            </a:r>
            <a:r>
              <a:rPr lang="vi-VN" sz="3200" i="1" dirty="0">
                <a:latin typeface="+mj-lt"/>
              </a:rPr>
              <a:t>bảo vệ chủ nghĩa Mác - Lênin, t­­­ư t­­­ưởng Hồ Chí Minh, bảo vệ Cương lĩnh chính trị, đường lối, Điều lệ, nguyên tắc</a:t>
            </a:r>
            <a:r>
              <a:rPr lang="en-US" sz="3200" i="1" dirty="0">
                <a:latin typeface="+mj-lt"/>
              </a:rPr>
              <a:t> </a:t>
            </a:r>
            <a:r>
              <a:rPr lang="en-US" sz="3200" i="1" dirty="0" err="1">
                <a:latin typeface="Times New Roman" panose="02020603050405020304" pitchFamily="18" charset="0"/>
                <a:cs typeface="Times New Roman" panose="02020603050405020304" pitchFamily="18" charset="0"/>
              </a:rPr>
              <a:t>của</a:t>
            </a:r>
            <a:r>
              <a:rPr lang="vi-VN" sz="3200" i="1" dirty="0">
                <a:latin typeface="+mj-lt"/>
              </a:rPr>
              <a:t> tổ chức của Đảng; bảo vệ tổ chức đảng, bảo vệ cán bộ, đảng viên, nhằm làm cho Đảng Cộng sản Việt Nam thực sự là một đảng cách mạng chân chính, trong sạch, vững mạnh, tiêu biểu cho đạo đức, trí tuệ, lương tâm và danh dự của dân tộc Việt Nam</a:t>
            </a:r>
            <a:endParaRPr lang="en-US" sz="3200" dirty="0">
              <a:latin typeface="+mj-lt"/>
            </a:endParaRPr>
          </a:p>
          <a:p>
            <a:pPr marL="285750" indent="-285750" algn="just">
              <a:buFontTx/>
              <a:buChar char="-"/>
            </a:pPr>
            <a:endParaRPr lang="vi-VN" sz="3200" dirty="0">
              <a:latin typeface="+mj-lt"/>
            </a:endParaRPr>
          </a:p>
        </p:txBody>
      </p:sp>
    </p:spTree>
    <p:extLst>
      <p:ext uri="{BB962C8B-B14F-4D97-AF65-F5344CB8AC3E}">
        <p14:creationId xmlns:p14="http://schemas.microsoft.com/office/powerpoint/2010/main" xmlns="" val="376424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4038600" y="1447801"/>
            <a:ext cx="6248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a:latin typeface="Arial" panose="020B0604020202020204" pitchFamily="34" charset="0"/>
            </a:endParaRPr>
          </a:p>
        </p:txBody>
      </p:sp>
      <p:sp>
        <p:nvSpPr>
          <p:cNvPr id="2" name="TextBox 1"/>
          <p:cNvSpPr txBox="1"/>
          <p:nvPr/>
        </p:nvSpPr>
        <p:spPr>
          <a:xfrm>
            <a:off x="762000" y="0"/>
            <a:ext cx="10896600" cy="6986528"/>
          </a:xfrm>
          <a:prstGeom prst="rect">
            <a:avLst/>
          </a:prstGeom>
          <a:noFill/>
        </p:spPr>
        <p:txBody>
          <a:bodyPr wrap="square" rtlCol="0">
            <a:spAutoFit/>
          </a:bodyPr>
          <a:lstStyle/>
          <a:p>
            <a:pPr marL="457200" indent="-457200" algn="just">
              <a:buFontTx/>
              <a:buChar char="-"/>
            </a:pPr>
            <a:r>
              <a:rPr lang="vi-VN" sz="2800" b="1" dirty="0">
                <a:latin typeface="+mj-lt"/>
              </a:rPr>
              <a:t>Nội dung</a:t>
            </a:r>
          </a:p>
          <a:p>
            <a:pPr marL="457200" indent="-457200" algn="just">
              <a:buFont typeface="Arial" panose="020B0604020202020204" pitchFamily="34" charset="0"/>
              <a:buChar char="•"/>
            </a:pPr>
            <a:r>
              <a:rPr lang="vi-VN" altLang="en-US" sz="2800" i="1" dirty="0">
                <a:solidFill>
                  <a:srgbClr val="FF0000"/>
                </a:solidFill>
                <a:highlight>
                  <a:srgbClr val="FFFF00"/>
                </a:highlight>
                <a:latin typeface="Verdana" panose="020B0604030504040204" pitchFamily="34" charset="0"/>
                <a:ea typeface="Verdana" panose="020B0604030504040204" pitchFamily="34" charset="0"/>
              </a:rPr>
              <a:t>Quy định số 58-QĐ/TƯ ngày 08/2/2022 của Bộ Chính trị </a:t>
            </a:r>
          </a:p>
          <a:p>
            <a:pPr marL="457200" indent="-457200" algn="just">
              <a:buFont typeface="Arial" panose="020B0604020202020204" pitchFamily="34" charset="0"/>
              <a:buChar char="•"/>
            </a:pPr>
            <a:r>
              <a:rPr lang="vi-VN" altLang="en-US" sz="2800" i="1" dirty="0">
                <a:solidFill>
                  <a:srgbClr val="FF0000"/>
                </a:solidFill>
                <a:highlight>
                  <a:srgbClr val="FFFF00"/>
                </a:highlight>
                <a:latin typeface="Verdana" panose="020B0604030504040204" pitchFamily="34" charset="0"/>
                <a:ea typeface="Verdana" panose="020B0604030504040204" pitchFamily="34" charset="0"/>
              </a:rPr>
              <a:t>Hướng dẫn số 01-HD/BTCTW ngày 05/8/2022 của Ban Tổ chức Trung ương về “Một số vấn đề bảo vệ chính trị nội bộ Đảng”.</a:t>
            </a:r>
            <a:endParaRPr lang="vi-VN" sz="2800" b="1" i="1" dirty="0">
              <a:solidFill>
                <a:srgbClr val="FF0000"/>
              </a:solidFill>
              <a:highlight>
                <a:srgbClr val="FFFF00"/>
              </a:highlight>
              <a:latin typeface="+mj-lt"/>
            </a:endParaRPr>
          </a:p>
          <a:p>
            <a:pPr marL="457200" indent="-457200" algn="just">
              <a:buFontTx/>
              <a:buChar char="-"/>
            </a:pPr>
            <a:endParaRPr lang="vi-VN" sz="2800" b="1" dirty="0">
              <a:latin typeface="+mj-lt"/>
            </a:endParaRPr>
          </a:p>
          <a:p>
            <a:pPr algn="just"/>
            <a:r>
              <a:rPr lang="vi-VN" sz="2800" dirty="0">
                <a:latin typeface="+mj-lt"/>
              </a:rPr>
              <a:t> 	+ Lịch sử chính trị:</a:t>
            </a:r>
          </a:p>
          <a:p>
            <a:pPr algn="just"/>
            <a:r>
              <a:rPr lang="vi-VN" sz="2800" dirty="0">
                <a:latin typeface="+mj-lt"/>
              </a:rPr>
              <a:t>Là những sự việc đã qua, thuộc về quá khứ</a:t>
            </a:r>
          </a:p>
          <a:p>
            <a:pPr algn="just"/>
            <a:endParaRPr lang="vi-VN" sz="2800" dirty="0">
              <a:latin typeface="+mj-lt"/>
            </a:endParaRPr>
          </a:p>
          <a:p>
            <a:pPr algn="just"/>
            <a:r>
              <a:rPr lang="vi-VN" sz="2800" dirty="0">
                <a:latin typeface="+mj-lt"/>
              </a:rPr>
              <a:t>	+ Chính trị hiện nay: cán bộ đảng viên có lập trường, quan điểm sai trái, đi ngược lại quan điểm, đường lối, chủ trương của Đảng (nhân tố bên trong)</a:t>
            </a:r>
          </a:p>
          <a:p>
            <a:pPr algn="just"/>
            <a:r>
              <a:rPr lang="vi-VN" sz="2800" dirty="0">
                <a:latin typeface="+mj-lt"/>
              </a:rPr>
              <a:t>	Sự chống phá của các thế lực thù địch (nhân tố bên ngoài)</a:t>
            </a:r>
          </a:p>
          <a:p>
            <a:pPr algn="just"/>
            <a:r>
              <a:rPr lang="vi-VN" sz="2800" dirty="0">
                <a:latin typeface="+mj-lt"/>
              </a:rPr>
              <a:t>	</a:t>
            </a:r>
          </a:p>
          <a:p>
            <a:pPr algn="just"/>
            <a:endParaRPr lang="en-US" sz="2800" dirty="0">
              <a:latin typeface="+mj-lt"/>
            </a:endParaRPr>
          </a:p>
          <a:p>
            <a:pPr algn="just"/>
            <a:r>
              <a:rPr lang="vi-VN" sz="2800" dirty="0">
                <a:latin typeface="+mj-lt"/>
              </a:rPr>
              <a:t>	</a:t>
            </a:r>
          </a:p>
        </p:txBody>
      </p:sp>
    </p:spTree>
    <p:extLst>
      <p:ext uri="{BB962C8B-B14F-4D97-AF65-F5344CB8AC3E}">
        <p14:creationId xmlns:p14="http://schemas.microsoft.com/office/powerpoint/2010/main" xmlns="" val="285624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circle(in)">
                                      <p:cBhvr>
                                        <p:cTn id="7" dur="2000"/>
                                        <p:tgtEl>
                                          <p:spTgt spid="2">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circle(in)">
                                      <p:cBhvr>
                                        <p:cTn id="10" dur="2000"/>
                                        <p:tgtEl>
                                          <p:spTgt spid="2">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 calcmode="lin" valueType="num">
                                      <p:cBhvr additive="base">
                                        <p:cTn id="1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 calcmode="lin" valueType="num">
                                      <p:cBhvr additive="base">
                                        <p:cTn id="2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 calcmode="lin" valueType="num">
                                      <p:cBhvr additive="base">
                                        <p:cTn id="2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animEffect transition="in" filter="fade">
                                      <p:cBhvr>
                                        <p:cTn id="33" dur="1000"/>
                                        <p:tgtEl>
                                          <p:spTgt spid="2">
                                            <p:txEl>
                                              <p:pRg st="11" end="11"/>
                                            </p:txEl>
                                          </p:spTgt>
                                        </p:tgtEl>
                                      </p:cBhvr>
                                    </p:animEffect>
                                    <p:anim calcmode="lin" valueType="num">
                                      <p:cBhvr>
                                        <p:cTn id="34"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4038600" y="1447801"/>
            <a:ext cx="6248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a:latin typeface="Arial" panose="020B0604020202020204" pitchFamily="34" charset="0"/>
            </a:endParaRPr>
          </a:p>
        </p:txBody>
      </p:sp>
      <p:sp>
        <p:nvSpPr>
          <p:cNvPr id="2" name="TextBox 1"/>
          <p:cNvSpPr txBox="1"/>
          <p:nvPr/>
        </p:nvSpPr>
        <p:spPr>
          <a:xfrm>
            <a:off x="1828800" y="228601"/>
            <a:ext cx="8153400" cy="4708981"/>
          </a:xfrm>
          <a:prstGeom prst="rect">
            <a:avLst/>
          </a:prstGeom>
          <a:noFill/>
        </p:spPr>
        <p:txBody>
          <a:bodyPr wrap="square" rtlCol="0">
            <a:spAutoFit/>
          </a:bodyPr>
          <a:lstStyle/>
          <a:p>
            <a:pPr marL="457200" indent="-457200" algn="just">
              <a:buFontTx/>
              <a:buChar char="-"/>
            </a:pPr>
            <a:r>
              <a:rPr lang="vi-VN" sz="3000" b="1" dirty="0">
                <a:latin typeface="+mj-lt"/>
              </a:rPr>
              <a:t>Phương pháp bảo vệ chính trị nội bộ</a:t>
            </a:r>
            <a:endParaRPr lang="en-US" sz="3000" b="1" dirty="0">
              <a:latin typeface="+mj-lt"/>
            </a:endParaRPr>
          </a:p>
          <a:p>
            <a:pPr algn="just"/>
            <a:endParaRPr lang="vi-VN" sz="3000" b="1" dirty="0">
              <a:latin typeface="+mj-lt"/>
            </a:endParaRPr>
          </a:p>
          <a:p>
            <a:pPr algn="just"/>
            <a:r>
              <a:rPr lang="vi-VN" sz="3000" dirty="0">
                <a:latin typeface="+mj-lt"/>
              </a:rPr>
              <a:t> 	+ Nâng cao nhận thức</a:t>
            </a:r>
          </a:p>
          <a:p>
            <a:pPr algn="just"/>
            <a:r>
              <a:rPr lang="vi-VN" sz="3000" dirty="0">
                <a:latin typeface="+mj-lt"/>
              </a:rPr>
              <a:t>	+ Thực hiện nghiêm công tác quản lý đảng viên</a:t>
            </a:r>
          </a:p>
          <a:p>
            <a:pPr algn="just"/>
            <a:r>
              <a:rPr lang="vi-VN" sz="3000" dirty="0">
                <a:latin typeface="+mj-lt"/>
              </a:rPr>
              <a:t>	+ Nắm bắt tình hình tư tưởng của đảng viên, đấu tranh phòng chống suy thoái</a:t>
            </a:r>
          </a:p>
          <a:p>
            <a:pPr algn="just"/>
            <a:r>
              <a:rPr lang="vi-VN" sz="3000" dirty="0">
                <a:latin typeface="+mj-lt"/>
              </a:rPr>
              <a:t>	+ Chống “Âm mưu diễn biến hòa bình</a:t>
            </a:r>
            <a:r>
              <a:rPr lang="en-US" sz="3000" dirty="0">
                <a:latin typeface="+mj-lt"/>
              </a:rPr>
              <a:t>”</a:t>
            </a:r>
            <a:r>
              <a:rPr lang="vi-VN" sz="3000" dirty="0">
                <a:latin typeface="+mj-lt"/>
              </a:rPr>
              <a:t> của các thế lực thù địch</a:t>
            </a:r>
            <a:endParaRPr lang="en-US" sz="3000" dirty="0">
              <a:latin typeface="+mj-lt"/>
            </a:endParaRPr>
          </a:p>
          <a:p>
            <a:pPr algn="just"/>
            <a:r>
              <a:rPr lang="vi-VN" sz="3000" dirty="0">
                <a:latin typeface="+mj-lt"/>
              </a:rPr>
              <a:t>	</a:t>
            </a:r>
          </a:p>
        </p:txBody>
      </p:sp>
    </p:spTree>
    <p:extLst>
      <p:ext uri="{BB962C8B-B14F-4D97-AF65-F5344CB8AC3E}">
        <p14:creationId xmlns:p14="http://schemas.microsoft.com/office/powerpoint/2010/main" xmlns="" val="16800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anim calcmode="lin" valueType="num">
                                      <p:cBhvr>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4D4DE8-1627-A168-0ABD-1B9F1EA737F9}"/>
              </a:ext>
            </a:extLst>
          </p:cNvPr>
          <p:cNvSpPr>
            <a:spLocks noGrp="1"/>
          </p:cNvSpPr>
          <p:nvPr>
            <p:ph type="title"/>
          </p:nvPr>
        </p:nvSpPr>
        <p:spPr>
          <a:xfrm>
            <a:off x="685800" y="457200"/>
            <a:ext cx="11315700" cy="457200"/>
          </a:xfrm>
        </p:spPr>
        <p:txBody>
          <a:bodyPr/>
          <a:lstStyle/>
          <a:p>
            <a:pPr algn="l"/>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2.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vận</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tổ</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chức</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cơ</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sở</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endParaRPr lang="en-US" sz="2800" dirty="0">
              <a:solidFill>
                <a:srgbClr val="000099"/>
              </a:solidFill>
            </a:endParaRPr>
          </a:p>
        </p:txBody>
      </p:sp>
      <p:sp>
        <p:nvSpPr>
          <p:cNvPr id="5" name="Content Placeholder 2">
            <a:extLst>
              <a:ext uri="{FF2B5EF4-FFF2-40B4-BE49-F238E27FC236}">
                <a16:creationId xmlns:a16="http://schemas.microsoft.com/office/drawing/2014/main" xmlns="" id="{86A0E6C8-3DC9-9A25-EFA0-2BDD99A0E161}"/>
              </a:ext>
            </a:extLst>
          </p:cNvPr>
          <p:cNvSpPr txBox="1">
            <a:spLocks/>
          </p:cNvSpPr>
          <p:nvPr/>
        </p:nvSpPr>
        <p:spPr bwMode="auto">
          <a:xfrm>
            <a:off x="381000" y="1143000"/>
            <a:ext cx="11201400" cy="281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Tx/>
              <a:buNone/>
            </a:pPr>
            <a:r>
              <a:rPr lang="en-US" altLang="vi-VN" sz="2600" b="1" dirty="0">
                <a:solidFill>
                  <a:srgbClr val="000099"/>
                </a:solidFill>
                <a:latin typeface="Verdana" panose="020B0604030504040204" pitchFamily="34" charset="0"/>
                <a:ea typeface="Verdana" panose="020B0604030504040204" pitchFamily="34" charset="0"/>
                <a:cs typeface="Verdana" panose="020B0604030504040204" pitchFamily="34" charset="0"/>
              </a:rPr>
              <a:t>2.1. </a:t>
            </a:r>
            <a:r>
              <a:rPr lang="en-US" altLang="vi-VN" sz="2600" b="1" dirty="0" err="1">
                <a:solidFill>
                  <a:srgbClr val="000099"/>
                </a:solidFill>
                <a:latin typeface="Verdana" panose="020B0604030504040204" pitchFamily="34" charset="0"/>
                <a:ea typeface="Verdana" panose="020B0604030504040204" pitchFamily="34" charset="0"/>
                <a:cs typeface="Verdana" panose="020B0604030504040204" pitchFamily="34" charset="0"/>
              </a:rPr>
              <a:t>Khái</a:t>
            </a:r>
            <a:r>
              <a:rPr lang="en-US" altLang="vi-VN" sz="26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b="1" dirty="0" err="1">
                <a:solidFill>
                  <a:srgbClr val="000099"/>
                </a:solidFill>
                <a:latin typeface="Verdana" panose="020B0604030504040204" pitchFamily="34" charset="0"/>
                <a:ea typeface="Verdana" panose="020B0604030504040204" pitchFamily="34" charset="0"/>
                <a:cs typeface="Verdana" panose="020B0604030504040204" pitchFamily="34" charset="0"/>
              </a:rPr>
              <a:t>niệm</a:t>
            </a:r>
            <a:r>
              <a:rPr lang="en-US" altLang="vi-VN" dirty="0">
                <a:solidFill>
                  <a:srgbClr val="000099"/>
                </a:solidFill>
                <a:latin typeface="Verdana" panose="020B0604030504040204" pitchFamily="34" charset="0"/>
                <a:ea typeface="Verdana" panose="020B0604030504040204" pitchFamily="34" charset="0"/>
                <a:cs typeface="Verdana" panose="020B0604030504040204" pitchFamily="34" charset="0"/>
              </a:rPr>
              <a:t>	</a:t>
            </a:r>
          </a:p>
          <a:p>
            <a:pPr algn="just">
              <a:buFontTx/>
              <a:buNone/>
            </a:pP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vận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là</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vận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động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tất</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cả</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lực</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lượng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mỗi</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một</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người</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không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để</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sót</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một</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người</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nào</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góp</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thành</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lực</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lượng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toàn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để</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thực</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hành</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những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việc</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nên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làm</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những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việc</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phủ</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và</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Đoàn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thể</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đã</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giao</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cho</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algn="just">
              <a:buFontTx/>
              <a:buNone/>
            </a:pPr>
            <a:r>
              <a:rPr lang="en-US" altLang="vi-VN"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rPr>
              <a:t>(</a:t>
            </a:r>
            <a:r>
              <a:rPr lang="en-US" altLang="vi-VN" sz="2400" i="1" dirty="0" err="1">
                <a:solidFill>
                  <a:srgbClr val="000099"/>
                </a:solidFill>
                <a:latin typeface="Verdana" panose="020B0604030504040204" pitchFamily="34" charset="0"/>
                <a:ea typeface="Verdana" panose="020B0604030504040204" pitchFamily="34" charset="0"/>
                <a:cs typeface="Verdana" panose="020B0604030504040204" pitchFamily="34" charset="0"/>
              </a:rPr>
              <a:t>Hồ</a:t>
            </a:r>
            <a:r>
              <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400" i="1" dirty="0" err="1">
                <a:solidFill>
                  <a:srgbClr val="000099"/>
                </a:solidFill>
                <a:latin typeface="Verdana" panose="020B0604030504040204" pitchFamily="34" charset="0"/>
                <a:ea typeface="Verdana" panose="020B0604030504040204" pitchFamily="34" charset="0"/>
                <a:cs typeface="Verdana" panose="020B0604030504040204" pitchFamily="34" charset="0"/>
              </a:rPr>
              <a:t>Chí</a:t>
            </a:r>
            <a:r>
              <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rPr>
              <a:t> Minh: </a:t>
            </a:r>
            <a:r>
              <a:rPr lang="en-US" altLang="vi-VN" sz="2400" i="1" dirty="0" err="1">
                <a:solidFill>
                  <a:srgbClr val="000099"/>
                </a:solidFill>
                <a:latin typeface="Verdana" panose="020B0604030504040204" pitchFamily="34" charset="0"/>
                <a:ea typeface="Verdana" panose="020B0604030504040204" pitchFamily="34" charset="0"/>
                <a:cs typeface="Verdana" panose="020B0604030504040204" pitchFamily="34" charset="0"/>
              </a:rPr>
              <a:t>Toàn</a:t>
            </a:r>
            <a:r>
              <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400" i="1" dirty="0" err="1">
                <a:solidFill>
                  <a:srgbClr val="000099"/>
                </a:solidFill>
                <a:latin typeface="Verdana" panose="020B0604030504040204" pitchFamily="34" charset="0"/>
                <a:ea typeface="Verdana" panose="020B0604030504040204" pitchFamily="34" charset="0"/>
                <a:cs typeface="Verdana" panose="020B0604030504040204" pitchFamily="34" charset="0"/>
              </a:rPr>
              <a:t>tập</a:t>
            </a:r>
            <a:r>
              <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400" i="1" dirty="0" err="1">
                <a:solidFill>
                  <a:srgbClr val="000099"/>
                </a:solidFill>
                <a:latin typeface="Verdana" panose="020B0604030504040204" pitchFamily="34" charset="0"/>
                <a:ea typeface="Verdana" panose="020B0604030504040204" pitchFamily="34" charset="0"/>
                <a:cs typeface="Verdana" panose="020B0604030504040204" pitchFamily="34" charset="0"/>
              </a:rPr>
              <a:t>Nxb</a:t>
            </a:r>
            <a:r>
              <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400" i="1"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400" i="1" dirty="0" err="1">
                <a:solidFill>
                  <a:srgbClr val="000099"/>
                </a:solidFill>
                <a:latin typeface="Verdana" panose="020B0604030504040204" pitchFamily="34" charset="0"/>
                <a:ea typeface="Verdana" panose="020B0604030504040204" pitchFamily="34" charset="0"/>
                <a:cs typeface="Verdana" panose="020B0604030504040204" pitchFamily="34" charset="0"/>
              </a:rPr>
              <a:t>trị</a:t>
            </a:r>
            <a:r>
              <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400" i="1" dirty="0" err="1">
                <a:solidFill>
                  <a:srgbClr val="000099"/>
                </a:solidFill>
                <a:latin typeface="Verdana" panose="020B0604030504040204" pitchFamily="34" charset="0"/>
                <a:ea typeface="Verdana" panose="020B0604030504040204" pitchFamily="34" charset="0"/>
                <a:cs typeface="Verdana" panose="020B0604030504040204" pitchFamily="34" charset="0"/>
              </a:rPr>
              <a:t>quốc</a:t>
            </a:r>
            <a:r>
              <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400" i="1" dirty="0" err="1">
                <a:solidFill>
                  <a:srgbClr val="000099"/>
                </a:solidFill>
                <a:latin typeface="Verdana" panose="020B0604030504040204" pitchFamily="34" charset="0"/>
                <a:ea typeface="Verdana" panose="020B0604030504040204" pitchFamily="34" charset="0"/>
                <a:cs typeface="Verdana" panose="020B0604030504040204" pitchFamily="34" charset="0"/>
              </a:rPr>
              <a:t>gia</a:t>
            </a:r>
            <a:r>
              <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rPr>
              <a:t>, Hà </a:t>
            </a:r>
            <a:r>
              <a:rPr lang="en-US" altLang="vi-VN" sz="2400" i="1" dirty="0" err="1">
                <a:solidFill>
                  <a:srgbClr val="000099"/>
                </a:solidFill>
                <a:latin typeface="Verdana" panose="020B0604030504040204" pitchFamily="34" charset="0"/>
                <a:ea typeface="Verdana" panose="020B0604030504040204" pitchFamily="34" charset="0"/>
                <a:cs typeface="Verdana" panose="020B0604030504040204" pitchFamily="34" charset="0"/>
              </a:rPr>
              <a:t>Nội</a:t>
            </a:r>
            <a:r>
              <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rPr>
              <a:t>, 1995, </a:t>
            </a:r>
            <a:r>
              <a:rPr lang="en-US" altLang="vi-VN" sz="2400" i="1" dirty="0" err="1">
                <a:solidFill>
                  <a:srgbClr val="000099"/>
                </a:solidFill>
                <a:latin typeface="Verdana" panose="020B0604030504040204" pitchFamily="34" charset="0"/>
                <a:ea typeface="Verdana" panose="020B0604030504040204" pitchFamily="34" charset="0"/>
                <a:cs typeface="Verdana" panose="020B0604030504040204" pitchFamily="34" charset="0"/>
              </a:rPr>
              <a:t>tập</a:t>
            </a:r>
            <a:r>
              <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rPr>
              <a:t> 5, </a:t>
            </a:r>
            <a:r>
              <a:rPr lang="en-US" altLang="vi-VN" sz="2400" i="1" dirty="0" err="1">
                <a:solidFill>
                  <a:srgbClr val="000099"/>
                </a:solidFill>
                <a:latin typeface="Verdana" panose="020B0604030504040204" pitchFamily="34" charset="0"/>
                <a:ea typeface="Verdana" panose="020B0604030504040204" pitchFamily="34" charset="0"/>
                <a:cs typeface="Verdana" panose="020B0604030504040204" pitchFamily="34" charset="0"/>
              </a:rPr>
              <a:t>trang</a:t>
            </a:r>
            <a:r>
              <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rPr>
              <a:t> 698)</a:t>
            </a:r>
          </a:p>
        </p:txBody>
      </p:sp>
    </p:spTree>
    <p:extLst>
      <p:ext uri="{BB962C8B-B14F-4D97-AF65-F5344CB8AC3E}">
        <p14:creationId xmlns:p14="http://schemas.microsoft.com/office/powerpoint/2010/main" xmlns="" val="2384216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0D4576B-1915-467D-A4AA-60EAEC96E55C}"/>
              </a:ext>
            </a:extLst>
          </p:cNvPr>
          <p:cNvSpPr>
            <a:spLocks noGrp="1"/>
          </p:cNvSpPr>
          <p:nvPr>
            <p:ph sz="quarter" idx="1"/>
          </p:nvPr>
        </p:nvSpPr>
        <p:spPr>
          <a:xfrm>
            <a:off x="609600" y="1447800"/>
            <a:ext cx="10972800" cy="5029200"/>
          </a:xfrm>
        </p:spPr>
        <p:txBody>
          <a:bodyPr/>
          <a:lstStyle/>
          <a:p>
            <a:pPr marL="0" indent="0" algn="just">
              <a:spcBef>
                <a:spcPts val="600"/>
              </a:spcBef>
              <a:spcAft>
                <a:spcPts val="600"/>
              </a:spcAft>
              <a:buNone/>
            </a:pP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Mặt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được</a:t>
            </a:r>
            <a:endPar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algn="just">
              <a:spcBef>
                <a:spcPts val="600"/>
              </a:spcBef>
              <a:spcAft>
                <a:spcPts val="600"/>
              </a:spcAft>
              <a:buFontTx/>
              <a:buChar char="-"/>
            </a:pP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xây</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dựng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cố</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TCCSĐ,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nâng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cao</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chất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lượng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viên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được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quan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tâm</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hơn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có</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chuyển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biến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tích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cực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algn="just">
              <a:spcBef>
                <a:spcPts val="600"/>
              </a:spcBef>
              <a:spcAft>
                <a:spcPts val="600"/>
              </a:spcAft>
              <a:buFontTx/>
              <a:buChar char="-"/>
            </a:pP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Số</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lượng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TCCSĐ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giảm</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do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được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kiện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toàn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phù</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hợp</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với</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việc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sắp</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xếp</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tinh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gọn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tổ</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chức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bộ</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máy</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hệ</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thống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trị</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algn="just">
              <a:spcBef>
                <a:spcPts val="600"/>
              </a:spcBef>
              <a:spcAft>
                <a:spcPts val="600"/>
              </a:spcAft>
              <a:buFontTx/>
              <a:buChar char="-"/>
            </a:pP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Tổ</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chức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trong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các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khu</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nghiệp</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khu</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chế</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xuất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được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cố</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nâng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cao</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chất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lượng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hoạt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động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algn="just">
              <a:spcBef>
                <a:spcPts val="600"/>
              </a:spcBef>
              <a:spcAft>
                <a:spcPts val="600"/>
              </a:spcAft>
              <a:buFontTx/>
              <a:buChar char="-"/>
            </a:pP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Chuyển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viên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về</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sinh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hoạt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với</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các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chi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bộ</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khu</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cư</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góp</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phần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nâng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cao</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chất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lượng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hoạt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động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marL="0" indent="0" algn="just">
              <a:spcBef>
                <a:spcPts val="600"/>
              </a:spcBef>
              <a:spcAft>
                <a:spcPts val="600"/>
              </a:spcAft>
            </a:pPr>
            <a:endPar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xmlns="" id="{C14D4DE8-1627-A168-0ABD-1B9F1EA737F9}"/>
              </a:ext>
            </a:extLst>
          </p:cNvPr>
          <p:cNvSpPr>
            <a:spLocks noGrp="1"/>
          </p:cNvSpPr>
          <p:nvPr>
            <p:ph type="title"/>
          </p:nvPr>
        </p:nvSpPr>
        <p:spPr>
          <a:xfrm>
            <a:off x="584812" y="228600"/>
            <a:ext cx="11315700" cy="457200"/>
          </a:xfrm>
        </p:spPr>
        <p:txBody>
          <a:bodyPr/>
          <a:lstStyle/>
          <a:p>
            <a:pPr algn="l"/>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1.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tổ</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chức</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tổ</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chức</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cơ</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sở</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endParaRPr lang="en-US" sz="2800" dirty="0">
              <a:solidFill>
                <a:srgbClr val="000099"/>
              </a:solidFill>
            </a:endParaRPr>
          </a:p>
        </p:txBody>
      </p:sp>
      <p:sp>
        <p:nvSpPr>
          <p:cNvPr id="4" name="Title 1">
            <a:extLst>
              <a:ext uri="{FF2B5EF4-FFF2-40B4-BE49-F238E27FC236}">
                <a16:creationId xmlns:a16="http://schemas.microsoft.com/office/drawing/2014/main" xmlns="" id="{41B57FA4-D9BD-3961-DA2A-31A853D0B518}"/>
              </a:ext>
            </a:extLst>
          </p:cNvPr>
          <p:cNvSpPr txBox="1">
            <a:spLocks/>
          </p:cNvSpPr>
          <p:nvPr/>
        </p:nvSpPr>
        <p:spPr bwMode="auto">
          <a:xfrm>
            <a:off x="593075" y="784034"/>
            <a:ext cx="113157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1.1.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Thực</a:t>
            </a:r>
            <a:r>
              <a:rPr lang="en-US" altLang="en-US" sz="28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b="1" dirty="0" err="1">
                <a:solidFill>
                  <a:srgbClr val="000099"/>
                </a:solidFill>
                <a:latin typeface="Verdana" panose="020B0604030504040204" pitchFamily="34" charset="0"/>
                <a:ea typeface="Verdana" panose="020B0604030504040204" pitchFamily="34" charset="0"/>
                <a:cs typeface="Verdana" panose="020B0604030504040204" pitchFamily="34" charset="0"/>
              </a:rPr>
              <a:t>trạng</a:t>
            </a:r>
            <a:endParaRPr lang="en-US" sz="2800" dirty="0">
              <a:solidFill>
                <a:srgbClr val="000099"/>
              </a:solidFill>
            </a:endParaRPr>
          </a:p>
        </p:txBody>
      </p:sp>
    </p:spTree>
    <p:extLst>
      <p:ext uri="{BB962C8B-B14F-4D97-AF65-F5344CB8AC3E}">
        <p14:creationId xmlns:p14="http://schemas.microsoft.com/office/powerpoint/2010/main" xmlns="" val="3848006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1000"/>
                                        <p:tgtEl>
                                          <p:spTgt spid="3">
                                            <p:txEl>
                                              <p:pRg st="4" end="4"/>
                                            </p:txEl>
                                          </p:spTgt>
                                        </p:tgtEl>
                                      </p:cBhvr>
                                    </p:animEffect>
                                    <p:anim calcmode="lin" valueType="num">
                                      <p:cBhvr>
                                        <p:cTn id="4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0D4576B-1915-467D-A4AA-60EAEC96E55C}"/>
              </a:ext>
            </a:extLst>
          </p:cNvPr>
          <p:cNvSpPr>
            <a:spLocks noGrp="1"/>
          </p:cNvSpPr>
          <p:nvPr>
            <p:ph sz="quarter" idx="1"/>
          </p:nvPr>
        </p:nvSpPr>
        <p:spPr>
          <a:xfrm>
            <a:off x="584812" y="1523999"/>
            <a:ext cx="11443312" cy="4970443"/>
          </a:xfrm>
        </p:spPr>
        <p:txBody>
          <a:bodyPr/>
          <a:lstStyle/>
          <a:p>
            <a:pPr marL="0" indent="0" algn="just">
              <a:spcBef>
                <a:spcPts val="600"/>
              </a:spcBef>
              <a:spcAft>
                <a:spcPts val="600"/>
              </a:spcAft>
              <a:buFont typeface="Wingdings 2" panose="05020102010507070707" pitchFamily="18" charset="2"/>
              <a:buNone/>
            </a:pPr>
            <a:r>
              <a:rPr lang="en-US" altLang="vi-VN" sz="2800" dirty="0">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 </a:t>
            </a:r>
            <a:r>
              <a:rPr lang="en-US" altLang="vi-VN"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Mặt</a:t>
            </a:r>
            <a:r>
              <a:rPr lang="en-US" altLang="vi-VN"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được</a:t>
            </a:r>
            <a:endParaRPr lang="en-US" altLang="vi-VN" sz="2800"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0" indent="0" algn="just">
              <a:spcBef>
                <a:spcPts val="600"/>
              </a:spcBef>
              <a:spcAft>
                <a:spcPts val="600"/>
              </a:spcAft>
              <a:buFont typeface="Wingdings 2" panose="05020102010507070707" pitchFamily="18" charset="2"/>
              <a:buNone/>
            </a:pPr>
            <a:r>
              <a:rPr lang="en-US" altLang="vi-VN"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Nhận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thức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trách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nhiệm</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cấp</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ủy</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tổ</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chức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và</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hệ</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thống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trị</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cơ</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sở</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về</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vận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được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nâng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cao</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a:t>
            </a:r>
            <a:endParaRPr lang="en-US" altLang="vi-VN" sz="2800"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0" indent="0" algn="just">
              <a:spcBef>
                <a:spcPts val="600"/>
              </a:spcBef>
              <a:spcAft>
                <a:spcPts val="600"/>
              </a:spcAft>
              <a:buFont typeface="Wingdings 2" panose="05020102010507070707" pitchFamily="18" charset="2"/>
              <a:buNone/>
            </a:pPr>
            <a:r>
              <a:rPr lang="en-US" altLang="vi-VN"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vận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hệ</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thống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trị</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được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thực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hiện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khá</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đồng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bộ</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a:t>
            </a:r>
            <a:endParaRPr lang="en-US" altLang="vi-VN" sz="2800"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0" indent="0" algn="just">
              <a:spcBef>
                <a:spcPts val="600"/>
              </a:spcBef>
              <a:spcAft>
                <a:spcPts val="600"/>
              </a:spcAft>
              <a:buFont typeface="Wingdings 2" panose="05020102010507070707" pitchFamily="18" charset="2"/>
              <a:buNone/>
            </a:pP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tiếp</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đối</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thoại</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với</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người</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đứng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đầu</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cấp</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ủy</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quyền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từng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bước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đi</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vào</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nền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nếp</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marL="0" indent="0" algn="just">
              <a:spcBef>
                <a:spcPts val="600"/>
              </a:spcBef>
              <a:spcAft>
                <a:spcPts val="600"/>
              </a:spcAft>
              <a:buFont typeface="Wingdings 2" panose="05020102010507070707" pitchFamily="18" charset="2"/>
              <a:buNone/>
            </a:pP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Hoạt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động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giám</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sát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phản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biện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xã</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hội</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tham</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gia</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xây</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dựng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được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đẩy</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mạnh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có</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chuyển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biến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tích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cực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a:t>
            </a:r>
            <a:endParaRPr lang="en-US" altLang="vi-VN" sz="2800" dirty="0">
              <a:solidFill>
                <a:srgbClr val="000099"/>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xmlns="" id="{C14D4DE8-1627-A168-0ABD-1B9F1EA737F9}"/>
              </a:ext>
            </a:extLst>
          </p:cNvPr>
          <p:cNvSpPr>
            <a:spLocks noGrp="1"/>
          </p:cNvSpPr>
          <p:nvPr>
            <p:ph type="title"/>
          </p:nvPr>
        </p:nvSpPr>
        <p:spPr>
          <a:xfrm>
            <a:off x="559412" y="372739"/>
            <a:ext cx="11315700" cy="457200"/>
          </a:xfrm>
        </p:spPr>
        <p:txBody>
          <a:bodyPr/>
          <a:lstStyle/>
          <a:p>
            <a:pPr algn="l"/>
            <a:r>
              <a:rPr lang="en-US" altLang="en-US" sz="2600" b="1" dirty="0">
                <a:solidFill>
                  <a:srgbClr val="000099"/>
                </a:solidFill>
                <a:latin typeface="Verdana" panose="020B0604030504040204" pitchFamily="34" charset="0"/>
                <a:ea typeface="Verdana" panose="020B0604030504040204" pitchFamily="34" charset="0"/>
                <a:cs typeface="Verdana" panose="020B0604030504040204" pitchFamily="34" charset="0"/>
              </a:rPr>
              <a:t>2. </a:t>
            </a:r>
            <a:r>
              <a:rPr lang="en-US" altLang="en-US" sz="26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6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6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rgbClr val="000099"/>
                </a:solidFill>
                <a:latin typeface="Verdana" panose="020B0604030504040204" pitchFamily="34" charset="0"/>
                <a:ea typeface="Verdana" panose="020B0604030504040204" pitchFamily="34" charset="0"/>
                <a:cs typeface="Verdana" panose="020B0604030504040204" pitchFamily="34" charset="0"/>
              </a:rPr>
              <a:t>vận</a:t>
            </a:r>
            <a:r>
              <a:rPr lang="en-US" altLang="en-US" sz="26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rgbClr val="000099"/>
                </a:solidFill>
                <a:latin typeface="Verdana" panose="020B0604030504040204" pitchFamily="34" charset="0"/>
                <a:ea typeface="Verdana" panose="020B0604030504040204" pitchFamily="34" charset="0"/>
                <a:cs typeface="Verdana" panose="020B0604030504040204" pitchFamily="34" charset="0"/>
              </a:rPr>
              <a:t>tổ</a:t>
            </a:r>
            <a:r>
              <a:rPr lang="en-US" altLang="en-US" sz="26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chức</a:t>
            </a:r>
            <a:r>
              <a:rPr lang="en-US" altLang="en-US" sz="26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rgbClr val="000099"/>
                </a:solidFill>
                <a:latin typeface="Verdana" panose="020B0604030504040204" pitchFamily="34" charset="0"/>
                <a:ea typeface="Verdana" panose="020B0604030504040204" pitchFamily="34" charset="0"/>
                <a:cs typeface="Verdana" panose="020B0604030504040204" pitchFamily="34" charset="0"/>
              </a:rPr>
              <a:t>cơ</a:t>
            </a:r>
            <a:r>
              <a:rPr lang="en-US" altLang="en-US" sz="26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rgbClr val="000099"/>
                </a:solidFill>
                <a:latin typeface="Verdana" panose="020B0604030504040204" pitchFamily="34" charset="0"/>
                <a:ea typeface="Verdana" panose="020B0604030504040204" pitchFamily="34" charset="0"/>
                <a:cs typeface="Verdana" panose="020B0604030504040204" pitchFamily="34" charset="0"/>
              </a:rPr>
              <a:t>sở</a:t>
            </a:r>
            <a:r>
              <a:rPr lang="en-US" altLang="en-US" sz="26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endParaRPr lang="en-US" sz="2600" dirty="0">
              <a:solidFill>
                <a:srgbClr val="000099"/>
              </a:solidFill>
            </a:endParaRPr>
          </a:p>
        </p:txBody>
      </p:sp>
      <p:sp>
        <p:nvSpPr>
          <p:cNvPr id="4" name="Title 1">
            <a:extLst>
              <a:ext uri="{FF2B5EF4-FFF2-40B4-BE49-F238E27FC236}">
                <a16:creationId xmlns:a16="http://schemas.microsoft.com/office/drawing/2014/main" xmlns="" id="{41B57FA4-D9BD-3961-DA2A-31A853D0B518}"/>
              </a:ext>
            </a:extLst>
          </p:cNvPr>
          <p:cNvSpPr txBox="1">
            <a:spLocks/>
          </p:cNvSpPr>
          <p:nvPr/>
        </p:nvSpPr>
        <p:spPr bwMode="auto">
          <a:xfrm>
            <a:off x="584812" y="948369"/>
            <a:ext cx="113157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2600" b="1" dirty="0">
                <a:solidFill>
                  <a:srgbClr val="000099"/>
                </a:solidFill>
                <a:latin typeface="Verdana" panose="020B0604030504040204" pitchFamily="34" charset="0"/>
                <a:ea typeface="Verdana" panose="020B0604030504040204" pitchFamily="34" charset="0"/>
                <a:cs typeface="Verdana" panose="020B0604030504040204" pitchFamily="34" charset="0"/>
              </a:rPr>
              <a:t>2.1. </a:t>
            </a:r>
            <a:r>
              <a:rPr lang="en-US" altLang="en-US" sz="2600" b="1" dirty="0" err="1">
                <a:solidFill>
                  <a:srgbClr val="000099"/>
                </a:solidFill>
                <a:latin typeface="Verdana" panose="020B0604030504040204" pitchFamily="34" charset="0"/>
                <a:ea typeface="Verdana" panose="020B0604030504040204" pitchFamily="34" charset="0"/>
                <a:cs typeface="Verdana" panose="020B0604030504040204" pitchFamily="34" charset="0"/>
              </a:rPr>
              <a:t>Thực</a:t>
            </a:r>
            <a:r>
              <a:rPr lang="en-US" altLang="en-US" sz="2600"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rgbClr val="000099"/>
                </a:solidFill>
                <a:latin typeface="Verdana" panose="020B0604030504040204" pitchFamily="34" charset="0"/>
                <a:ea typeface="Verdana" panose="020B0604030504040204" pitchFamily="34" charset="0"/>
                <a:cs typeface="Verdana" panose="020B0604030504040204" pitchFamily="34" charset="0"/>
              </a:rPr>
              <a:t>trạng</a:t>
            </a:r>
            <a:endParaRPr lang="en-US" sz="2600" dirty="0">
              <a:solidFill>
                <a:srgbClr val="000099"/>
              </a:solidFill>
            </a:endParaRPr>
          </a:p>
        </p:txBody>
      </p:sp>
    </p:spTree>
    <p:extLst>
      <p:ext uri="{BB962C8B-B14F-4D97-AF65-F5344CB8AC3E}">
        <p14:creationId xmlns:p14="http://schemas.microsoft.com/office/powerpoint/2010/main" xmlns="" val="1415745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7" presetClass="entr" presetSubtype="0" fill="hold" grpId="0"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7" presetClass="entr" presetSubtype="0" fill="hold" grpId="0"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4D6ECC-58A9-4032-48FD-3C41B5303190}"/>
              </a:ext>
            </a:extLst>
          </p:cNvPr>
          <p:cNvSpPr>
            <a:spLocks noGrp="1"/>
          </p:cNvSpPr>
          <p:nvPr>
            <p:ph type="title"/>
          </p:nvPr>
        </p:nvSpPr>
        <p:spPr>
          <a:xfrm>
            <a:off x="609600" y="427037"/>
            <a:ext cx="10972800" cy="457198"/>
          </a:xfrm>
        </p:spPr>
        <p:txBody>
          <a:bodyPr/>
          <a:lstStyle/>
          <a:p>
            <a:pPr algn="l"/>
            <a:r>
              <a:rPr lang="en-US" altLang="vi-VN" sz="2400" dirty="0">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 </a:t>
            </a:r>
            <a:r>
              <a:rPr lang="en-US" sz="2600" dirty="0" err="1">
                <a:solidFill>
                  <a:srgbClr val="000099"/>
                </a:solidFill>
                <a:latin typeface="Verdana" panose="020B0604030504040204" pitchFamily="34" charset="0"/>
                <a:ea typeface="Verdana" panose="020B0604030504040204" pitchFamily="34" charset="0"/>
              </a:rPr>
              <a:t>Hạn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chế</a:t>
            </a:r>
            <a:endParaRPr lang="en-US" sz="2600" dirty="0">
              <a:solidFill>
                <a:srgbClr val="000099"/>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xmlns="" id="{5EF4EEEB-DF5B-FD99-D428-4EB8593534EF}"/>
              </a:ext>
            </a:extLst>
          </p:cNvPr>
          <p:cNvSpPr>
            <a:spLocks noGrp="1"/>
          </p:cNvSpPr>
          <p:nvPr>
            <p:ph idx="1"/>
          </p:nvPr>
        </p:nvSpPr>
        <p:spPr>
          <a:xfrm>
            <a:off x="575631" y="990600"/>
            <a:ext cx="10972800" cy="5211764"/>
          </a:xfrm>
        </p:spPr>
        <p:txBody>
          <a:bodyPr/>
          <a:lstStyle/>
          <a:p>
            <a:pPr algn="just">
              <a:spcBef>
                <a:spcPts val="600"/>
              </a:spcBef>
              <a:spcAft>
                <a:spcPts val="600"/>
              </a:spcAft>
              <a:buFontTx/>
              <a:buChar char="-"/>
            </a:pP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ánh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giá</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dự</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báo</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tình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hình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nhất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là</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ở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những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địa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bàn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phức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tạp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còn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chưa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kịp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thời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sâu</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sát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việc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nắm</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tâm</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tư</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nguyện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vọng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nhu</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cầu</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chưa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kịp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thời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algn="just">
              <a:spcBef>
                <a:spcPts val="600"/>
              </a:spcBef>
              <a:spcAft>
                <a:spcPts val="600"/>
              </a:spcAft>
              <a:buFontTx/>
              <a:buChar char="-"/>
            </a:pP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tuyên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truyền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đường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lối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chủ</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trương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sách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pháp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luật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Nhà</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nước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nhất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là</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những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vấn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đề</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liên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quan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đến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quyền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lợi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ích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hợp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pháp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còn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một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số</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bất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cập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algn="just">
              <a:spcBef>
                <a:spcPts val="600"/>
              </a:spcBef>
              <a:spcAft>
                <a:spcPts val="600"/>
              </a:spcAft>
              <a:buFontTx/>
              <a:buChar char="-"/>
            </a:pP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Phương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pháp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vận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động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tập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hợp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chưa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phù</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hợp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với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từng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đối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tượng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việc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đổi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mới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nội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dung,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phương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thức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hoạt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động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còn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đơn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điệu</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chưa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thu</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hút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được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đông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đảo</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a:buFontTx/>
              <a:buChar char="-"/>
            </a:pPr>
            <a:endParaRPr lang="en-US" dirty="0"/>
          </a:p>
        </p:txBody>
      </p:sp>
    </p:spTree>
    <p:extLst>
      <p:ext uri="{BB962C8B-B14F-4D97-AF65-F5344CB8AC3E}">
        <p14:creationId xmlns:p14="http://schemas.microsoft.com/office/powerpoint/2010/main" xmlns="" val="2040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4D6ECC-58A9-4032-48FD-3C41B5303190}"/>
              </a:ext>
            </a:extLst>
          </p:cNvPr>
          <p:cNvSpPr>
            <a:spLocks noGrp="1"/>
          </p:cNvSpPr>
          <p:nvPr>
            <p:ph type="title"/>
          </p:nvPr>
        </p:nvSpPr>
        <p:spPr>
          <a:xfrm>
            <a:off x="609600" y="427037"/>
            <a:ext cx="10972800" cy="457198"/>
          </a:xfrm>
        </p:spPr>
        <p:txBody>
          <a:bodyPr/>
          <a:lstStyle/>
          <a:p>
            <a:pPr algn="l"/>
            <a:r>
              <a:rPr lang="en-US" altLang="vi-VN" sz="2400" dirty="0">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 </a:t>
            </a:r>
            <a:r>
              <a:rPr lang="en-US" sz="2600" dirty="0" err="1">
                <a:solidFill>
                  <a:srgbClr val="000099"/>
                </a:solidFill>
                <a:latin typeface="Verdana" panose="020B0604030504040204" pitchFamily="34" charset="0"/>
                <a:ea typeface="Verdana" panose="020B0604030504040204" pitchFamily="34" charset="0"/>
              </a:rPr>
              <a:t>Hạn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chế</a:t>
            </a:r>
            <a:endParaRPr lang="en-US" sz="2600" dirty="0">
              <a:solidFill>
                <a:srgbClr val="000099"/>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xmlns="" id="{5EF4EEEB-DF5B-FD99-D428-4EB8593534EF}"/>
              </a:ext>
            </a:extLst>
          </p:cNvPr>
          <p:cNvSpPr>
            <a:spLocks noGrp="1"/>
          </p:cNvSpPr>
          <p:nvPr>
            <p:ph idx="1"/>
          </p:nvPr>
        </p:nvSpPr>
        <p:spPr>
          <a:xfrm>
            <a:off x="609600" y="1066800"/>
            <a:ext cx="10972800" cy="5211764"/>
          </a:xfrm>
        </p:spPr>
        <p:txBody>
          <a:bodyPr/>
          <a:lstStyle/>
          <a:p>
            <a:pPr algn="just">
              <a:spcBef>
                <a:spcPts val="600"/>
              </a:spcBef>
              <a:spcAft>
                <a:spcPts val="600"/>
              </a:spcAft>
              <a:buFontTx/>
              <a:buChar char="-"/>
            </a:pP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ai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trò</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giám</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sát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phản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biện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xã</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hội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Mặt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trận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Tổ</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quốc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các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tổ</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chức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trị</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xã</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hội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và</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ở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một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số</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nơi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chưa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thường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xuyên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hiệu</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quả</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còn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thấp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nhất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là</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giám</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sát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việc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tu</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dưỡng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rèn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luyện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đạo</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đức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lối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sống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cán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bộ</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viên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p>
          <a:p>
            <a:pPr algn="just">
              <a:spcBef>
                <a:spcPts val="600"/>
              </a:spcBef>
              <a:spcAft>
                <a:spcPts val="600"/>
              </a:spcAft>
              <a:buFontTx/>
              <a:buChar char="-"/>
            </a:pP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Một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số</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cấp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ủy</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tổ</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chức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chưa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nêu</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cao</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tinh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thần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trách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nhiệm</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một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số</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nơi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còn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chưa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coi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trọng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việc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lấy</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ý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kiến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nên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các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sách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chưa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đáp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ứng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được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nguyện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vọng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lợi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ích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algn="just">
              <a:spcBef>
                <a:spcPts val="600"/>
              </a:spcBef>
              <a:spcAft>
                <a:spcPts val="600"/>
              </a:spcAft>
              <a:buFontTx/>
              <a:buChar char="-"/>
            </a:pP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kiểm</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sơ</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kết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tổng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kết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vận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tổ</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chức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cơ</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sở</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chưa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được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quan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tâm</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đúng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mức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endParaRPr lang="en-US" sz="2600" dirty="0"/>
          </a:p>
        </p:txBody>
      </p:sp>
    </p:spTree>
    <p:extLst>
      <p:ext uri="{BB962C8B-B14F-4D97-AF65-F5344CB8AC3E}">
        <p14:creationId xmlns:p14="http://schemas.microsoft.com/office/powerpoint/2010/main" xmlns="" val="429321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45CC118-8B39-333B-87FD-9CE40A470543}"/>
              </a:ext>
            </a:extLst>
          </p:cNvPr>
          <p:cNvSpPr txBox="1">
            <a:spLocks/>
          </p:cNvSpPr>
          <p:nvPr/>
        </p:nvSpPr>
        <p:spPr bwMode="auto">
          <a:xfrm>
            <a:off x="609600" y="533400"/>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822325"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096963"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1371600" indent="-228600">
              <a:spcBef>
                <a:spcPts val="375"/>
              </a:spcBef>
              <a:buClr>
                <a:srgbClr val="A28E6A"/>
              </a:buClr>
              <a:buChar char="o"/>
              <a:defRPr sz="2000">
                <a:solidFill>
                  <a:schemeClr val="tx1"/>
                </a:solidFill>
                <a:latin typeface="Perpetua" panose="02020502060401020303" pitchFamily="18" charset="0"/>
              </a:defRPr>
            </a:lvl5pPr>
            <a:lvl6pPr marL="1828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286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2743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2004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just" eaLnBrk="1" hangingPunct="1">
              <a:buFontTx/>
              <a:buNone/>
            </a:pP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2.2.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Giải</a:t>
            </a: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pháp</a:t>
            </a:r>
            <a:endPar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algn="just" eaLnBrk="1" hangingPunct="1">
              <a:buFontTx/>
              <a:buNone/>
            </a:pPr>
            <a:r>
              <a:rPr lang="en-US" altLang="vi-VN" dirty="0">
                <a:solidFill>
                  <a:srgbClr val="000099"/>
                </a:solidFill>
                <a:latin typeface="Verdana" panose="020B0604030504040204" pitchFamily="34" charset="0"/>
                <a:ea typeface="Verdana" panose="020B0604030504040204" pitchFamily="34" charset="0"/>
                <a:cs typeface="Verdana" panose="020B0604030504040204" pitchFamily="34" charset="0"/>
              </a:rPr>
              <a:t>	</a:t>
            </a:r>
            <a:endPar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2">
            <a:extLst>
              <a:ext uri="{FF2B5EF4-FFF2-40B4-BE49-F238E27FC236}">
                <a16:creationId xmlns:a16="http://schemas.microsoft.com/office/drawing/2014/main" xmlns="" id="{67DF735F-3C4C-4A8F-B553-8B2A2B3E6FEB}"/>
              </a:ext>
            </a:extLst>
          </p:cNvPr>
          <p:cNvSpPr>
            <a:spLocks noGrp="1"/>
          </p:cNvSpPr>
          <p:nvPr>
            <p:ph sz="quarter" idx="1"/>
          </p:nvPr>
        </p:nvSpPr>
        <p:spPr>
          <a:xfrm>
            <a:off x="609600" y="1371600"/>
            <a:ext cx="10896600" cy="1981200"/>
          </a:xfrm>
        </p:spPr>
        <p:txBody>
          <a:bodyPr/>
          <a:lstStyle/>
          <a:p>
            <a:pPr marL="0" indent="0" algn="just">
              <a:spcBef>
                <a:spcPts val="600"/>
              </a:spcBef>
              <a:spcAft>
                <a:spcPts val="600"/>
              </a:spcAft>
              <a:buNone/>
            </a:pP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Tạo</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chuyển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biến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mạnh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mẽ</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trong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nhận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thức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hành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động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các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cấp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ủy</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hệ</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thống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trị</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về</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vận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endPar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0" indent="0" algn="just">
              <a:spcBef>
                <a:spcPts val="600"/>
              </a:spcBef>
              <a:spcAft>
                <a:spcPts val="600"/>
              </a:spcAft>
              <a:buNone/>
            </a:pP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Phát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huy</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vai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trò</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tham</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gia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xây</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dựng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xây</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dựng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quyền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và</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hệ</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thống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trị</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trong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sạch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vững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mạnh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1000"/>
                                        <p:tgtEl>
                                          <p:spTgt spid="6">
                                            <p:txEl>
                                              <p:pRg st="1" end="1"/>
                                            </p:txEl>
                                          </p:spTgt>
                                        </p:tgtEl>
                                      </p:cBhvr>
                                    </p:animEffect>
                                    <p:anim calcmode="lin" valueType="num">
                                      <p:cBhvr>
                                        <p:cTn id="2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xmlns="" id="{251E2BD4-C03D-9EAF-1CC9-A1EFC1BED6FA}"/>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1670"/>
          <a:stretch/>
        </p:blipFill>
        <p:spPr bwMode="auto">
          <a:xfrm>
            <a:off x="914400" y="39688"/>
            <a:ext cx="10363200" cy="651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xmlns="" id="{19177337-68FC-6DA2-B930-2CCEC61D2858}"/>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1783"/>
          <a:stretch/>
        </p:blipFill>
        <p:spPr bwMode="auto">
          <a:xfrm>
            <a:off x="685800" y="228600"/>
            <a:ext cx="10896600" cy="6431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 name="Rectangle 2">
            <a:extLst>
              <a:ext uri="{FF2B5EF4-FFF2-40B4-BE49-F238E27FC236}">
                <a16:creationId xmlns:a16="http://schemas.microsoft.com/office/drawing/2014/main" xmlns="" id="{010F85F0-7685-1DCC-F80E-7E1E8764FCFE}"/>
              </a:ext>
            </a:extLst>
          </p:cNvPr>
          <p:cNvSpPr/>
          <p:nvPr/>
        </p:nvSpPr>
        <p:spPr>
          <a:xfrm flipV="1">
            <a:off x="1524000" y="6858001"/>
            <a:ext cx="9144000" cy="45719"/>
          </a:xfrm>
          <a:prstGeom prst="rect">
            <a:avLst/>
          </a:prstGeom>
          <a:gradFill flip="none" rotWithShape="1">
            <a:gsLst>
              <a:gs pos="0">
                <a:srgbClr val="5DD5FF">
                  <a:tint val="66000"/>
                  <a:satMod val="160000"/>
                </a:srgbClr>
              </a:gs>
              <a:gs pos="50000">
                <a:srgbClr val="5DD5FF">
                  <a:tint val="44500"/>
                  <a:satMod val="160000"/>
                </a:srgbClr>
              </a:gs>
              <a:gs pos="100000">
                <a:srgbClr val="5DD5FF">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645A775C-7D68-9462-F1C1-99B83F65A65C}"/>
              </a:ext>
            </a:extLst>
          </p:cNvPr>
          <p:cNvSpPr txBox="1">
            <a:spLocks/>
          </p:cNvSpPr>
          <p:nvPr/>
        </p:nvSpPr>
        <p:spPr bwMode="auto">
          <a:xfrm>
            <a:off x="659635" y="607764"/>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822325"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096963"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1371600" indent="-228600">
              <a:spcBef>
                <a:spcPts val="375"/>
              </a:spcBef>
              <a:buClr>
                <a:srgbClr val="A28E6A"/>
              </a:buClr>
              <a:buChar char="o"/>
              <a:defRPr sz="2000">
                <a:solidFill>
                  <a:schemeClr val="tx1"/>
                </a:solidFill>
                <a:latin typeface="Perpetua" panose="02020502060401020303" pitchFamily="18" charset="0"/>
              </a:defRPr>
            </a:lvl5pPr>
            <a:lvl6pPr marL="1828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286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2743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2004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just" eaLnBrk="1" hangingPunct="1">
              <a:buFontTx/>
              <a:buNone/>
            </a:pP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2.2.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Giải</a:t>
            </a: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pháp</a:t>
            </a:r>
            <a:endPar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algn="just" eaLnBrk="1" hangingPunct="1">
              <a:buFontTx/>
              <a:buNone/>
            </a:pPr>
            <a:r>
              <a:rPr lang="en-US" altLang="vi-VN" dirty="0">
                <a:solidFill>
                  <a:srgbClr val="000099"/>
                </a:solidFill>
                <a:latin typeface="Verdana" panose="020B0604030504040204" pitchFamily="34" charset="0"/>
                <a:ea typeface="Verdana" panose="020B0604030504040204" pitchFamily="34" charset="0"/>
                <a:cs typeface="Verdana" panose="020B0604030504040204" pitchFamily="34" charset="0"/>
              </a:rPr>
              <a:t>	</a:t>
            </a:r>
            <a:endPar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2">
            <a:extLst>
              <a:ext uri="{FF2B5EF4-FFF2-40B4-BE49-F238E27FC236}">
                <a16:creationId xmlns:a16="http://schemas.microsoft.com/office/drawing/2014/main" xmlns="" id="{B462D898-5861-D6A6-B076-799218B9849C}"/>
              </a:ext>
            </a:extLst>
          </p:cNvPr>
          <p:cNvSpPr>
            <a:spLocks noGrp="1"/>
          </p:cNvSpPr>
          <p:nvPr>
            <p:ph sz="quarter" idx="1"/>
          </p:nvPr>
        </p:nvSpPr>
        <p:spPr>
          <a:xfrm>
            <a:off x="668816" y="3204990"/>
            <a:ext cx="10875484" cy="2438400"/>
          </a:xfrm>
        </p:spPr>
        <p:txBody>
          <a:bodyPr/>
          <a:lstStyle/>
          <a:p>
            <a:pPr marL="0" indent="0" algn="just">
              <a:spcBef>
                <a:spcPts val="600"/>
              </a:spcBef>
              <a:spcAft>
                <a:spcPts val="600"/>
              </a:spcAft>
              <a:buNone/>
            </a:pP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Kịp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thời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thể</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chế</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hoá</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đường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lối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chủ</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trương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về</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vận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marL="0" indent="0" algn="just">
              <a:spcBef>
                <a:spcPts val="600"/>
              </a:spcBef>
              <a:spcAft>
                <a:spcPts val="600"/>
              </a:spcAft>
              <a:buNone/>
            </a:pP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Đổi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mới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nâng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cao</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hiệu</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quả</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vận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cả</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hệ</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thống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trị</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cơ</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sở</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đặc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biệt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là</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vận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quyền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marL="0" indent="0" algn="just">
              <a:spcBef>
                <a:spcPts val="600"/>
              </a:spcBef>
              <a:spcAft>
                <a:spcPts val="600"/>
              </a:spcAft>
              <a:buNone/>
            </a:pP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Xây</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dựng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đội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ngũ</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cán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bộ</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vận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đáp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ứng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yêu</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cầu</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mới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p:txBody>
      </p:sp>
      <p:sp>
        <p:nvSpPr>
          <p:cNvPr id="2" name="Content Placeholder 2">
            <a:extLst>
              <a:ext uri="{FF2B5EF4-FFF2-40B4-BE49-F238E27FC236}">
                <a16:creationId xmlns:a16="http://schemas.microsoft.com/office/drawing/2014/main" xmlns="" id="{6EC07E21-1E1C-043A-F8D3-B07199A6784B}"/>
              </a:ext>
            </a:extLst>
          </p:cNvPr>
          <p:cNvSpPr txBox="1">
            <a:spLocks/>
          </p:cNvSpPr>
          <p:nvPr/>
        </p:nvSpPr>
        <p:spPr bwMode="auto">
          <a:xfrm>
            <a:off x="647700" y="1217364"/>
            <a:ext cx="108966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600"/>
              </a:spcBef>
              <a:spcAft>
                <a:spcPts val="600"/>
              </a:spcAft>
              <a:buFont typeface="Arial" charset="0"/>
              <a:buNone/>
            </a:pP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Tạo</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chuyển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biến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mạnh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mẽ</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trong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nhận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thức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hành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động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các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cấp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uỷ</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hệ</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thống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trị</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về</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vận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endPar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0" indent="0" algn="just">
              <a:spcBef>
                <a:spcPts val="600"/>
              </a:spcBef>
              <a:spcAft>
                <a:spcPts val="600"/>
              </a:spcAft>
              <a:buFont typeface="Arial" charset="0"/>
              <a:buNone/>
            </a:pP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Phát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huy</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vai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trò</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dân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tham</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gia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xây</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dựng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xây</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dựng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quyền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và</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hệ</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thống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trị</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trong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sạch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vững</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mạnh</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xmlns="" id="{9307652B-1AF5-0F0D-A4D7-D54F71D2194C}"/>
              </a:ext>
            </a:extLst>
          </p:cNvPr>
          <p:cNvSpPr txBox="1">
            <a:spLocks noChangeArrowheads="1"/>
          </p:cNvSpPr>
          <p:nvPr/>
        </p:nvSpPr>
        <p:spPr bwMode="auto">
          <a:xfrm>
            <a:off x="2057400" y="228600"/>
            <a:ext cx="82296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a:spcBef>
                <a:spcPct val="0"/>
              </a:spcBef>
              <a:buClrTx/>
              <a:buSzTx/>
              <a:buFontTx/>
              <a:buNone/>
            </a:pPr>
            <a:r>
              <a:rPr lang="en-US" altLang="vi-VN" sz="2800">
                <a:solidFill>
                  <a:srgbClr val="000099"/>
                </a:solidFill>
                <a:latin typeface="Verdana" panose="020B0604030504040204" pitchFamily="34" charset="0"/>
                <a:ea typeface="Verdana" panose="020B0604030504040204" pitchFamily="34" charset="0"/>
                <a:cs typeface="Verdana" panose="020B0604030504040204" pitchFamily="34" charset="0"/>
              </a:rPr>
              <a:t>Cán bộ làm công tác dân vận</a:t>
            </a:r>
          </a:p>
        </p:txBody>
      </p:sp>
      <p:sp>
        <p:nvSpPr>
          <p:cNvPr id="11" name="Rounded Rectangle 10">
            <a:extLst>
              <a:ext uri="{FF2B5EF4-FFF2-40B4-BE49-F238E27FC236}">
                <a16:creationId xmlns:a16="http://schemas.microsoft.com/office/drawing/2014/main" xmlns="" id="{E37D0A0B-7840-2179-CD3A-49131861737C}"/>
              </a:ext>
            </a:extLst>
          </p:cNvPr>
          <p:cNvSpPr>
            <a:spLocks noChangeArrowheads="1"/>
          </p:cNvSpPr>
          <p:nvPr/>
        </p:nvSpPr>
        <p:spPr bwMode="auto">
          <a:xfrm>
            <a:off x="2057400" y="1371600"/>
            <a:ext cx="1981200" cy="533400"/>
          </a:xfrm>
          <a:prstGeom prst="roundRect">
            <a:avLst>
              <a:gd name="adj" fmla="val 16667"/>
            </a:avLst>
          </a:prstGeom>
          <a:solidFill>
            <a:srgbClr val="DDF0FF"/>
          </a:solidFill>
          <a:ln w="12700" cap="sq" algn="ctr">
            <a:solidFill>
              <a:schemeClr val="tx1"/>
            </a:solidFill>
            <a:round/>
            <a:headEnd type="none" w="sm" len="sm"/>
            <a:tailEnd type="none" w="sm" len="sm"/>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0" name="TextBox 9">
            <a:extLst>
              <a:ext uri="{FF2B5EF4-FFF2-40B4-BE49-F238E27FC236}">
                <a16:creationId xmlns:a16="http://schemas.microsoft.com/office/drawing/2014/main" xmlns="" id="{81E17212-E08B-BCBD-890C-442AE2C4E310}"/>
              </a:ext>
            </a:extLst>
          </p:cNvPr>
          <p:cNvSpPr txBox="1">
            <a:spLocks noChangeArrowheads="1"/>
          </p:cNvSpPr>
          <p:nvPr/>
        </p:nvSpPr>
        <p:spPr bwMode="auto">
          <a:xfrm>
            <a:off x="2209800" y="1371601"/>
            <a:ext cx="16764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eaLnBrk="1" hangingPunct="1">
              <a:spcBef>
                <a:spcPct val="0"/>
              </a:spcBef>
              <a:buClrTx/>
              <a:buSzTx/>
              <a:buFontTx/>
              <a:buNone/>
            </a:pPr>
            <a:r>
              <a:rPr lang="en-US" altLang="vi-VN">
                <a:latin typeface="Verdana" panose="020B0604030504040204" pitchFamily="34" charset="0"/>
                <a:ea typeface="Verdana" panose="020B0604030504040204" pitchFamily="34" charset="0"/>
                <a:cs typeface="Verdana" panose="020B0604030504040204" pitchFamily="34" charset="0"/>
              </a:rPr>
              <a:t>Óc nghĩ</a:t>
            </a:r>
          </a:p>
        </p:txBody>
      </p:sp>
      <p:sp>
        <p:nvSpPr>
          <p:cNvPr id="12" name="Rounded Rectangle 11">
            <a:extLst>
              <a:ext uri="{FF2B5EF4-FFF2-40B4-BE49-F238E27FC236}">
                <a16:creationId xmlns:a16="http://schemas.microsoft.com/office/drawing/2014/main" xmlns="" id="{9F49F0F3-41FB-8C5E-2061-C86314713466}"/>
              </a:ext>
            </a:extLst>
          </p:cNvPr>
          <p:cNvSpPr>
            <a:spLocks noChangeArrowheads="1"/>
          </p:cNvSpPr>
          <p:nvPr/>
        </p:nvSpPr>
        <p:spPr bwMode="auto">
          <a:xfrm>
            <a:off x="5181600" y="1371600"/>
            <a:ext cx="1752600" cy="533400"/>
          </a:xfrm>
          <a:prstGeom prst="roundRect">
            <a:avLst>
              <a:gd name="adj" fmla="val 16667"/>
            </a:avLst>
          </a:prstGeom>
          <a:solidFill>
            <a:srgbClr val="DDF0FF"/>
          </a:solidFill>
          <a:ln w="12700" cap="sq" algn="ctr">
            <a:solidFill>
              <a:schemeClr val="tx1"/>
            </a:solidFill>
            <a:round/>
            <a:headEnd type="none" w="sm" len="sm"/>
            <a:tailEnd type="none" w="sm" len="sm"/>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3" name="Rounded Rectangle 12">
            <a:extLst>
              <a:ext uri="{FF2B5EF4-FFF2-40B4-BE49-F238E27FC236}">
                <a16:creationId xmlns:a16="http://schemas.microsoft.com/office/drawing/2014/main" xmlns="" id="{CDC5FAD8-C2B2-63EF-137B-ECF5C58898B0}"/>
              </a:ext>
            </a:extLst>
          </p:cNvPr>
          <p:cNvSpPr>
            <a:spLocks noChangeArrowheads="1"/>
          </p:cNvSpPr>
          <p:nvPr/>
        </p:nvSpPr>
        <p:spPr bwMode="auto">
          <a:xfrm>
            <a:off x="8229600" y="1371600"/>
            <a:ext cx="1752600" cy="533400"/>
          </a:xfrm>
          <a:prstGeom prst="roundRect">
            <a:avLst>
              <a:gd name="adj" fmla="val 16667"/>
            </a:avLst>
          </a:prstGeom>
          <a:solidFill>
            <a:srgbClr val="DDF0FF"/>
          </a:solidFill>
          <a:ln w="12700" cap="sq" algn="ctr">
            <a:solidFill>
              <a:schemeClr val="tx1"/>
            </a:solidFill>
            <a:round/>
            <a:headEnd type="none" w="sm" len="sm"/>
            <a:tailEnd type="none" w="sm" len="sm"/>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4" name="Rounded Rectangle 13">
            <a:extLst>
              <a:ext uri="{FF2B5EF4-FFF2-40B4-BE49-F238E27FC236}">
                <a16:creationId xmlns:a16="http://schemas.microsoft.com/office/drawing/2014/main" xmlns="" id="{3EFD0F3E-80F6-7F17-420E-C4069136DA91}"/>
              </a:ext>
            </a:extLst>
          </p:cNvPr>
          <p:cNvSpPr>
            <a:spLocks noChangeArrowheads="1"/>
          </p:cNvSpPr>
          <p:nvPr/>
        </p:nvSpPr>
        <p:spPr bwMode="auto">
          <a:xfrm>
            <a:off x="8229600" y="2667000"/>
            <a:ext cx="1752600" cy="533400"/>
          </a:xfrm>
          <a:prstGeom prst="roundRect">
            <a:avLst>
              <a:gd name="adj" fmla="val 16667"/>
            </a:avLst>
          </a:prstGeom>
          <a:solidFill>
            <a:srgbClr val="DDF0FF"/>
          </a:solidFill>
          <a:ln w="12700" cap="sq" algn="ctr">
            <a:solidFill>
              <a:schemeClr val="tx1"/>
            </a:solidFill>
            <a:round/>
            <a:headEnd type="none" w="sm" len="sm"/>
            <a:tailEnd type="none" w="sm" len="sm"/>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5" name="Rounded Rectangle 14">
            <a:extLst>
              <a:ext uri="{FF2B5EF4-FFF2-40B4-BE49-F238E27FC236}">
                <a16:creationId xmlns:a16="http://schemas.microsoft.com/office/drawing/2014/main" xmlns="" id="{92A2ABB9-3F50-8DDF-791D-1098ABEBEA95}"/>
              </a:ext>
            </a:extLst>
          </p:cNvPr>
          <p:cNvSpPr>
            <a:spLocks noChangeArrowheads="1"/>
          </p:cNvSpPr>
          <p:nvPr/>
        </p:nvSpPr>
        <p:spPr bwMode="auto">
          <a:xfrm>
            <a:off x="5181600" y="2667000"/>
            <a:ext cx="1752600" cy="533400"/>
          </a:xfrm>
          <a:prstGeom prst="roundRect">
            <a:avLst>
              <a:gd name="adj" fmla="val 16667"/>
            </a:avLst>
          </a:prstGeom>
          <a:solidFill>
            <a:srgbClr val="DDF0FF"/>
          </a:solidFill>
          <a:ln w="12700" cap="sq" algn="ctr">
            <a:solidFill>
              <a:schemeClr val="tx1"/>
            </a:solidFill>
            <a:round/>
            <a:headEnd type="none" w="sm" len="sm"/>
            <a:tailEnd type="none" w="sm" len="sm"/>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6" name="Rounded Rectangle 15">
            <a:extLst>
              <a:ext uri="{FF2B5EF4-FFF2-40B4-BE49-F238E27FC236}">
                <a16:creationId xmlns:a16="http://schemas.microsoft.com/office/drawing/2014/main" xmlns="" id="{3940E015-B407-E521-9255-6FBBCCCED640}"/>
              </a:ext>
            </a:extLst>
          </p:cNvPr>
          <p:cNvSpPr>
            <a:spLocks noChangeArrowheads="1"/>
          </p:cNvSpPr>
          <p:nvPr/>
        </p:nvSpPr>
        <p:spPr bwMode="auto">
          <a:xfrm>
            <a:off x="2057400" y="2667000"/>
            <a:ext cx="2057400" cy="533400"/>
          </a:xfrm>
          <a:prstGeom prst="roundRect">
            <a:avLst>
              <a:gd name="adj" fmla="val 16667"/>
            </a:avLst>
          </a:prstGeom>
          <a:solidFill>
            <a:srgbClr val="DDF0FF"/>
          </a:solidFill>
          <a:ln w="12700" cap="sq" algn="ctr">
            <a:solidFill>
              <a:schemeClr val="tx1"/>
            </a:solidFill>
            <a:round/>
            <a:headEnd type="none" w="sm" len="sm"/>
            <a:tailEnd type="none" w="sm" len="sm"/>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7" name="TextBox 16">
            <a:extLst>
              <a:ext uri="{FF2B5EF4-FFF2-40B4-BE49-F238E27FC236}">
                <a16:creationId xmlns:a16="http://schemas.microsoft.com/office/drawing/2014/main" xmlns="" id="{0232F893-31E6-90DD-D121-64B5C88C642D}"/>
              </a:ext>
            </a:extLst>
          </p:cNvPr>
          <p:cNvSpPr txBox="1">
            <a:spLocks noChangeArrowheads="1"/>
          </p:cNvSpPr>
          <p:nvPr/>
        </p:nvSpPr>
        <p:spPr bwMode="auto">
          <a:xfrm>
            <a:off x="5181600" y="1371601"/>
            <a:ext cx="18288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eaLnBrk="1" hangingPunct="1">
              <a:spcBef>
                <a:spcPct val="0"/>
              </a:spcBef>
              <a:buClrTx/>
              <a:buSzTx/>
              <a:buFontTx/>
              <a:buNone/>
            </a:pPr>
            <a:r>
              <a:rPr lang="en-US" altLang="vi-VN">
                <a:latin typeface="Verdana" panose="020B0604030504040204" pitchFamily="34" charset="0"/>
                <a:ea typeface="Verdana" panose="020B0604030504040204" pitchFamily="34" charset="0"/>
                <a:cs typeface="Verdana" panose="020B0604030504040204" pitchFamily="34" charset="0"/>
              </a:rPr>
              <a:t>Mắt trông</a:t>
            </a:r>
          </a:p>
        </p:txBody>
      </p:sp>
      <p:sp>
        <p:nvSpPr>
          <p:cNvPr id="18" name="TextBox 17">
            <a:extLst>
              <a:ext uri="{FF2B5EF4-FFF2-40B4-BE49-F238E27FC236}">
                <a16:creationId xmlns:a16="http://schemas.microsoft.com/office/drawing/2014/main" xmlns="" id="{90C9F8E1-5614-38AD-C9FC-BBB6FA10D0F1}"/>
              </a:ext>
            </a:extLst>
          </p:cNvPr>
          <p:cNvSpPr txBox="1">
            <a:spLocks noChangeArrowheads="1"/>
          </p:cNvSpPr>
          <p:nvPr/>
        </p:nvSpPr>
        <p:spPr bwMode="auto">
          <a:xfrm>
            <a:off x="8229600" y="1371601"/>
            <a:ext cx="16764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eaLnBrk="1" hangingPunct="1">
              <a:spcBef>
                <a:spcPct val="0"/>
              </a:spcBef>
              <a:buClrTx/>
              <a:buSzTx/>
              <a:buFontTx/>
              <a:buNone/>
            </a:pPr>
            <a:r>
              <a:rPr lang="en-US" altLang="vi-VN">
                <a:latin typeface="Verdana" panose="020B0604030504040204" pitchFamily="34" charset="0"/>
                <a:ea typeface="Verdana" panose="020B0604030504040204" pitchFamily="34" charset="0"/>
                <a:cs typeface="Verdana" panose="020B0604030504040204" pitchFamily="34" charset="0"/>
              </a:rPr>
              <a:t>Tai nghe</a:t>
            </a:r>
          </a:p>
        </p:txBody>
      </p:sp>
      <p:sp>
        <p:nvSpPr>
          <p:cNvPr id="19" name="TextBox 18">
            <a:extLst>
              <a:ext uri="{FF2B5EF4-FFF2-40B4-BE49-F238E27FC236}">
                <a16:creationId xmlns:a16="http://schemas.microsoft.com/office/drawing/2014/main" xmlns="" id="{30162B2E-FA02-463F-2752-C64C86E8A14B}"/>
              </a:ext>
            </a:extLst>
          </p:cNvPr>
          <p:cNvSpPr txBox="1">
            <a:spLocks noChangeArrowheads="1"/>
          </p:cNvSpPr>
          <p:nvPr/>
        </p:nvSpPr>
        <p:spPr bwMode="auto">
          <a:xfrm>
            <a:off x="8305800" y="2687639"/>
            <a:ext cx="16002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eaLnBrk="1" hangingPunct="1">
              <a:spcBef>
                <a:spcPct val="0"/>
              </a:spcBef>
              <a:buClrTx/>
              <a:buSzTx/>
              <a:buFontTx/>
              <a:buNone/>
            </a:pPr>
            <a:r>
              <a:rPr lang="en-US" altLang="vi-VN">
                <a:latin typeface="Verdana" panose="020B0604030504040204" pitchFamily="34" charset="0"/>
                <a:ea typeface="Verdana" panose="020B0604030504040204" pitchFamily="34" charset="0"/>
                <a:cs typeface="Verdana" panose="020B0604030504040204" pitchFamily="34" charset="0"/>
              </a:rPr>
              <a:t>Chân đi</a:t>
            </a:r>
          </a:p>
        </p:txBody>
      </p:sp>
      <p:sp>
        <p:nvSpPr>
          <p:cNvPr id="20" name="TextBox 19">
            <a:extLst>
              <a:ext uri="{FF2B5EF4-FFF2-40B4-BE49-F238E27FC236}">
                <a16:creationId xmlns:a16="http://schemas.microsoft.com/office/drawing/2014/main" xmlns="" id="{65DEF558-16E7-45DB-B899-FF20A266BB9B}"/>
              </a:ext>
            </a:extLst>
          </p:cNvPr>
          <p:cNvSpPr txBox="1">
            <a:spLocks noChangeArrowheads="1"/>
          </p:cNvSpPr>
          <p:nvPr/>
        </p:nvSpPr>
        <p:spPr bwMode="auto">
          <a:xfrm>
            <a:off x="5184775" y="2673351"/>
            <a:ext cx="18288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eaLnBrk="1" hangingPunct="1">
              <a:spcBef>
                <a:spcPct val="0"/>
              </a:spcBef>
              <a:buClrTx/>
              <a:buSzTx/>
              <a:buFontTx/>
              <a:buNone/>
            </a:pPr>
            <a:r>
              <a:rPr lang="en-US" altLang="vi-VN">
                <a:latin typeface="Verdana" panose="020B0604030504040204" pitchFamily="34" charset="0"/>
                <a:ea typeface="Verdana" panose="020B0604030504040204" pitchFamily="34" charset="0"/>
                <a:cs typeface="Verdana" panose="020B0604030504040204" pitchFamily="34" charset="0"/>
              </a:rPr>
              <a:t>Miệng nói</a:t>
            </a:r>
          </a:p>
        </p:txBody>
      </p:sp>
      <p:sp>
        <p:nvSpPr>
          <p:cNvPr id="21" name="TextBox 20">
            <a:extLst>
              <a:ext uri="{FF2B5EF4-FFF2-40B4-BE49-F238E27FC236}">
                <a16:creationId xmlns:a16="http://schemas.microsoft.com/office/drawing/2014/main" xmlns="" id="{EB41CB1E-4E11-9CF4-AF19-33F8C6490457}"/>
              </a:ext>
            </a:extLst>
          </p:cNvPr>
          <p:cNvSpPr txBox="1">
            <a:spLocks noChangeArrowheads="1"/>
          </p:cNvSpPr>
          <p:nvPr/>
        </p:nvSpPr>
        <p:spPr bwMode="auto">
          <a:xfrm>
            <a:off x="2209800" y="2673351"/>
            <a:ext cx="18288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eaLnBrk="1" hangingPunct="1">
              <a:spcBef>
                <a:spcPct val="0"/>
              </a:spcBef>
              <a:buClrTx/>
              <a:buSzTx/>
              <a:buFontTx/>
              <a:buNone/>
            </a:pPr>
            <a:r>
              <a:rPr lang="en-US" altLang="vi-VN">
                <a:latin typeface="Verdana" panose="020B0604030504040204" pitchFamily="34" charset="0"/>
                <a:ea typeface="Verdana" panose="020B0604030504040204" pitchFamily="34" charset="0"/>
                <a:cs typeface="Verdana" panose="020B0604030504040204" pitchFamily="34" charset="0"/>
              </a:rPr>
              <a:t>Tay làm</a:t>
            </a:r>
          </a:p>
        </p:txBody>
      </p:sp>
      <p:sp>
        <p:nvSpPr>
          <p:cNvPr id="22" name="Right Arrow 21">
            <a:extLst>
              <a:ext uri="{FF2B5EF4-FFF2-40B4-BE49-F238E27FC236}">
                <a16:creationId xmlns:a16="http://schemas.microsoft.com/office/drawing/2014/main" xmlns="" id="{CC54E0D3-FDFB-AA02-2151-41F239E690B9}"/>
              </a:ext>
            </a:extLst>
          </p:cNvPr>
          <p:cNvSpPr>
            <a:spLocks noChangeArrowheads="1"/>
          </p:cNvSpPr>
          <p:nvPr/>
        </p:nvSpPr>
        <p:spPr bwMode="auto">
          <a:xfrm>
            <a:off x="4343400" y="1447800"/>
            <a:ext cx="609600" cy="381000"/>
          </a:xfrm>
          <a:prstGeom prst="rightArrow">
            <a:avLst>
              <a:gd name="adj1" fmla="val 50000"/>
              <a:gd name="adj2" fmla="val 50000"/>
            </a:avLst>
          </a:prstGeom>
          <a:solidFill>
            <a:srgbClr val="0070C0"/>
          </a:solidFill>
          <a:ln w="12700" cap="sq" algn="ctr">
            <a:solidFill>
              <a:schemeClr val="tx1"/>
            </a:solidFill>
            <a:round/>
            <a:headEnd type="none" w="sm" len="sm"/>
            <a:tailEnd type="none" w="sm" len="sm"/>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23" name="Right Arrow 22">
            <a:extLst>
              <a:ext uri="{FF2B5EF4-FFF2-40B4-BE49-F238E27FC236}">
                <a16:creationId xmlns:a16="http://schemas.microsoft.com/office/drawing/2014/main" xmlns="" id="{2660C78D-3B02-F102-A420-9F13072C1B27}"/>
              </a:ext>
            </a:extLst>
          </p:cNvPr>
          <p:cNvSpPr>
            <a:spLocks noChangeArrowheads="1"/>
          </p:cNvSpPr>
          <p:nvPr/>
        </p:nvSpPr>
        <p:spPr bwMode="auto">
          <a:xfrm>
            <a:off x="7239000" y="1447800"/>
            <a:ext cx="609600" cy="381000"/>
          </a:xfrm>
          <a:prstGeom prst="rightArrow">
            <a:avLst>
              <a:gd name="adj1" fmla="val 50000"/>
              <a:gd name="adj2" fmla="val 50000"/>
            </a:avLst>
          </a:prstGeom>
          <a:solidFill>
            <a:srgbClr val="0070C0"/>
          </a:solidFill>
          <a:ln w="12700" cap="sq" algn="ctr">
            <a:solidFill>
              <a:schemeClr val="tx1"/>
            </a:solidFill>
            <a:round/>
            <a:headEnd type="none" w="sm" len="sm"/>
            <a:tailEnd type="none" w="sm" len="sm"/>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25" name="Down Arrow 24">
            <a:extLst>
              <a:ext uri="{FF2B5EF4-FFF2-40B4-BE49-F238E27FC236}">
                <a16:creationId xmlns:a16="http://schemas.microsoft.com/office/drawing/2014/main" xmlns="" id="{2FA921F9-D886-65F3-579A-C3D4989E563A}"/>
              </a:ext>
            </a:extLst>
          </p:cNvPr>
          <p:cNvSpPr>
            <a:spLocks noChangeArrowheads="1"/>
          </p:cNvSpPr>
          <p:nvPr/>
        </p:nvSpPr>
        <p:spPr bwMode="auto">
          <a:xfrm>
            <a:off x="8991600" y="1981200"/>
            <a:ext cx="381000" cy="609600"/>
          </a:xfrm>
          <a:prstGeom prst="downArrow">
            <a:avLst>
              <a:gd name="adj1" fmla="val 50000"/>
              <a:gd name="adj2" fmla="val 50000"/>
            </a:avLst>
          </a:prstGeom>
          <a:solidFill>
            <a:srgbClr val="0070C0"/>
          </a:solidFill>
          <a:ln w="12700" cap="sq" algn="ctr">
            <a:solidFill>
              <a:schemeClr val="tx1"/>
            </a:solidFill>
            <a:round/>
            <a:headEnd type="none" w="sm" len="sm"/>
            <a:tailEnd type="none" w="sm" len="sm"/>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27" name="Right Arrow 26">
            <a:extLst>
              <a:ext uri="{FF2B5EF4-FFF2-40B4-BE49-F238E27FC236}">
                <a16:creationId xmlns:a16="http://schemas.microsoft.com/office/drawing/2014/main" xmlns="" id="{1485E6E8-CA96-65B6-E6EE-B801ECF96EB6}"/>
              </a:ext>
            </a:extLst>
          </p:cNvPr>
          <p:cNvSpPr>
            <a:spLocks noChangeArrowheads="1"/>
          </p:cNvSpPr>
          <p:nvPr/>
        </p:nvSpPr>
        <p:spPr bwMode="auto">
          <a:xfrm rot="10800000">
            <a:off x="7315200" y="2743200"/>
            <a:ext cx="609600" cy="381000"/>
          </a:xfrm>
          <a:prstGeom prst="rightArrow">
            <a:avLst>
              <a:gd name="adj1" fmla="val 50000"/>
              <a:gd name="adj2" fmla="val 50000"/>
            </a:avLst>
          </a:prstGeom>
          <a:solidFill>
            <a:srgbClr val="0070C0"/>
          </a:solidFill>
          <a:ln w="12700" cap="sq" algn="ctr">
            <a:solidFill>
              <a:schemeClr val="tx1"/>
            </a:solidFill>
            <a:round/>
            <a:headEnd type="none" w="sm" len="sm"/>
            <a:tailEnd type="none" w="sm" len="sm"/>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28" name="Right Arrow 27">
            <a:extLst>
              <a:ext uri="{FF2B5EF4-FFF2-40B4-BE49-F238E27FC236}">
                <a16:creationId xmlns:a16="http://schemas.microsoft.com/office/drawing/2014/main" xmlns="" id="{CAD60211-D39A-68A3-A946-B5DBA17EDBEC}"/>
              </a:ext>
            </a:extLst>
          </p:cNvPr>
          <p:cNvSpPr>
            <a:spLocks noChangeArrowheads="1"/>
          </p:cNvSpPr>
          <p:nvPr/>
        </p:nvSpPr>
        <p:spPr bwMode="auto">
          <a:xfrm rot="10800000">
            <a:off x="4343400" y="2743200"/>
            <a:ext cx="609600" cy="381000"/>
          </a:xfrm>
          <a:prstGeom prst="rightArrow">
            <a:avLst>
              <a:gd name="adj1" fmla="val 50000"/>
              <a:gd name="adj2" fmla="val 50000"/>
            </a:avLst>
          </a:prstGeom>
          <a:solidFill>
            <a:srgbClr val="0070C0"/>
          </a:solidFill>
          <a:ln w="12700" cap="sq" algn="ctr">
            <a:solidFill>
              <a:schemeClr val="tx1"/>
            </a:solidFill>
            <a:round/>
            <a:headEnd type="none" w="sm" len="sm"/>
            <a:tailEnd type="none" w="sm" len="sm"/>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29" name="Down Arrow 28">
            <a:extLst>
              <a:ext uri="{FF2B5EF4-FFF2-40B4-BE49-F238E27FC236}">
                <a16:creationId xmlns:a16="http://schemas.microsoft.com/office/drawing/2014/main" xmlns="" id="{5B2D5BD5-F774-7F44-E895-0C592290DE98}"/>
              </a:ext>
            </a:extLst>
          </p:cNvPr>
          <p:cNvSpPr>
            <a:spLocks noChangeArrowheads="1"/>
          </p:cNvSpPr>
          <p:nvPr/>
        </p:nvSpPr>
        <p:spPr bwMode="auto">
          <a:xfrm rot="10800000">
            <a:off x="2971800" y="1981200"/>
            <a:ext cx="381000" cy="609600"/>
          </a:xfrm>
          <a:prstGeom prst="downArrow">
            <a:avLst>
              <a:gd name="adj1" fmla="val 50000"/>
              <a:gd name="adj2" fmla="val 50000"/>
            </a:avLst>
          </a:prstGeom>
          <a:solidFill>
            <a:srgbClr val="0070C0"/>
          </a:solidFill>
          <a:ln w="12700" cap="sq" algn="ctr">
            <a:solidFill>
              <a:schemeClr val="tx1"/>
            </a:solidFill>
            <a:round/>
            <a:headEnd type="none" w="sm" len="sm"/>
            <a:tailEnd type="none" w="sm" len="sm"/>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pic>
        <p:nvPicPr>
          <p:cNvPr id="24" name="Picture 8" descr="08123zq5">
            <a:extLst>
              <a:ext uri="{FF2B5EF4-FFF2-40B4-BE49-F238E27FC236}">
                <a16:creationId xmlns:a16="http://schemas.microsoft.com/office/drawing/2014/main" xmlns="" id="{87C0A205-0710-1DDB-AD9C-DC77815C510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88326" y="3657600"/>
            <a:ext cx="2454275" cy="321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0" descr="BH83">
            <a:extLst>
              <a:ext uri="{FF2B5EF4-FFF2-40B4-BE49-F238E27FC236}">
                <a16:creationId xmlns:a16="http://schemas.microsoft.com/office/drawing/2014/main" xmlns="" id="{3D7F4167-7E04-AC88-41B8-72DF325D0B7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3549" t="4771" r="6796" b="6232"/>
          <a:stretch>
            <a:fillRect/>
          </a:stretch>
        </p:blipFill>
        <p:spPr bwMode="auto">
          <a:xfrm>
            <a:off x="1549400" y="3629025"/>
            <a:ext cx="2489200" cy="321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2" descr="csdbao07">
            <a:extLst>
              <a:ext uri="{FF2B5EF4-FFF2-40B4-BE49-F238E27FC236}">
                <a16:creationId xmlns:a16="http://schemas.microsoft.com/office/drawing/2014/main" xmlns="" id="{166FE9AC-F035-B679-EAD0-C61C082460C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38600" y="3643313"/>
            <a:ext cx="4186238" cy="321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000"/>
                                        <p:tgtEl>
                                          <p:spTgt spid="22"/>
                                        </p:tgtEl>
                                      </p:cBhvr>
                                    </p:animEffect>
                                    <p:anim calcmode="lin" valueType="num">
                                      <p:cBhvr>
                                        <p:cTn id="19" dur="2000" fill="hold"/>
                                        <p:tgtEl>
                                          <p:spTgt spid="22"/>
                                        </p:tgtEl>
                                        <p:attrNameLst>
                                          <p:attrName>ppt_x</p:attrName>
                                        </p:attrNameLst>
                                      </p:cBhvr>
                                      <p:tavLst>
                                        <p:tav tm="0">
                                          <p:val>
                                            <p:strVal val="#ppt_x"/>
                                          </p:val>
                                        </p:tav>
                                        <p:tav tm="100000">
                                          <p:val>
                                            <p:strVal val="#ppt_x"/>
                                          </p:val>
                                        </p:tav>
                                      </p:tavLst>
                                    </p:anim>
                                    <p:anim calcmode="lin" valueType="num">
                                      <p:cBhvr>
                                        <p:cTn id="20" dur="2000" fill="hold"/>
                                        <p:tgtEl>
                                          <p:spTgt spid="22"/>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3000"/>
                            </p:stCondLst>
                            <p:childTnLst>
                              <p:par>
                                <p:cTn id="22" presetID="47"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anim calcmode="lin" valueType="num">
                                      <p:cBhvr>
                                        <p:cTn id="25" dur="2000" fill="hold"/>
                                        <p:tgtEl>
                                          <p:spTgt spid="17"/>
                                        </p:tgtEl>
                                        <p:attrNameLst>
                                          <p:attrName>ppt_x</p:attrName>
                                        </p:attrNameLst>
                                      </p:cBhvr>
                                      <p:tavLst>
                                        <p:tav tm="0">
                                          <p:val>
                                            <p:strVal val="#ppt_x"/>
                                          </p:val>
                                        </p:tav>
                                        <p:tav tm="100000">
                                          <p:val>
                                            <p:strVal val="#ppt_x"/>
                                          </p:val>
                                        </p:tav>
                                      </p:tavLst>
                                    </p:anim>
                                    <p:anim calcmode="lin" valueType="num">
                                      <p:cBhvr>
                                        <p:cTn id="26" dur="2000" fill="hold"/>
                                        <p:tgtEl>
                                          <p:spTgt spid="17"/>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anim calcmode="lin" valueType="num">
                                      <p:cBhvr>
                                        <p:cTn id="30" dur="2000" fill="hold"/>
                                        <p:tgtEl>
                                          <p:spTgt spid="12"/>
                                        </p:tgtEl>
                                        <p:attrNameLst>
                                          <p:attrName>ppt_x</p:attrName>
                                        </p:attrNameLst>
                                      </p:cBhvr>
                                      <p:tavLst>
                                        <p:tav tm="0">
                                          <p:val>
                                            <p:strVal val="#ppt_x"/>
                                          </p:val>
                                        </p:tav>
                                        <p:tav tm="100000">
                                          <p:val>
                                            <p:strVal val="#ppt_x"/>
                                          </p:val>
                                        </p:tav>
                                      </p:tavLst>
                                    </p:anim>
                                    <p:anim calcmode="lin" valueType="num">
                                      <p:cBhvr>
                                        <p:cTn id="31" dur="2000" fill="hold"/>
                                        <p:tgtEl>
                                          <p:spTgt spid="12"/>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5000"/>
                            </p:stCondLst>
                            <p:childTnLst>
                              <p:par>
                                <p:cTn id="33" presetID="47"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000"/>
                                        <p:tgtEl>
                                          <p:spTgt spid="23"/>
                                        </p:tgtEl>
                                      </p:cBhvr>
                                    </p:animEffect>
                                    <p:anim calcmode="lin" valueType="num">
                                      <p:cBhvr>
                                        <p:cTn id="36" dur="2000" fill="hold"/>
                                        <p:tgtEl>
                                          <p:spTgt spid="23"/>
                                        </p:tgtEl>
                                        <p:attrNameLst>
                                          <p:attrName>ppt_x</p:attrName>
                                        </p:attrNameLst>
                                      </p:cBhvr>
                                      <p:tavLst>
                                        <p:tav tm="0">
                                          <p:val>
                                            <p:strVal val="#ppt_x"/>
                                          </p:val>
                                        </p:tav>
                                        <p:tav tm="100000">
                                          <p:val>
                                            <p:strVal val="#ppt_x"/>
                                          </p:val>
                                        </p:tav>
                                      </p:tavLst>
                                    </p:anim>
                                    <p:anim calcmode="lin" valueType="num">
                                      <p:cBhvr>
                                        <p:cTn id="37" dur="2000" fill="hold"/>
                                        <p:tgtEl>
                                          <p:spTgt spid="23"/>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7000"/>
                            </p:stCondLst>
                            <p:childTnLst>
                              <p:par>
                                <p:cTn id="39" presetID="47"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000"/>
                                        <p:tgtEl>
                                          <p:spTgt spid="13"/>
                                        </p:tgtEl>
                                      </p:cBhvr>
                                    </p:animEffect>
                                    <p:anim calcmode="lin" valueType="num">
                                      <p:cBhvr>
                                        <p:cTn id="42" dur="2000" fill="hold"/>
                                        <p:tgtEl>
                                          <p:spTgt spid="13"/>
                                        </p:tgtEl>
                                        <p:attrNameLst>
                                          <p:attrName>ppt_x</p:attrName>
                                        </p:attrNameLst>
                                      </p:cBhvr>
                                      <p:tavLst>
                                        <p:tav tm="0">
                                          <p:val>
                                            <p:strVal val="#ppt_x"/>
                                          </p:val>
                                        </p:tav>
                                        <p:tav tm="100000">
                                          <p:val>
                                            <p:strVal val="#ppt_x"/>
                                          </p:val>
                                        </p:tav>
                                      </p:tavLst>
                                    </p:anim>
                                    <p:anim calcmode="lin" valueType="num">
                                      <p:cBhvr>
                                        <p:cTn id="43" dur="2000" fill="hold"/>
                                        <p:tgtEl>
                                          <p:spTgt spid="13"/>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000"/>
                                        <p:tgtEl>
                                          <p:spTgt spid="18"/>
                                        </p:tgtEl>
                                      </p:cBhvr>
                                    </p:animEffect>
                                    <p:anim calcmode="lin" valueType="num">
                                      <p:cBhvr>
                                        <p:cTn id="47" dur="2000" fill="hold"/>
                                        <p:tgtEl>
                                          <p:spTgt spid="18"/>
                                        </p:tgtEl>
                                        <p:attrNameLst>
                                          <p:attrName>ppt_x</p:attrName>
                                        </p:attrNameLst>
                                      </p:cBhvr>
                                      <p:tavLst>
                                        <p:tav tm="0">
                                          <p:val>
                                            <p:strVal val="#ppt_x"/>
                                          </p:val>
                                        </p:tav>
                                        <p:tav tm="100000">
                                          <p:val>
                                            <p:strVal val="#ppt_x"/>
                                          </p:val>
                                        </p:tav>
                                      </p:tavLst>
                                    </p:anim>
                                    <p:anim calcmode="lin" valueType="num">
                                      <p:cBhvr>
                                        <p:cTn id="48" dur="2000" fill="hold"/>
                                        <p:tgtEl>
                                          <p:spTgt spid="18"/>
                                        </p:tgtEl>
                                        <p:attrNameLst>
                                          <p:attrName>ppt_y</p:attrName>
                                        </p:attrNameLst>
                                      </p:cBhvr>
                                      <p:tavLst>
                                        <p:tav tm="0">
                                          <p:val>
                                            <p:strVal val="#ppt_y-.1"/>
                                          </p:val>
                                        </p:tav>
                                        <p:tav tm="100000">
                                          <p:val>
                                            <p:strVal val="#ppt_y"/>
                                          </p:val>
                                        </p:tav>
                                      </p:tavLst>
                                    </p:anim>
                                  </p:childTnLst>
                                </p:cTn>
                              </p:par>
                            </p:childTnLst>
                          </p:cTn>
                        </p:par>
                        <p:par>
                          <p:cTn id="49" fill="hold" nodeType="afterGroup">
                            <p:stCondLst>
                              <p:cond delay="9000"/>
                            </p:stCondLst>
                            <p:childTnLst>
                              <p:par>
                                <p:cTn id="50" presetID="47"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childTnLst>
                          </p:cTn>
                        </p:par>
                        <p:par>
                          <p:cTn id="55" fill="hold" nodeType="afterGroup">
                            <p:stCondLst>
                              <p:cond delay="10000"/>
                            </p:stCondLst>
                            <p:childTnLst>
                              <p:par>
                                <p:cTn id="56" presetID="47"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2000"/>
                                        <p:tgtEl>
                                          <p:spTgt spid="14"/>
                                        </p:tgtEl>
                                      </p:cBhvr>
                                    </p:animEffect>
                                    <p:anim calcmode="lin" valueType="num">
                                      <p:cBhvr>
                                        <p:cTn id="59" dur="2000" fill="hold"/>
                                        <p:tgtEl>
                                          <p:spTgt spid="14"/>
                                        </p:tgtEl>
                                        <p:attrNameLst>
                                          <p:attrName>ppt_x</p:attrName>
                                        </p:attrNameLst>
                                      </p:cBhvr>
                                      <p:tavLst>
                                        <p:tav tm="0">
                                          <p:val>
                                            <p:strVal val="#ppt_x"/>
                                          </p:val>
                                        </p:tav>
                                        <p:tav tm="100000">
                                          <p:val>
                                            <p:strVal val="#ppt_x"/>
                                          </p:val>
                                        </p:tav>
                                      </p:tavLst>
                                    </p:anim>
                                    <p:anim calcmode="lin" valueType="num">
                                      <p:cBhvr>
                                        <p:cTn id="60" dur="2000" fill="hold"/>
                                        <p:tgtEl>
                                          <p:spTgt spid="14"/>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000"/>
                                        <p:tgtEl>
                                          <p:spTgt spid="19"/>
                                        </p:tgtEl>
                                      </p:cBhvr>
                                    </p:animEffect>
                                    <p:anim calcmode="lin" valueType="num">
                                      <p:cBhvr>
                                        <p:cTn id="64" dur="2000" fill="hold"/>
                                        <p:tgtEl>
                                          <p:spTgt spid="19"/>
                                        </p:tgtEl>
                                        <p:attrNameLst>
                                          <p:attrName>ppt_x</p:attrName>
                                        </p:attrNameLst>
                                      </p:cBhvr>
                                      <p:tavLst>
                                        <p:tav tm="0">
                                          <p:val>
                                            <p:strVal val="#ppt_x"/>
                                          </p:val>
                                        </p:tav>
                                        <p:tav tm="100000">
                                          <p:val>
                                            <p:strVal val="#ppt_x"/>
                                          </p:val>
                                        </p:tav>
                                      </p:tavLst>
                                    </p:anim>
                                    <p:anim calcmode="lin" valueType="num">
                                      <p:cBhvr>
                                        <p:cTn id="65" dur="2000" fill="hold"/>
                                        <p:tgtEl>
                                          <p:spTgt spid="19"/>
                                        </p:tgtEl>
                                        <p:attrNameLst>
                                          <p:attrName>ppt_y</p:attrName>
                                        </p:attrNameLst>
                                      </p:cBhvr>
                                      <p:tavLst>
                                        <p:tav tm="0">
                                          <p:val>
                                            <p:strVal val="#ppt_y-.1"/>
                                          </p:val>
                                        </p:tav>
                                        <p:tav tm="100000">
                                          <p:val>
                                            <p:strVal val="#ppt_y"/>
                                          </p:val>
                                        </p:tav>
                                      </p:tavLst>
                                    </p:anim>
                                  </p:childTnLst>
                                </p:cTn>
                              </p:par>
                            </p:childTnLst>
                          </p:cTn>
                        </p:par>
                        <p:par>
                          <p:cTn id="66" fill="hold" nodeType="afterGroup">
                            <p:stCondLst>
                              <p:cond delay="12000"/>
                            </p:stCondLst>
                            <p:childTnLst>
                              <p:par>
                                <p:cTn id="67" presetID="47" presetClass="entr" presetSubtype="0"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2000"/>
                                        <p:tgtEl>
                                          <p:spTgt spid="27"/>
                                        </p:tgtEl>
                                      </p:cBhvr>
                                    </p:animEffect>
                                    <p:anim calcmode="lin" valueType="num">
                                      <p:cBhvr>
                                        <p:cTn id="70" dur="2000" fill="hold"/>
                                        <p:tgtEl>
                                          <p:spTgt spid="27"/>
                                        </p:tgtEl>
                                        <p:attrNameLst>
                                          <p:attrName>ppt_x</p:attrName>
                                        </p:attrNameLst>
                                      </p:cBhvr>
                                      <p:tavLst>
                                        <p:tav tm="0">
                                          <p:val>
                                            <p:strVal val="#ppt_x"/>
                                          </p:val>
                                        </p:tav>
                                        <p:tav tm="100000">
                                          <p:val>
                                            <p:strVal val="#ppt_x"/>
                                          </p:val>
                                        </p:tav>
                                      </p:tavLst>
                                    </p:anim>
                                    <p:anim calcmode="lin" valueType="num">
                                      <p:cBhvr>
                                        <p:cTn id="71" dur="2000" fill="hold"/>
                                        <p:tgtEl>
                                          <p:spTgt spid="27"/>
                                        </p:tgtEl>
                                        <p:attrNameLst>
                                          <p:attrName>ppt_y</p:attrName>
                                        </p:attrNameLst>
                                      </p:cBhvr>
                                      <p:tavLst>
                                        <p:tav tm="0">
                                          <p:val>
                                            <p:strVal val="#ppt_y-.1"/>
                                          </p:val>
                                        </p:tav>
                                        <p:tav tm="100000">
                                          <p:val>
                                            <p:strVal val="#ppt_y"/>
                                          </p:val>
                                        </p:tav>
                                      </p:tavLst>
                                    </p:anim>
                                  </p:childTnLst>
                                </p:cTn>
                              </p:par>
                            </p:childTnLst>
                          </p:cTn>
                        </p:par>
                        <p:par>
                          <p:cTn id="72" fill="hold" nodeType="afterGroup">
                            <p:stCondLst>
                              <p:cond delay="14000"/>
                            </p:stCondLst>
                            <p:childTnLst>
                              <p:par>
                                <p:cTn id="73" presetID="47"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2000"/>
                                        <p:tgtEl>
                                          <p:spTgt spid="15"/>
                                        </p:tgtEl>
                                      </p:cBhvr>
                                    </p:animEffect>
                                    <p:anim calcmode="lin" valueType="num">
                                      <p:cBhvr>
                                        <p:cTn id="76" dur="2000" fill="hold"/>
                                        <p:tgtEl>
                                          <p:spTgt spid="15"/>
                                        </p:tgtEl>
                                        <p:attrNameLst>
                                          <p:attrName>ppt_x</p:attrName>
                                        </p:attrNameLst>
                                      </p:cBhvr>
                                      <p:tavLst>
                                        <p:tav tm="0">
                                          <p:val>
                                            <p:strVal val="#ppt_x"/>
                                          </p:val>
                                        </p:tav>
                                        <p:tav tm="100000">
                                          <p:val>
                                            <p:strVal val="#ppt_x"/>
                                          </p:val>
                                        </p:tav>
                                      </p:tavLst>
                                    </p:anim>
                                    <p:anim calcmode="lin" valueType="num">
                                      <p:cBhvr>
                                        <p:cTn id="77" dur="2000" fill="hold"/>
                                        <p:tgtEl>
                                          <p:spTgt spid="15"/>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2000"/>
                                        <p:tgtEl>
                                          <p:spTgt spid="20"/>
                                        </p:tgtEl>
                                      </p:cBhvr>
                                    </p:animEffect>
                                    <p:anim calcmode="lin" valueType="num">
                                      <p:cBhvr>
                                        <p:cTn id="81" dur="2000" fill="hold"/>
                                        <p:tgtEl>
                                          <p:spTgt spid="20"/>
                                        </p:tgtEl>
                                        <p:attrNameLst>
                                          <p:attrName>ppt_x</p:attrName>
                                        </p:attrNameLst>
                                      </p:cBhvr>
                                      <p:tavLst>
                                        <p:tav tm="0">
                                          <p:val>
                                            <p:strVal val="#ppt_x"/>
                                          </p:val>
                                        </p:tav>
                                        <p:tav tm="100000">
                                          <p:val>
                                            <p:strVal val="#ppt_x"/>
                                          </p:val>
                                        </p:tav>
                                      </p:tavLst>
                                    </p:anim>
                                    <p:anim calcmode="lin" valueType="num">
                                      <p:cBhvr>
                                        <p:cTn id="82" dur="2000" fill="hold"/>
                                        <p:tgtEl>
                                          <p:spTgt spid="20"/>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16000"/>
                            </p:stCondLst>
                            <p:childTnLst>
                              <p:par>
                                <p:cTn id="84" presetID="47" presetClass="entr" presetSubtype="0" fill="hold" grpId="0"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2000"/>
                                        <p:tgtEl>
                                          <p:spTgt spid="28"/>
                                        </p:tgtEl>
                                      </p:cBhvr>
                                    </p:animEffect>
                                    <p:anim calcmode="lin" valueType="num">
                                      <p:cBhvr>
                                        <p:cTn id="87" dur="2000" fill="hold"/>
                                        <p:tgtEl>
                                          <p:spTgt spid="28"/>
                                        </p:tgtEl>
                                        <p:attrNameLst>
                                          <p:attrName>ppt_x</p:attrName>
                                        </p:attrNameLst>
                                      </p:cBhvr>
                                      <p:tavLst>
                                        <p:tav tm="0">
                                          <p:val>
                                            <p:strVal val="#ppt_x"/>
                                          </p:val>
                                        </p:tav>
                                        <p:tav tm="100000">
                                          <p:val>
                                            <p:strVal val="#ppt_x"/>
                                          </p:val>
                                        </p:tav>
                                      </p:tavLst>
                                    </p:anim>
                                    <p:anim calcmode="lin" valueType="num">
                                      <p:cBhvr>
                                        <p:cTn id="88" dur="2000" fill="hold"/>
                                        <p:tgtEl>
                                          <p:spTgt spid="28"/>
                                        </p:tgtEl>
                                        <p:attrNameLst>
                                          <p:attrName>ppt_y</p:attrName>
                                        </p:attrNameLst>
                                      </p:cBhvr>
                                      <p:tavLst>
                                        <p:tav tm="0">
                                          <p:val>
                                            <p:strVal val="#ppt_y-.1"/>
                                          </p:val>
                                        </p:tav>
                                        <p:tav tm="100000">
                                          <p:val>
                                            <p:strVal val="#ppt_y"/>
                                          </p:val>
                                        </p:tav>
                                      </p:tavLst>
                                    </p:anim>
                                  </p:childTnLst>
                                </p:cTn>
                              </p:par>
                            </p:childTnLst>
                          </p:cTn>
                        </p:par>
                        <p:par>
                          <p:cTn id="89" fill="hold" nodeType="afterGroup">
                            <p:stCondLst>
                              <p:cond delay="18000"/>
                            </p:stCondLst>
                            <p:childTnLst>
                              <p:par>
                                <p:cTn id="90" presetID="47" presetClass="entr" presetSubtype="0" fill="hold" grpId="0" nodeType="after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2000"/>
                                        <p:tgtEl>
                                          <p:spTgt spid="21"/>
                                        </p:tgtEl>
                                      </p:cBhvr>
                                    </p:animEffect>
                                    <p:anim calcmode="lin" valueType="num">
                                      <p:cBhvr>
                                        <p:cTn id="93" dur="2000" fill="hold"/>
                                        <p:tgtEl>
                                          <p:spTgt spid="21"/>
                                        </p:tgtEl>
                                        <p:attrNameLst>
                                          <p:attrName>ppt_x</p:attrName>
                                        </p:attrNameLst>
                                      </p:cBhvr>
                                      <p:tavLst>
                                        <p:tav tm="0">
                                          <p:val>
                                            <p:strVal val="#ppt_x"/>
                                          </p:val>
                                        </p:tav>
                                        <p:tav tm="100000">
                                          <p:val>
                                            <p:strVal val="#ppt_x"/>
                                          </p:val>
                                        </p:tav>
                                      </p:tavLst>
                                    </p:anim>
                                    <p:anim calcmode="lin" valueType="num">
                                      <p:cBhvr>
                                        <p:cTn id="94" dur="2000" fill="hold"/>
                                        <p:tgtEl>
                                          <p:spTgt spid="21"/>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2000"/>
                                        <p:tgtEl>
                                          <p:spTgt spid="16"/>
                                        </p:tgtEl>
                                      </p:cBhvr>
                                    </p:animEffect>
                                    <p:anim calcmode="lin" valueType="num">
                                      <p:cBhvr>
                                        <p:cTn id="98" dur="2000" fill="hold"/>
                                        <p:tgtEl>
                                          <p:spTgt spid="16"/>
                                        </p:tgtEl>
                                        <p:attrNameLst>
                                          <p:attrName>ppt_x</p:attrName>
                                        </p:attrNameLst>
                                      </p:cBhvr>
                                      <p:tavLst>
                                        <p:tav tm="0">
                                          <p:val>
                                            <p:strVal val="#ppt_x"/>
                                          </p:val>
                                        </p:tav>
                                        <p:tav tm="100000">
                                          <p:val>
                                            <p:strVal val="#ppt_x"/>
                                          </p:val>
                                        </p:tav>
                                      </p:tavLst>
                                    </p:anim>
                                    <p:anim calcmode="lin" valueType="num">
                                      <p:cBhvr>
                                        <p:cTn id="99" dur="2000" fill="hold"/>
                                        <p:tgtEl>
                                          <p:spTgt spid="16"/>
                                        </p:tgtEl>
                                        <p:attrNameLst>
                                          <p:attrName>ppt_y</p:attrName>
                                        </p:attrNameLst>
                                      </p:cBhvr>
                                      <p:tavLst>
                                        <p:tav tm="0">
                                          <p:val>
                                            <p:strVal val="#ppt_y-.1"/>
                                          </p:val>
                                        </p:tav>
                                        <p:tav tm="100000">
                                          <p:val>
                                            <p:strVal val="#ppt_y"/>
                                          </p:val>
                                        </p:tav>
                                      </p:tavLst>
                                    </p:anim>
                                  </p:childTnLst>
                                </p:cTn>
                              </p:par>
                            </p:childTnLst>
                          </p:cTn>
                        </p:par>
                        <p:par>
                          <p:cTn id="100" fill="hold" nodeType="afterGroup">
                            <p:stCondLst>
                              <p:cond delay="20000"/>
                            </p:stCondLst>
                            <p:childTnLst>
                              <p:par>
                                <p:cTn id="101" presetID="47" presetClass="entr" presetSubtype="0" fill="hold" grpId="0" nodeType="after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2000"/>
                                        <p:tgtEl>
                                          <p:spTgt spid="29"/>
                                        </p:tgtEl>
                                      </p:cBhvr>
                                    </p:animEffect>
                                    <p:anim calcmode="lin" valueType="num">
                                      <p:cBhvr>
                                        <p:cTn id="104" dur="2000" fill="hold"/>
                                        <p:tgtEl>
                                          <p:spTgt spid="29"/>
                                        </p:tgtEl>
                                        <p:attrNameLst>
                                          <p:attrName>ppt_x</p:attrName>
                                        </p:attrNameLst>
                                      </p:cBhvr>
                                      <p:tavLst>
                                        <p:tav tm="0">
                                          <p:val>
                                            <p:strVal val="#ppt_x"/>
                                          </p:val>
                                        </p:tav>
                                        <p:tav tm="100000">
                                          <p:val>
                                            <p:strVal val="#ppt_x"/>
                                          </p:val>
                                        </p:tav>
                                      </p:tavLst>
                                    </p:anim>
                                    <p:anim calcmode="lin" valueType="num">
                                      <p:cBhvr>
                                        <p:cTn id="105" dur="2000" fill="hold"/>
                                        <p:tgtEl>
                                          <p:spTgt spid="29"/>
                                        </p:tgtEl>
                                        <p:attrNameLst>
                                          <p:attrName>ppt_y</p:attrName>
                                        </p:attrNameLst>
                                      </p:cBhvr>
                                      <p:tavLst>
                                        <p:tav tm="0">
                                          <p:val>
                                            <p:strVal val="#ppt_y-.1"/>
                                          </p:val>
                                        </p:tav>
                                        <p:tav tm="100000">
                                          <p:val>
                                            <p:strVal val="#ppt_y"/>
                                          </p:val>
                                        </p:tav>
                                      </p:tavLst>
                                    </p:anim>
                                  </p:childTnLst>
                                </p:cTn>
                              </p:par>
                              <p:par>
                                <p:cTn id="106" presetID="47" presetClass="entr" presetSubtype="0" fill="hold" nodeType="with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fade">
                                      <p:cBhvr>
                                        <p:cTn id="108" dur="1000"/>
                                        <p:tgtEl>
                                          <p:spTgt spid="24"/>
                                        </p:tgtEl>
                                      </p:cBhvr>
                                    </p:animEffect>
                                    <p:anim calcmode="lin" valueType="num">
                                      <p:cBhvr>
                                        <p:cTn id="109" dur="1000" fill="hold"/>
                                        <p:tgtEl>
                                          <p:spTgt spid="24"/>
                                        </p:tgtEl>
                                        <p:attrNameLst>
                                          <p:attrName>ppt_x</p:attrName>
                                        </p:attrNameLst>
                                      </p:cBhvr>
                                      <p:tavLst>
                                        <p:tav tm="0">
                                          <p:val>
                                            <p:strVal val="#ppt_x"/>
                                          </p:val>
                                        </p:tav>
                                        <p:tav tm="100000">
                                          <p:val>
                                            <p:strVal val="#ppt_x"/>
                                          </p:val>
                                        </p:tav>
                                      </p:tavLst>
                                    </p:anim>
                                    <p:anim calcmode="lin" valueType="num">
                                      <p:cBhvr>
                                        <p:cTn id="110" dur="1000" fill="hold"/>
                                        <p:tgtEl>
                                          <p:spTgt spid="24"/>
                                        </p:tgtEl>
                                        <p:attrNameLst>
                                          <p:attrName>ppt_y</p:attrName>
                                        </p:attrNameLst>
                                      </p:cBhvr>
                                      <p:tavLst>
                                        <p:tav tm="0">
                                          <p:val>
                                            <p:strVal val="#ppt_y-.1"/>
                                          </p:val>
                                        </p:tav>
                                        <p:tav tm="100000">
                                          <p:val>
                                            <p:strVal val="#ppt_y"/>
                                          </p:val>
                                        </p:tav>
                                      </p:tavLst>
                                    </p:anim>
                                  </p:childTnLst>
                                </p:cTn>
                              </p:par>
                            </p:childTnLst>
                          </p:cTn>
                        </p:par>
                        <p:par>
                          <p:cTn id="111" fill="hold" nodeType="afterGroup">
                            <p:stCondLst>
                              <p:cond delay="22000"/>
                            </p:stCondLst>
                            <p:childTnLst>
                              <p:par>
                                <p:cTn id="112" presetID="47" presetClass="entr" presetSubtype="0" fill="hold" nodeType="after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fade">
                                      <p:cBhvr>
                                        <p:cTn id="114" dur="1000"/>
                                        <p:tgtEl>
                                          <p:spTgt spid="26"/>
                                        </p:tgtEl>
                                      </p:cBhvr>
                                    </p:animEffect>
                                    <p:anim calcmode="lin" valueType="num">
                                      <p:cBhvr>
                                        <p:cTn id="115" dur="1000" fill="hold"/>
                                        <p:tgtEl>
                                          <p:spTgt spid="26"/>
                                        </p:tgtEl>
                                        <p:attrNameLst>
                                          <p:attrName>ppt_x</p:attrName>
                                        </p:attrNameLst>
                                      </p:cBhvr>
                                      <p:tavLst>
                                        <p:tav tm="0">
                                          <p:val>
                                            <p:strVal val="#ppt_x"/>
                                          </p:val>
                                        </p:tav>
                                        <p:tav tm="100000">
                                          <p:val>
                                            <p:strVal val="#ppt_x"/>
                                          </p:val>
                                        </p:tav>
                                      </p:tavLst>
                                    </p:anim>
                                    <p:anim calcmode="lin" valueType="num">
                                      <p:cBhvr>
                                        <p:cTn id="116" dur="1000" fill="hold"/>
                                        <p:tgtEl>
                                          <p:spTgt spid="26"/>
                                        </p:tgtEl>
                                        <p:attrNameLst>
                                          <p:attrName>ppt_y</p:attrName>
                                        </p:attrNameLst>
                                      </p:cBhvr>
                                      <p:tavLst>
                                        <p:tav tm="0">
                                          <p:val>
                                            <p:strVal val="#ppt_y-.1"/>
                                          </p:val>
                                        </p:tav>
                                        <p:tav tm="100000">
                                          <p:val>
                                            <p:strVal val="#ppt_y"/>
                                          </p:val>
                                        </p:tav>
                                      </p:tavLst>
                                    </p:anim>
                                  </p:childTnLst>
                                </p:cTn>
                              </p:par>
                              <p:par>
                                <p:cTn id="117" presetID="47" presetClass="entr" presetSubtype="0" fill="hold" nodeType="with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fade">
                                      <p:cBhvr>
                                        <p:cTn id="119" dur="1000"/>
                                        <p:tgtEl>
                                          <p:spTgt spid="30"/>
                                        </p:tgtEl>
                                      </p:cBhvr>
                                    </p:animEffect>
                                    <p:anim calcmode="lin" valueType="num">
                                      <p:cBhvr>
                                        <p:cTn id="120" dur="1000" fill="hold"/>
                                        <p:tgtEl>
                                          <p:spTgt spid="30"/>
                                        </p:tgtEl>
                                        <p:attrNameLst>
                                          <p:attrName>ppt_x</p:attrName>
                                        </p:attrNameLst>
                                      </p:cBhvr>
                                      <p:tavLst>
                                        <p:tav tm="0">
                                          <p:val>
                                            <p:strVal val="#ppt_x"/>
                                          </p:val>
                                        </p:tav>
                                        <p:tav tm="100000">
                                          <p:val>
                                            <p:strVal val="#ppt_x"/>
                                          </p:val>
                                        </p:tav>
                                      </p:tavLst>
                                    </p:anim>
                                    <p:anim calcmode="lin" valueType="num">
                                      <p:cBhvr>
                                        <p:cTn id="1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2" grpId="0" animBg="1"/>
      <p:bldP spid="13" grpId="0" animBg="1"/>
      <p:bldP spid="14" grpId="0" animBg="1"/>
      <p:bldP spid="15" grpId="0" animBg="1"/>
      <p:bldP spid="16" grpId="0" animBg="1"/>
      <p:bldP spid="17" grpId="0" animBg="1"/>
      <p:bldP spid="18" grpId="0"/>
      <p:bldP spid="19" grpId="0" animBg="1"/>
      <p:bldP spid="20" grpId="0" animBg="1"/>
      <p:bldP spid="21" grpId="0" animBg="1"/>
      <p:bldP spid="22" grpId="0" animBg="1"/>
      <p:bldP spid="23" grpId="0" animBg="1"/>
      <p:bldP spid="25" grpId="0" animBg="1"/>
      <p:bldP spid="27" grpId="0" animBg="1"/>
      <p:bldP spid="28" grpId="0" animBg="1"/>
      <p:bldP spid="2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a:extLst>
              <a:ext uri="{FF2B5EF4-FFF2-40B4-BE49-F238E27FC236}">
                <a16:creationId xmlns:a16="http://schemas.microsoft.com/office/drawing/2014/main" xmlns="" id="{6D060887-E997-0324-6DAC-B4C8BB37193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4205" b="5000"/>
          <a:stretch>
            <a:fillRect/>
          </a:stretch>
        </p:blipFill>
        <p:spPr bwMode="auto">
          <a:xfrm>
            <a:off x="1792289" y="1085851"/>
            <a:ext cx="8607425" cy="477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heck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xmlns="" id="{162130BB-9568-B362-CBC7-A5249F37449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0800" y="385764"/>
            <a:ext cx="7010400"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heck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0D4576B-1915-467D-A4AA-60EAEC96E55C}"/>
              </a:ext>
            </a:extLst>
          </p:cNvPr>
          <p:cNvSpPr>
            <a:spLocks noGrp="1"/>
          </p:cNvSpPr>
          <p:nvPr>
            <p:ph sz="quarter" idx="1"/>
          </p:nvPr>
        </p:nvSpPr>
        <p:spPr>
          <a:xfrm>
            <a:off x="457200" y="533400"/>
            <a:ext cx="11277600" cy="5867400"/>
          </a:xfrm>
        </p:spPr>
        <p:txBody>
          <a:bodyPr/>
          <a:lstStyle/>
          <a:p>
            <a:pPr marL="0" indent="0" algn="just">
              <a:spcBef>
                <a:spcPts val="600"/>
              </a:spcBef>
              <a:spcAft>
                <a:spcPts val="600"/>
              </a:spcAft>
              <a:buNone/>
            </a:pP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Hạn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chế</a:t>
            </a:r>
            <a:endPar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algn="just">
              <a:spcBef>
                <a:spcPts val="600"/>
              </a:spcBef>
              <a:spcAft>
                <a:spcPts val="600"/>
              </a:spcAft>
              <a:buFontTx/>
              <a:buChar char="-"/>
            </a:pP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Năng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lực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lãnh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đạo</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sức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chiến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đấu</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một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số</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TCCSĐ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còn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thấp</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nhất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là</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khả</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năng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phát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hiện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và</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giải</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quyết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những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vấn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đề</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phát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sinh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ở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cơ</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sở</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algn="just">
              <a:spcBef>
                <a:spcPts val="600"/>
              </a:spcBef>
              <a:spcAft>
                <a:spcPts val="600"/>
              </a:spcAft>
              <a:buFontTx/>
              <a:buChar char="-"/>
            </a:pP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Sinh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hoạt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chi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bộ</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ở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nhiều</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nơi</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vẫn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còn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hình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thức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sinh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hoạt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chuyên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đề</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chưa</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được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coi</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trọng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algn="just">
              <a:spcBef>
                <a:spcPts val="600"/>
              </a:spcBef>
              <a:spcAft>
                <a:spcPts val="600"/>
              </a:spcAft>
              <a:buFontTx/>
              <a:buChar char="-"/>
            </a:pP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Kết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nạp</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viên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một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số</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nơi</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còn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chạy</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theo</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số</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lượng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chưa</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coi</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trọng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chất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lượng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algn="just">
              <a:spcBef>
                <a:spcPts val="600"/>
              </a:spcBef>
              <a:spcAft>
                <a:spcPts val="600"/>
              </a:spcAft>
              <a:buFontTx/>
              <a:buChar char="-"/>
            </a:pP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Công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tác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quản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lý</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giáo</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dục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rèn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luyện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viên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chưa</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được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quan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tâm</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đúng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mức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Tính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tiên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phong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gương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mẫu</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phẩm</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chất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đạo</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đức</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một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bộ</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phận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viên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giảm</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sút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số</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viên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bỏ</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sinh</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hoạt</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phải</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xóa</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tên</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có</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xu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hướng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800" dirty="0" err="1">
                <a:solidFill>
                  <a:srgbClr val="000099"/>
                </a:solidFill>
                <a:latin typeface="Verdana" panose="020B0604030504040204" pitchFamily="34" charset="0"/>
                <a:ea typeface="Verdana" panose="020B0604030504040204" pitchFamily="34" charset="0"/>
                <a:cs typeface="Verdana" panose="020B0604030504040204" pitchFamily="34" charset="0"/>
              </a:rPr>
              <a:t>tăng</a:t>
            </a:r>
            <a:r>
              <a:rPr lang="en-US" altLang="en-US" sz="28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marL="0" indent="0" algn="just">
              <a:spcBef>
                <a:spcPts val="600"/>
              </a:spcBef>
              <a:spcAft>
                <a:spcPts val="600"/>
              </a:spcAft>
            </a:pPr>
            <a:endPar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3612224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xmlns="" id="{9972CF29-9633-4F34-8981-612FF13CDF8C}"/>
              </a:ext>
            </a:extLst>
          </p:cNvPr>
          <p:cNvSpPr>
            <a:spLocks noGrp="1"/>
          </p:cNvSpPr>
          <p:nvPr>
            <p:ph type="title"/>
          </p:nvPr>
        </p:nvSpPr>
        <p:spPr/>
        <p:txBody>
          <a:bodyPr/>
          <a:lstStyle/>
          <a:p>
            <a:endParaRPr lang="vi-VN" altLang="vi-VN"/>
          </a:p>
        </p:txBody>
      </p:sp>
      <p:sp>
        <p:nvSpPr>
          <p:cNvPr id="47107" name="Content Placeholder 2">
            <a:extLst>
              <a:ext uri="{FF2B5EF4-FFF2-40B4-BE49-F238E27FC236}">
                <a16:creationId xmlns:a16="http://schemas.microsoft.com/office/drawing/2014/main" xmlns="" id="{2471C12A-46E8-9F5E-D98A-BE25F7B6C7A9}"/>
              </a:ext>
            </a:extLst>
          </p:cNvPr>
          <p:cNvSpPr>
            <a:spLocks noGrp="1"/>
          </p:cNvSpPr>
          <p:nvPr>
            <p:ph idx="1"/>
          </p:nvPr>
        </p:nvSpPr>
        <p:spPr/>
        <p:txBody>
          <a:bodyPr/>
          <a:lstStyle/>
          <a:p>
            <a:endParaRPr lang="vi-VN" altLang="vi-VN"/>
          </a:p>
        </p:txBody>
      </p:sp>
      <p:pic>
        <p:nvPicPr>
          <p:cNvPr id="47108" name="Picture 2" descr="http://files.myopera.com/n2thi/albums/2208591/B%C3%A1c%20H%E1%BB%93%20v%E1%BB%9Bi%20n%C3%B4ng%20d%C3%A2n.png">
            <a:extLst>
              <a:ext uri="{FF2B5EF4-FFF2-40B4-BE49-F238E27FC236}">
                <a16:creationId xmlns:a16="http://schemas.microsoft.com/office/drawing/2014/main" xmlns="" id="{85672C06-496E-9451-102F-9688EFCACB0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9" name="Rectangle 3">
            <a:extLst>
              <a:ext uri="{FF2B5EF4-FFF2-40B4-BE49-F238E27FC236}">
                <a16:creationId xmlns:a16="http://schemas.microsoft.com/office/drawing/2014/main" xmlns="" id="{D33E33B7-45FD-09FA-76E2-217A57720B57}"/>
              </a:ext>
            </a:extLst>
          </p:cNvPr>
          <p:cNvSpPr>
            <a:spLocks noChangeArrowheads="1"/>
          </p:cNvSpPr>
          <p:nvPr/>
        </p:nvSpPr>
        <p:spPr bwMode="auto">
          <a:xfrm>
            <a:off x="4419600" y="95251"/>
            <a:ext cx="6477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400" i="1">
                <a:solidFill>
                  <a:schemeClr val="bg1"/>
                </a:solidFill>
                <a:latin typeface="Verdana" panose="020B0604030504040204" pitchFamily="34" charset="0"/>
                <a:ea typeface="Verdana" panose="020B0604030504040204" pitchFamily="34" charset="0"/>
                <a:cs typeface="Verdana" panose="020B0604030504040204" pitchFamily="34" charset="0"/>
              </a:rPr>
              <a:t>1955 – 1965, Bác Hồ đi cơ sở 700 lượt </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a:extLst>
              <a:ext uri="{FF2B5EF4-FFF2-40B4-BE49-F238E27FC236}">
                <a16:creationId xmlns:a16="http://schemas.microsoft.com/office/drawing/2014/main" xmlns="" id="{A5C93A59-B047-80DA-4B2A-A1854E8C2C7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5450" y="968376"/>
            <a:ext cx="3314700" cy="503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1" name="Picture 2">
            <a:extLst>
              <a:ext uri="{FF2B5EF4-FFF2-40B4-BE49-F238E27FC236}">
                <a16:creationId xmlns:a16="http://schemas.microsoft.com/office/drawing/2014/main" xmlns="" id="{24CC2593-71E6-7E67-CE16-334E7745DB6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38750" y="1538289"/>
            <a:ext cx="5257800" cy="396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heck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a:extLst>
              <a:ext uri="{FF2B5EF4-FFF2-40B4-BE49-F238E27FC236}">
                <a16:creationId xmlns:a16="http://schemas.microsoft.com/office/drawing/2014/main" xmlns="" id="{5E93187B-7867-7C5A-C980-B3F1DB039DC4}"/>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8527"/>
          <a:stretch/>
        </p:blipFill>
        <p:spPr bwMode="auto">
          <a:xfrm>
            <a:off x="533400" y="381000"/>
            <a:ext cx="11125200" cy="6255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heck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xmlns="" id="{D5CFDF70-40EC-EFD0-349E-F0674C9A8E1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152400"/>
            <a:ext cx="9525000" cy="64793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hecke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a:extLst>
              <a:ext uri="{FF2B5EF4-FFF2-40B4-BE49-F238E27FC236}">
                <a16:creationId xmlns:a16="http://schemas.microsoft.com/office/drawing/2014/main" xmlns="" id="{41734232-5C34-61B8-C947-B734B33CE2F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457200"/>
            <a:ext cx="4953000" cy="6189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7" name="Picture 2" descr="Chú thích ảnh">
            <a:extLst>
              <a:ext uri="{FF2B5EF4-FFF2-40B4-BE49-F238E27FC236}">
                <a16:creationId xmlns:a16="http://schemas.microsoft.com/office/drawing/2014/main" xmlns="" id="{97ABCA13-5BB5-E1F9-B266-7BA5F351C11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67400" y="1371600"/>
            <a:ext cx="5715000" cy="4175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heck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xmlns="" id="{7D5AD12D-3AEC-EC7D-401E-960E582649A4}"/>
              </a:ext>
            </a:extLst>
          </p:cNvPr>
          <p:cNvGraphicFramePr>
            <a:graphicFrameLocks noGrp="1"/>
          </p:cNvGraphicFramePr>
          <p:nvPr>
            <p:ph sz="quarter" idx="1"/>
          </p:nvPr>
        </p:nvGraphicFramePr>
        <p:xfrm>
          <a:off x="1447800" y="304800"/>
          <a:ext cx="89916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161665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516525E-2E8D-4E6F-B472-223A3ED3AA08}"/>
              </a:ext>
            </a:extLst>
          </p:cNvPr>
          <p:cNvSpPr/>
          <p:nvPr/>
        </p:nvSpPr>
        <p:spPr>
          <a:xfrm>
            <a:off x="266700" y="2490281"/>
            <a:ext cx="11696700" cy="1846659"/>
          </a:xfrm>
          <a:prstGeom prst="rect">
            <a:avLst/>
          </a:prstGeom>
          <a:noFill/>
        </p:spPr>
        <p:txBody>
          <a:bodyPr wrap="square" lIns="91440" tIns="45720" rIns="91440" bIns="45720">
            <a:spAutoFit/>
          </a:bodyPr>
          <a:lstStyle/>
          <a:p>
            <a:pPr algn="ctr"/>
            <a:r>
              <a:rPr lang="en-US" sz="38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PHÒNG, CHỐNG “TỰ DIỄN BIẾN”, </a:t>
            </a:r>
          </a:p>
          <a:p>
            <a:pPr algn="ctr"/>
            <a:r>
              <a:rPr lang="en-US" sz="38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“TỰ CHUYỂN HÓA” TRONG CÁN BỘ, </a:t>
            </a:r>
          </a:p>
          <a:p>
            <a:pPr algn="ctr"/>
            <a:r>
              <a:rPr lang="en-US" sz="38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ĐẢNG VIÊN Ở CƠ SỞ</a:t>
            </a:r>
          </a:p>
        </p:txBody>
      </p:sp>
    </p:spTree>
    <p:extLst>
      <p:ext uri="{BB962C8B-B14F-4D97-AF65-F5344CB8AC3E}">
        <p14:creationId xmlns:p14="http://schemas.microsoft.com/office/powerpoint/2010/main" xmlns="" val="2538879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a:extLst>
              <a:ext uri="{FF2B5EF4-FFF2-40B4-BE49-F238E27FC236}">
                <a16:creationId xmlns:a16="http://schemas.microsoft.com/office/drawing/2014/main" xmlns="" id="{E0567261-EC0D-4EDF-A3F8-FE446F2DC1AA}"/>
              </a:ext>
            </a:extLst>
          </p:cNvPr>
          <p:cNvGrpSpPr>
            <a:grpSpLocks/>
          </p:cNvGrpSpPr>
          <p:nvPr/>
        </p:nvGrpSpPr>
        <p:grpSpPr bwMode="auto">
          <a:xfrm>
            <a:off x="2195511" y="2236615"/>
            <a:ext cx="8243889" cy="1079500"/>
            <a:chOff x="445" y="189"/>
            <a:chExt cx="5117" cy="728"/>
          </a:xfrm>
          <a:solidFill>
            <a:srgbClr val="009ED6"/>
          </a:solidFill>
        </p:grpSpPr>
        <p:sp>
          <p:nvSpPr>
            <p:cNvPr id="146436" name="AutoShape 4">
              <a:extLst>
                <a:ext uri="{FF2B5EF4-FFF2-40B4-BE49-F238E27FC236}">
                  <a16:creationId xmlns:a16="http://schemas.microsoft.com/office/drawing/2014/main" xmlns="" id="{E3A92412-8B38-4C36-8E81-9A9AC8F4C077}"/>
                </a:ext>
              </a:extLst>
            </p:cNvPr>
            <p:cNvSpPr>
              <a:spLocks noChangeArrowheads="1"/>
            </p:cNvSpPr>
            <p:nvPr/>
          </p:nvSpPr>
          <p:spPr bwMode="gray">
            <a:xfrm>
              <a:off x="445" y="189"/>
              <a:ext cx="5117" cy="72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en-US">
                <a:latin typeface="Arial" charset="0"/>
              </a:endParaRPr>
            </a:p>
          </p:txBody>
        </p:sp>
        <p:sp>
          <p:nvSpPr>
            <p:cNvPr id="146438" name="Text Box 6">
              <a:extLst>
                <a:ext uri="{FF2B5EF4-FFF2-40B4-BE49-F238E27FC236}">
                  <a16:creationId xmlns:a16="http://schemas.microsoft.com/office/drawing/2014/main" xmlns="" id="{D74537A9-BFB8-4452-9DA9-D602F93505A5}"/>
                </a:ext>
              </a:extLst>
            </p:cNvPr>
            <p:cNvSpPr txBox="1">
              <a:spLocks noChangeArrowheads="1"/>
            </p:cNvSpPr>
            <p:nvPr/>
          </p:nvSpPr>
          <p:spPr bwMode="gray">
            <a:xfrm>
              <a:off x="576" y="240"/>
              <a:ext cx="4896" cy="394"/>
            </a:xfrm>
            <a:prstGeom prst="rect">
              <a:avLst/>
            </a:prstGeom>
            <a:grpFill/>
            <a:ln w="9525" algn="ctr">
              <a:noFill/>
              <a:miter lim="800000"/>
              <a:headEnd/>
              <a:tailEnd/>
            </a:ln>
            <a:effectLst/>
          </p:spPr>
          <p:txBody>
            <a:bodyPr>
              <a:spAutoFit/>
            </a:bodyPr>
            <a:lstStyle/>
            <a:p>
              <a:pPr marL="342900" indent="-342900">
                <a:spcBef>
                  <a:spcPct val="20000"/>
                </a:spcBef>
                <a:buClr>
                  <a:schemeClr val="bg2"/>
                </a:buClr>
                <a:buSzPct val="75000"/>
                <a:defRPr/>
              </a:pPr>
              <a:r>
                <a:rPr lang="en-US" b="1" dirty="0">
                  <a:solidFill>
                    <a:schemeClr val="bg1"/>
                  </a:solidFill>
                  <a:latin typeface="Arial" charset="0"/>
                </a:rPr>
                <a:t>		</a:t>
              </a:r>
              <a:endParaRPr lang="en-US" sz="3200" b="1" dirty="0">
                <a:solidFill>
                  <a:schemeClr val="bg1"/>
                </a:solidFill>
                <a:effectLst>
                  <a:outerShdw blurRad="38100" dist="38100" dir="2700000" algn="tl">
                    <a:srgbClr val="000000"/>
                  </a:outerShdw>
                </a:effectLst>
                <a:latin typeface="Arial" charset="0"/>
              </a:endParaRPr>
            </a:p>
          </p:txBody>
        </p:sp>
      </p:grpSp>
      <p:grpSp>
        <p:nvGrpSpPr>
          <p:cNvPr id="3" name="Group 24">
            <a:extLst>
              <a:ext uri="{FF2B5EF4-FFF2-40B4-BE49-F238E27FC236}">
                <a16:creationId xmlns:a16="http://schemas.microsoft.com/office/drawing/2014/main" xmlns="" id="{BEBF0FE6-267D-4C8C-A48B-4B53D2F9473B}"/>
              </a:ext>
            </a:extLst>
          </p:cNvPr>
          <p:cNvGrpSpPr>
            <a:grpSpLocks/>
          </p:cNvGrpSpPr>
          <p:nvPr/>
        </p:nvGrpSpPr>
        <p:grpSpPr bwMode="auto">
          <a:xfrm>
            <a:off x="1357312" y="1898650"/>
            <a:ext cx="1143000" cy="1847850"/>
            <a:chOff x="0" y="0"/>
            <a:chExt cx="808" cy="1091"/>
          </a:xfrm>
          <a:solidFill>
            <a:srgbClr val="009ED6"/>
          </a:solidFill>
        </p:grpSpPr>
        <p:sp>
          <p:nvSpPr>
            <p:cNvPr id="146437" name="AutoShape 5">
              <a:extLst>
                <a:ext uri="{FF2B5EF4-FFF2-40B4-BE49-F238E27FC236}">
                  <a16:creationId xmlns:a16="http://schemas.microsoft.com/office/drawing/2014/main" xmlns="" id="{A93207F5-2D96-4BF9-8BB2-761DBA309519}"/>
                </a:ext>
              </a:extLst>
            </p:cNvPr>
            <p:cNvSpPr>
              <a:spLocks noChangeArrowheads="1"/>
            </p:cNvSpPr>
            <p:nvPr/>
          </p:nvSpPr>
          <p:spPr bwMode="gray">
            <a:xfrm>
              <a:off x="0" y="0"/>
              <a:ext cx="808" cy="1091"/>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defRPr/>
              </a:pPr>
              <a:endParaRPr lang="en-US">
                <a:latin typeface="Arial" charset="0"/>
              </a:endParaRPr>
            </a:p>
          </p:txBody>
        </p:sp>
        <p:sp>
          <p:nvSpPr>
            <p:cNvPr id="146439" name="Text Box 7">
              <a:extLst>
                <a:ext uri="{FF2B5EF4-FFF2-40B4-BE49-F238E27FC236}">
                  <a16:creationId xmlns:a16="http://schemas.microsoft.com/office/drawing/2014/main" xmlns="" id="{5F835CEE-52EA-46CC-B121-E21D780FEE95}"/>
                </a:ext>
              </a:extLst>
            </p:cNvPr>
            <p:cNvSpPr txBox="1">
              <a:spLocks noChangeArrowheads="1"/>
            </p:cNvSpPr>
            <p:nvPr/>
          </p:nvSpPr>
          <p:spPr bwMode="gray">
            <a:xfrm>
              <a:off x="257" y="337"/>
              <a:ext cx="337" cy="345"/>
            </a:xfrm>
            <a:prstGeom prst="rect">
              <a:avLst/>
            </a:prstGeom>
            <a:grpFill/>
            <a:ln w="9525" algn="ctr">
              <a:noFill/>
              <a:miter lim="800000"/>
              <a:headEnd/>
              <a:tailEnd/>
            </a:ln>
            <a:effectLst/>
          </p:spPr>
          <p:txBody>
            <a:bodyPr wrap="none">
              <a:spAutoFit/>
            </a:bodyPr>
            <a:lstStyle/>
            <a:p>
              <a:pPr algn="ctr" eaLnBrk="0" hangingPunct="0">
                <a:defRPr/>
              </a:pPr>
              <a:r>
                <a:rPr lang="en-US" sz="3200"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1</a:t>
              </a:r>
            </a:p>
          </p:txBody>
        </p:sp>
      </p:grpSp>
      <p:grpSp>
        <p:nvGrpSpPr>
          <p:cNvPr id="4" name="Group 26">
            <a:extLst>
              <a:ext uri="{FF2B5EF4-FFF2-40B4-BE49-F238E27FC236}">
                <a16:creationId xmlns:a16="http://schemas.microsoft.com/office/drawing/2014/main" xmlns="" id="{70DEB8C4-0F3C-435A-9A83-45F8558A8DFC}"/>
              </a:ext>
            </a:extLst>
          </p:cNvPr>
          <p:cNvGrpSpPr>
            <a:grpSpLocks/>
          </p:cNvGrpSpPr>
          <p:nvPr/>
        </p:nvGrpSpPr>
        <p:grpSpPr bwMode="auto">
          <a:xfrm>
            <a:off x="2209800" y="3657600"/>
            <a:ext cx="8229600" cy="1176037"/>
            <a:chOff x="445" y="1342"/>
            <a:chExt cx="5075" cy="864"/>
          </a:xfrm>
          <a:solidFill>
            <a:srgbClr val="009ED6"/>
          </a:solidFill>
        </p:grpSpPr>
        <p:sp>
          <p:nvSpPr>
            <p:cNvPr id="146441" name="AutoShape 9">
              <a:extLst>
                <a:ext uri="{FF2B5EF4-FFF2-40B4-BE49-F238E27FC236}">
                  <a16:creationId xmlns:a16="http://schemas.microsoft.com/office/drawing/2014/main" xmlns="" id="{C0898A10-6E66-45C6-A7AD-56751DBAA0B2}"/>
                </a:ext>
              </a:extLst>
            </p:cNvPr>
            <p:cNvSpPr>
              <a:spLocks noChangeArrowheads="1"/>
            </p:cNvSpPr>
            <p:nvPr/>
          </p:nvSpPr>
          <p:spPr bwMode="gray">
            <a:xfrm>
              <a:off x="445" y="1342"/>
              <a:ext cx="5075" cy="864"/>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en-US">
                <a:latin typeface="Arial" charset="0"/>
              </a:endParaRPr>
            </a:p>
          </p:txBody>
        </p:sp>
        <p:sp>
          <p:nvSpPr>
            <p:cNvPr id="146443" name="Text Box 11">
              <a:extLst>
                <a:ext uri="{FF2B5EF4-FFF2-40B4-BE49-F238E27FC236}">
                  <a16:creationId xmlns:a16="http://schemas.microsoft.com/office/drawing/2014/main" xmlns="" id="{A8416758-6ED4-42DF-9F24-655592DFDAC3}"/>
                </a:ext>
              </a:extLst>
            </p:cNvPr>
            <p:cNvSpPr txBox="1">
              <a:spLocks noChangeArrowheads="1"/>
            </p:cNvSpPr>
            <p:nvPr/>
          </p:nvSpPr>
          <p:spPr bwMode="gray">
            <a:xfrm>
              <a:off x="720" y="1392"/>
              <a:ext cx="4711" cy="294"/>
            </a:xfrm>
            <a:prstGeom prst="rect">
              <a:avLst/>
            </a:prstGeom>
            <a:grpFill/>
            <a:ln w="9525" algn="ctr">
              <a:noFill/>
              <a:miter lim="800000"/>
              <a:headEnd/>
              <a:tailEnd/>
            </a:ln>
            <a:effectLst/>
          </p:spPr>
          <p:txBody>
            <a:bodyPr>
              <a:spAutoFit/>
            </a:bodyPr>
            <a:lstStyle/>
            <a:p>
              <a:pPr marL="342900" indent="-342900">
                <a:spcBef>
                  <a:spcPct val="20000"/>
                </a:spcBef>
                <a:buClr>
                  <a:schemeClr val="bg2"/>
                </a:buClr>
                <a:buSzPct val="75000"/>
                <a:defRPr/>
              </a:pPr>
              <a:r>
                <a:rPr lang="en-US" sz="2000" b="1" dirty="0">
                  <a:latin typeface="Arial" charset="0"/>
                </a:rPr>
                <a:t>	</a:t>
              </a:r>
              <a:endParaRPr lang="en-US" sz="3200" b="1" dirty="0">
                <a:effectLst>
                  <a:outerShdw blurRad="38100" dist="38100" dir="2700000" algn="tl">
                    <a:srgbClr val="FFFFFF"/>
                  </a:outerShdw>
                </a:effectLst>
                <a:latin typeface="Arial" charset="0"/>
              </a:endParaRPr>
            </a:p>
          </p:txBody>
        </p:sp>
      </p:grpSp>
      <p:grpSp>
        <p:nvGrpSpPr>
          <p:cNvPr id="5" name="Group 27">
            <a:extLst>
              <a:ext uri="{FF2B5EF4-FFF2-40B4-BE49-F238E27FC236}">
                <a16:creationId xmlns:a16="http://schemas.microsoft.com/office/drawing/2014/main" xmlns="" id="{F643FD9F-43C3-4B7E-A56E-E88A9D3CB92E}"/>
              </a:ext>
            </a:extLst>
          </p:cNvPr>
          <p:cNvGrpSpPr>
            <a:grpSpLocks/>
          </p:cNvGrpSpPr>
          <p:nvPr/>
        </p:nvGrpSpPr>
        <p:grpSpPr bwMode="auto">
          <a:xfrm>
            <a:off x="1328737" y="3416172"/>
            <a:ext cx="1271588" cy="1731962"/>
            <a:chOff x="0" y="960"/>
            <a:chExt cx="801" cy="1296"/>
          </a:xfrm>
          <a:solidFill>
            <a:srgbClr val="009ED6"/>
          </a:solidFill>
        </p:grpSpPr>
        <p:sp>
          <p:nvSpPr>
            <p:cNvPr id="146442" name="AutoShape 10">
              <a:extLst>
                <a:ext uri="{FF2B5EF4-FFF2-40B4-BE49-F238E27FC236}">
                  <a16:creationId xmlns:a16="http://schemas.microsoft.com/office/drawing/2014/main" xmlns="" id="{1823FF70-B2CF-4BBC-90EB-E9DE60774D82}"/>
                </a:ext>
              </a:extLst>
            </p:cNvPr>
            <p:cNvSpPr>
              <a:spLocks noChangeArrowheads="1"/>
            </p:cNvSpPr>
            <p:nvPr/>
          </p:nvSpPr>
          <p:spPr bwMode="gray">
            <a:xfrm>
              <a:off x="0" y="960"/>
              <a:ext cx="801" cy="1296"/>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defRPr/>
              </a:pPr>
              <a:endParaRPr lang="en-US">
                <a:latin typeface="Arial" charset="0"/>
              </a:endParaRPr>
            </a:p>
          </p:txBody>
        </p:sp>
        <p:sp>
          <p:nvSpPr>
            <p:cNvPr id="146444" name="Text Box 12">
              <a:extLst>
                <a:ext uri="{FF2B5EF4-FFF2-40B4-BE49-F238E27FC236}">
                  <a16:creationId xmlns:a16="http://schemas.microsoft.com/office/drawing/2014/main" xmlns="" id="{CD9B6DF1-374A-4A18-9D25-BBCAB0EFADEE}"/>
                </a:ext>
              </a:extLst>
            </p:cNvPr>
            <p:cNvSpPr txBox="1">
              <a:spLocks noChangeArrowheads="1"/>
            </p:cNvSpPr>
            <p:nvPr/>
          </p:nvSpPr>
          <p:spPr bwMode="gray">
            <a:xfrm>
              <a:off x="288" y="1392"/>
              <a:ext cx="300" cy="438"/>
            </a:xfrm>
            <a:prstGeom prst="rect">
              <a:avLst/>
            </a:prstGeom>
            <a:grpFill/>
            <a:ln w="9525" algn="ctr">
              <a:noFill/>
              <a:miter lim="800000"/>
              <a:headEnd/>
              <a:tailEnd/>
            </a:ln>
            <a:effectLst/>
          </p:spPr>
          <p:txBody>
            <a:bodyPr wrap="none">
              <a:spAutoFit/>
            </a:bodyPr>
            <a:lstStyle/>
            <a:p>
              <a:pPr algn="ctr" eaLnBrk="0" hangingPunct="0">
                <a:defRPr/>
              </a:pPr>
              <a:r>
                <a:rPr lang="en-US" sz="3200"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2</a:t>
              </a:r>
            </a:p>
          </p:txBody>
        </p:sp>
      </p:grpSp>
      <p:sp>
        <p:nvSpPr>
          <p:cNvPr id="28" name="TextBox 27">
            <a:extLst>
              <a:ext uri="{FF2B5EF4-FFF2-40B4-BE49-F238E27FC236}">
                <a16:creationId xmlns:a16="http://schemas.microsoft.com/office/drawing/2014/main" xmlns="" id="{5611473B-4227-4FC3-9C46-1ACECD8FE02E}"/>
              </a:ext>
            </a:extLst>
          </p:cNvPr>
          <p:cNvSpPr txBox="1">
            <a:spLocks noChangeArrowheads="1"/>
          </p:cNvSpPr>
          <p:nvPr/>
        </p:nvSpPr>
        <p:spPr bwMode="auto">
          <a:xfrm>
            <a:off x="2262188" y="2547573"/>
            <a:ext cx="7887841" cy="49244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Một</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số</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khái</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niệm</a:t>
            </a:r>
            <a:endPar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xmlns="" id="{91C99A39-9547-4168-A7CE-4BDA7232F161}"/>
              </a:ext>
            </a:extLst>
          </p:cNvPr>
          <p:cNvSpPr txBox="1">
            <a:spLocks noChangeArrowheads="1"/>
          </p:cNvSpPr>
          <p:nvPr/>
        </p:nvSpPr>
        <p:spPr bwMode="auto">
          <a:xfrm>
            <a:off x="2500312" y="3779618"/>
            <a:ext cx="7750168" cy="892552"/>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Giải</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pháp</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đấu</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tranh</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phòng</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chống</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lgn="ctr" eaLnBrk="1" hangingPunct="1"/>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tự</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diễn</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biến</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tự</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dirty="0" err="1">
                <a:solidFill>
                  <a:schemeClr val="bg1"/>
                </a:solidFill>
                <a:latin typeface="Verdana" panose="020B0604030504040204" pitchFamily="34" charset="0"/>
                <a:ea typeface="Verdana" panose="020B0604030504040204" pitchFamily="34" charset="0"/>
                <a:cs typeface="Verdana" panose="020B0604030504040204" pitchFamily="34" charset="0"/>
              </a:rPr>
              <a:t>chuyển</a:t>
            </a:r>
            <a:r>
              <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2600" b="1">
                <a:solidFill>
                  <a:schemeClr val="bg1"/>
                </a:solidFill>
                <a:latin typeface="Verdana" panose="020B0604030504040204" pitchFamily="34" charset="0"/>
                <a:ea typeface="Verdana" panose="020B0604030504040204" pitchFamily="34" charset="0"/>
                <a:cs typeface="Verdana" panose="020B0604030504040204" pitchFamily="34" charset="0"/>
              </a:rPr>
              <a:t>hóa”</a:t>
            </a:r>
            <a:endParaRPr lang="en-US" alt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3" name="Title 1">
            <a:extLst>
              <a:ext uri="{FF2B5EF4-FFF2-40B4-BE49-F238E27FC236}">
                <a16:creationId xmlns:a16="http://schemas.microsoft.com/office/drawing/2014/main" xmlns="" id="{C8CD214A-CDCF-4E95-A8D7-04EBE6B9CF73}"/>
              </a:ext>
            </a:extLst>
          </p:cNvPr>
          <p:cNvSpPr>
            <a:spLocks noGrp="1"/>
          </p:cNvSpPr>
          <p:nvPr>
            <p:ph type="title"/>
          </p:nvPr>
        </p:nvSpPr>
        <p:spPr>
          <a:xfrm>
            <a:off x="1752600" y="690383"/>
            <a:ext cx="8686800" cy="762000"/>
          </a:xfrm>
        </p:spPr>
        <p:txBody>
          <a:bodyPr/>
          <a:lstStyle/>
          <a:p>
            <a:pPr algn="ctr"/>
            <a:r>
              <a:rPr lang="en-US" altLang="en-US" sz="3200" b="1" dirty="0">
                <a:solidFill>
                  <a:srgbClr val="FF0000"/>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NỘI DUNG</a:t>
            </a:r>
          </a:p>
        </p:txBody>
      </p:sp>
    </p:spTree>
    <p:extLst>
      <p:ext uri="{BB962C8B-B14F-4D97-AF65-F5344CB8AC3E}">
        <p14:creationId xmlns:p14="http://schemas.microsoft.com/office/powerpoint/2010/main" xmlns="" val="1862600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360"/>
                                          </p:val>
                                        </p:tav>
                                        <p:tav tm="100000">
                                          <p:val>
                                            <p:fltVal val="0"/>
                                          </p:val>
                                        </p:tav>
                                      </p:tavLst>
                                    </p:anim>
                                    <p:animEffect transition="in" filter="fade">
                                      <p:cBhvr>
                                        <p:cTn id="15" dur="1000"/>
                                        <p:tgtEl>
                                          <p:spTgt spid="3"/>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360"/>
                                          </p:val>
                                        </p:tav>
                                        <p:tav tm="100000">
                                          <p:val>
                                            <p:fltVal val="0"/>
                                          </p:val>
                                        </p:tav>
                                      </p:tavLst>
                                    </p:anim>
                                    <p:animEffect transition="in" filter="fade">
                                      <p:cBhvr>
                                        <p:cTn id="21" dur="10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linds(horizontal)">
                                      <p:cBhvr>
                                        <p:cTn id="26" dur="1000"/>
                                        <p:tgtEl>
                                          <p:spTgt spid="2"/>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heckerboard(across)">
                                      <p:cBhvr>
                                        <p:cTn id="29" dur="1000"/>
                                        <p:tgtEl>
                                          <p:spTgt spid="2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5"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down)">
                                      <p:cBhvr>
                                        <p:cTn id="34" dur="1000"/>
                                        <p:tgtEl>
                                          <p:spTgt spid="4"/>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heckerboard(across)">
                                      <p:cBhvr>
                                        <p:cTn id="3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645A775C-7D68-9462-F1C1-99B83F65A65C}"/>
              </a:ext>
            </a:extLst>
          </p:cNvPr>
          <p:cNvSpPr txBox="1">
            <a:spLocks/>
          </p:cNvSpPr>
          <p:nvPr/>
        </p:nvSpPr>
        <p:spPr bwMode="auto">
          <a:xfrm>
            <a:off x="600205" y="912564"/>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822325"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096963"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1371600" indent="-228600">
              <a:spcBef>
                <a:spcPts val="375"/>
              </a:spcBef>
              <a:buClr>
                <a:srgbClr val="A28E6A"/>
              </a:buClr>
              <a:buChar char="o"/>
              <a:defRPr sz="2000">
                <a:solidFill>
                  <a:schemeClr val="tx1"/>
                </a:solidFill>
                <a:latin typeface="Perpetua" panose="02020502060401020303" pitchFamily="18" charset="0"/>
              </a:defRPr>
            </a:lvl5pPr>
            <a:lvl6pPr marL="1828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286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2743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2004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just" eaLnBrk="1" hangingPunct="1">
              <a:buFontTx/>
              <a:buNone/>
            </a:pP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1.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Một</a:t>
            </a: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số</a:t>
            </a: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khái</a:t>
            </a: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niệm</a:t>
            </a:r>
            <a:endPar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algn="just" eaLnBrk="1" hangingPunct="1">
              <a:buFontTx/>
              <a:buNone/>
            </a:pPr>
            <a:r>
              <a:rPr lang="en-US" altLang="vi-VN" dirty="0">
                <a:solidFill>
                  <a:srgbClr val="000099"/>
                </a:solidFill>
                <a:latin typeface="Verdana" panose="020B0604030504040204" pitchFamily="34" charset="0"/>
                <a:ea typeface="Verdana" panose="020B0604030504040204" pitchFamily="34" charset="0"/>
                <a:cs typeface="Verdana" panose="020B0604030504040204" pitchFamily="34" charset="0"/>
              </a:rPr>
              <a:t>	</a:t>
            </a:r>
            <a:endPar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2">
            <a:extLst>
              <a:ext uri="{FF2B5EF4-FFF2-40B4-BE49-F238E27FC236}">
                <a16:creationId xmlns:a16="http://schemas.microsoft.com/office/drawing/2014/main" xmlns="" id="{B462D898-5861-D6A6-B076-799218B9849C}"/>
              </a:ext>
            </a:extLst>
          </p:cNvPr>
          <p:cNvSpPr>
            <a:spLocks noGrp="1"/>
          </p:cNvSpPr>
          <p:nvPr>
            <p:ph sz="quarter" idx="1"/>
          </p:nvPr>
        </p:nvSpPr>
        <p:spPr>
          <a:xfrm>
            <a:off x="699296" y="3733800"/>
            <a:ext cx="10875484" cy="1447800"/>
          </a:xfrm>
        </p:spPr>
        <p:txBody>
          <a:bodyPr/>
          <a:lstStyle/>
          <a:p>
            <a:pPr marL="0" indent="0" algn="just">
              <a:spcBef>
                <a:spcPts val="600"/>
              </a:spcBef>
              <a:spcAft>
                <a:spcPts val="600"/>
              </a:spcAft>
              <a:buNone/>
            </a:pP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Tự</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chuyển</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hóa</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là</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sự</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nối</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tiếp</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quá</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en-US"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trình</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tự</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diễn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biến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dẫn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đến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hành</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động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chống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lại</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chủ</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trương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đường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lối</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Đảng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chính</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sách</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và</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pháp</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luật</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của</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Nhà</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nước</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r>
              <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p>
        </p:txBody>
      </p:sp>
      <p:sp>
        <p:nvSpPr>
          <p:cNvPr id="2" name="Content Placeholder 2">
            <a:extLst>
              <a:ext uri="{FF2B5EF4-FFF2-40B4-BE49-F238E27FC236}">
                <a16:creationId xmlns:a16="http://schemas.microsoft.com/office/drawing/2014/main" xmlns="" id="{6EC07E21-1E1C-043A-F8D3-B07199A6784B}"/>
              </a:ext>
            </a:extLst>
          </p:cNvPr>
          <p:cNvSpPr txBox="1">
            <a:spLocks/>
          </p:cNvSpPr>
          <p:nvPr/>
        </p:nvSpPr>
        <p:spPr bwMode="auto">
          <a:xfrm>
            <a:off x="615445" y="1826964"/>
            <a:ext cx="10896600" cy="12972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600"/>
              </a:spcBef>
              <a:spcAft>
                <a:spcPts val="600"/>
              </a:spcAft>
              <a:buFont typeface="Arial" charset="0"/>
              <a:buNone/>
            </a:pP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Tự</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diễn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biến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là</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quá</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trình</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yếu</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tố</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tiêu</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cực</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và</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hệ</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tư</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tưởng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tư</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bản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chủ</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nghĩa</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dần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dần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tăng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lên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yếu</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tố</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tích</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cực</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và</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hệ</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tư</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tưởng</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xã</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hội</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chủ</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nghĩa</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phai</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nhạt</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sz="2600" dirty="0" err="1">
                <a:solidFill>
                  <a:srgbClr val="000099"/>
                </a:solidFill>
                <a:latin typeface="Verdana" panose="020B0604030504040204" pitchFamily="34" charset="0"/>
                <a:ea typeface="Verdana" panose="020B0604030504040204" pitchFamily="34" charset="0"/>
                <a:cs typeface="Verdana" panose="020B0604030504040204" pitchFamily="34" charset="0"/>
              </a:rPr>
              <a:t>dần</a:t>
            </a:r>
            <a:r>
              <a:rPr lang="en-US" altLang="vi-VN" sz="2600" dirty="0">
                <a:solidFill>
                  <a:srgbClr val="000099"/>
                </a:solidFill>
                <a:latin typeface="Verdana" panose="020B0604030504040204" pitchFamily="34" charset="0"/>
                <a:ea typeface="Verdana" panose="020B0604030504040204" pitchFamily="34" charset="0"/>
                <a:cs typeface="Verdana" panose="020B0604030504040204" pitchFamily="34" charset="0"/>
              </a:rPr>
              <a:t>.</a:t>
            </a:r>
            <a:endPar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234528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645A775C-7D68-9462-F1C1-99B83F65A65C}"/>
              </a:ext>
            </a:extLst>
          </p:cNvPr>
          <p:cNvSpPr txBox="1">
            <a:spLocks/>
          </p:cNvSpPr>
          <p:nvPr/>
        </p:nvSpPr>
        <p:spPr bwMode="auto">
          <a:xfrm>
            <a:off x="659635" y="607764"/>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822325"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096963"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1371600" indent="-228600">
              <a:spcBef>
                <a:spcPts val="375"/>
              </a:spcBef>
              <a:buClr>
                <a:srgbClr val="A28E6A"/>
              </a:buClr>
              <a:buChar char="o"/>
              <a:defRPr sz="2000">
                <a:solidFill>
                  <a:schemeClr val="tx1"/>
                </a:solidFill>
                <a:latin typeface="Perpetua" panose="02020502060401020303" pitchFamily="18" charset="0"/>
              </a:defRPr>
            </a:lvl5pPr>
            <a:lvl6pPr marL="1828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286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2743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2004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just" eaLnBrk="1" hangingPunct="1">
              <a:buFontTx/>
              <a:buNone/>
            </a:pP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1.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Một</a:t>
            </a: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số</a:t>
            </a: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khái</a:t>
            </a: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niệm</a:t>
            </a:r>
            <a:endPar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algn="just" eaLnBrk="1" hangingPunct="1">
              <a:buFontTx/>
              <a:buNone/>
            </a:pPr>
            <a:r>
              <a:rPr lang="en-US" altLang="vi-VN" dirty="0">
                <a:solidFill>
                  <a:srgbClr val="000099"/>
                </a:solidFill>
                <a:latin typeface="Verdana" panose="020B0604030504040204" pitchFamily="34" charset="0"/>
                <a:ea typeface="Verdana" panose="020B0604030504040204" pitchFamily="34" charset="0"/>
                <a:cs typeface="Verdana" panose="020B0604030504040204" pitchFamily="34" charset="0"/>
              </a:rPr>
              <a:t>	</a:t>
            </a:r>
            <a:endPar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2">
            <a:extLst>
              <a:ext uri="{FF2B5EF4-FFF2-40B4-BE49-F238E27FC236}">
                <a16:creationId xmlns:a16="http://schemas.microsoft.com/office/drawing/2014/main" xmlns="" id="{B462D898-5861-D6A6-B076-799218B9849C}"/>
              </a:ext>
            </a:extLst>
          </p:cNvPr>
          <p:cNvSpPr>
            <a:spLocks noGrp="1"/>
          </p:cNvSpPr>
          <p:nvPr>
            <p:ph sz="quarter" idx="1"/>
          </p:nvPr>
        </p:nvSpPr>
        <p:spPr>
          <a:xfrm>
            <a:off x="642192" y="1600200"/>
            <a:ext cx="10875484" cy="3200400"/>
          </a:xfrm>
        </p:spPr>
        <p:txBody>
          <a:bodyPr/>
          <a:lstStyle/>
          <a:p>
            <a:pPr marL="0" indent="0" algn="just">
              <a:spcBef>
                <a:spcPts val="600"/>
              </a:spcBef>
              <a:spcAft>
                <a:spcPts val="600"/>
              </a:spcAft>
              <a:buNone/>
            </a:pPr>
            <a:r>
              <a:rPr lang="vi-VN" sz="2600" dirty="0">
                <a:solidFill>
                  <a:srgbClr val="000099"/>
                </a:solidFill>
                <a:latin typeface="Verdana" panose="020B0604030504040204" pitchFamily="34" charset="0"/>
                <a:ea typeface="Verdana" panose="020B0604030504040204" pitchFamily="34" charset="0"/>
              </a:rPr>
              <a:t>“</a:t>
            </a:r>
            <a:r>
              <a:rPr lang="en-US" sz="2600" dirty="0">
                <a:solidFill>
                  <a:srgbClr val="000099"/>
                </a:solidFill>
                <a:latin typeface="Verdana" panose="020B0604030504040204" pitchFamily="34" charset="0"/>
                <a:ea typeface="Verdana" panose="020B0604030504040204" pitchFamily="34" charset="0"/>
              </a:rPr>
              <a:t>T</a:t>
            </a:r>
            <a:r>
              <a:rPr lang="vi-VN" sz="2600" dirty="0">
                <a:solidFill>
                  <a:srgbClr val="000099"/>
                </a:solidFill>
                <a:latin typeface="Verdana" panose="020B0604030504040204" pitchFamily="34" charset="0"/>
                <a:ea typeface="Verdana" panose="020B0604030504040204" pitchFamily="34" charset="0"/>
              </a:rPr>
              <a:t>ự diễn biến”, “tự chuyển hóa” là quá trình thay đổi từ bên trong của mỗi chủ thể theo chiều hướng xấu, từ tốt sang xấu, từ tích cực sang tiêu cực, từ tiến bộ sang phản tiến bộ</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mất</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dần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phẩm</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chất</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của</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người</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cộng</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sản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xa</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rời</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nguyên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tắc</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suy</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giảm</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niềm</a:t>
            </a:r>
            <a:r>
              <a:rPr lang="en-US" sz="2600" dirty="0">
                <a:solidFill>
                  <a:srgbClr val="000099"/>
                </a:solidFill>
                <a:latin typeface="Verdana" panose="020B0604030504040204" pitchFamily="34" charset="0"/>
                <a:ea typeface="Verdana" panose="020B0604030504040204" pitchFamily="34" charset="0"/>
              </a:rPr>
              <a:t> tin </a:t>
            </a:r>
            <a:r>
              <a:rPr lang="en-US" sz="2600" dirty="0" err="1">
                <a:solidFill>
                  <a:srgbClr val="000099"/>
                </a:solidFill>
                <a:latin typeface="Verdana" panose="020B0604030504040204" pitchFamily="34" charset="0"/>
                <a:ea typeface="Verdana" panose="020B0604030504040204" pitchFamily="34" charset="0"/>
              </a:rPr>
              <a:t>vào</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chủ</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nghĩa</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Mác</a:t>
            </a:r>
            <a:r>
              <a:rPr lang="en-US" sz="2600" dirty="0">
                <a:solidFill>
                  <a:srgbClr val="000099"/>
                </a:solidFill>
                <a:latin typeface="Verdana" panose="020B0604030504040204" pitchFamily="34" charset="0"/>
                <a:ea typeface="Verdana" panose="020B0604030504040204" pitchFamily="34" charset="0"/>
              </a:rPr>
              <a:t> – </a:t>
            </a:r>
            <a:r>
              <a:rPr lang="en-US" sz="2600" dirty="0" err="1">
                <a:solidFill>
                  <a:srgbClr val="000099"/>
                </a:solidFill>
                <a:latin typeface="Verdana" panose="020B0604030504040204" pitchFamily="34" charset="0"/>
                <a:ea typeface="Verdana" panose="020B0604030504040204" pitchFamily="34" charset="0"/>
              </a:rPr>
              <a:t>Lênin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tư</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tưởng</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Hồ</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Chí</a:t>
            </a:r>
            <a:r>
              <a:rPr lang="en-US" sz="2600" dirty="0">
                <a:solidFill>
                  <a:srgbClr val="000099"/>
                </a:solidFill>
                <a:latin typeface="Verdana" panose="020B0604030504040204" pitchFamily="34" charset="0"/>
                <a:ea typeface="Verdana" panose="020B0604030504040204" pitchFamily="34" charset="0"/>
              </a:rPr>
              <a:t> Minh</a:t>
            </a:r>
            <a:r>
              <a:rPr lang="vi-VN" sz="2600" dirty="0">
                <a:solidFill>
                  <a:srgbClr val="000099"/>
                </a:solidFill>
                <a:latin typeface="Verdana" panose="020B0604030504040204" pitchFamily="34" charset="0"/>
                <a:ea typeface="Verdana" panose="020B0604030504040204" pitchFamily="34" charset="0"/>
              </a:rPr>
              <a:t>… nếu không ngăn chặn hiệu quả, khắc phục kịp thời sẽ dẫn đến tha hóa, biến chất. </a:t>
            </a:r>
            <a:endPar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353375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60A1680-8461-810C-3E50-27896B16A19D}"/>
              </a:ext>
            </a:extLst>
          </p:cNvPr>
          <p:cNvSpPr/>
          <p:nvPr/>
        </p:nvSpPr>
        <p:spPr>
          <a:xfrm>
            <a:off x="7223542" y="2991961"/>
            <a:ext cx="2047356" cy="830997"/>
          </a:xfrm>
          <a:prstGeom prst="rect">
            <a:avLst/>
          </a:prstGeom>
          <a:noFill/>
        </p:spPr>
        <p:txBody>
          <a:bodyPr wrap="none">
            <a:spAutoFit/>
          </a:bodyPr>
          <a:lstStyle/>
          <a:p>
            <a:pPr algn="ctr">
              <a:defRPr/>
            </a:pP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Verdana" panose="020B0604030504040204" pitchFamily="34" charset="0"/>
                <a:ea typeface="Verdana" panose="020B0604030504040204" pitchFamily="34" charset="0"/>
              </a:rPr>
              <a:t>15.101 ĐV</a:t>
            </a:r>
          </a:p>
          <a:p>
            <a:pPr algn="ctr">
              <a:defRPr/>
            </a:pP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Verdana" panose="020B0604030504040204" pitchFamily="34" charset="0"/>
                <a:ea typeface="Verdana" panose="020B0604030504040204" pitchFamily="34" charset="0"/>
              </a:rPr>
              <a:t>60,1%</a:t>
            </a:r>
          </a:p>
        </p:txBody>
      </p:sp>
      <p:sp>
        <p:nvSpPr>
          <p:cNvPr id="4" name="Rectangle 3">
            <a:extLst>
              <a:ext uri="{FF2B5EF4-FFF2-40B4-BE49-F238E27FC236}">
                <a16:creationId xmlns:a16="http://schemas.microsoft.com/office/drawing/2014/main" xmlns="" id="{EBEDBD39-160C-9858-8CAB-361123DA6743}"/>
              </a:ext>
            </a:extLst>
          </p:cNvPr>
          <p:cNvSpPr/>
          <p:nvPr/>
        </p:nvSpPr>
        <p:spPr>
          <a:xfrm>
            <a:off x="5548083" y="2291046"/>
            <a:ext cx="1821332" cy="830997"/>
          </a:xfrm>
          <a:prstGeom prst="rect">
            <a:avLst/>
          </a:prstGeom>
          <a:noFill/>
        </p:spPr>
        <p:txBody>
          <a:bodyPr wrap="none">
            <a:spAutoFit/>
          </a:bodyPr>
          <a:lstStyle/>
          <a:p>
            <a:pPr algn="ctr">
              <a:defRPr/>
            </a:pPr>
            <a:r>
              <a:rPr lang="en-US" sz="2400" b="1" spc="50" dirty="0">
                <a:ln w="9525" cmpd="sng">
                  <a:solidFill>
                    <a:schemeClr val="accent1"/>
                  </a:solidFill>
                  <a:prstDash val="solid"/>
                </a:ln>
                <a:solidFill>
                  <a:srgbClr val="000099"/>
                </a:solidFill>
                <a:effectLst>
                  <a:glow rad="38100">
                    <a:schemeClr val="accent1">
                      <a:alpha val="40000"/>
                    </a:schemeClr>
                  </a:glow>
                </a:effectLst>
                <a:latin typeface="Verdana" panose="020B0604030504040204" pitchFamily="34" charset="0"/>
                <a:ea typeface="Verdana" panose="020B0604030504040204" pitchFamily="34" charset="0"/>
              </a:rPr>
              <a:t>8.281 ĐV</a:t>
            </a:r>
          </a:p>
          <a:p>
            <a:pPr algn="ctr">
              <a:defRPr/>
            </a:pPr>
            <a:r>
              <a:rPr lang="en-US" sz="2400" b="1" spc="50" dirty="0">
                <a:ln w="9525" cmpd="sng">
                  <a:solidFill>
                    <a:schemeClr val="accent1"/>
                  </a:solidFill>
                  <a:prstDash val="solid"/>
                </a:ln>
                <a:solidFill>
                  <a:srgbClr val="000099"/>
                </a:solidFill>
                <a:effectLst>
                  <a:glow rad="38100">
                    <a:schemeClr val="accent1">
                      <a:alpha val="40000"/>
                    </a:schemeClr>
                  </a:glow>
                </a:effectLst>
                <a:latin typeface="Verdana" panose="020B0604030504040204" pitchFamily="34" charset="0"/>
                <a:ea typeface="Verdana" panose="020B0604030504040204" pitchFamily="34" charset="0"/>
              </a:rPr>
              <a:t>33%</a:t>
            </a:r>
          </a:p>
        </p:txBody>
      </p:sp>
      <p:sp>
        <p:nvSpPr>
          <p:cNvPr id="5" name="Rectangle 4">
            <a:extLst>
              <a:ext uri="{FF2B5EF4-FFF2-40B4-BE49-F238E27FC236}">
                <a16:creationId xmlns:a16="http://schemas.microsoft.com/office/drawing/2014/main" xmlns="" id="{286176A3-4018-294B-D13A-4DD2C24532E5}"/>
              </a:ext>
            </a:extLst>
          </p:cNvPr>
          <p:cNvSpPr/>
          <p:nvPr/>
        </p:nvSpPr>
        <p:spPr>
          <a:xfrm rot="4306227">
            <a:off x="6654782" y="1098638"/>
            <a:ext cx="1151277" cy="461665"/>
          </a:xfrm>
          <a:prstGeom prst="rect">
            <a:avLst/>
          </a:prstGeom>
          <a:noFill/>
        </p:spPr>
        <p:txBody>
          <a:bodyPr wrap="none">
            <a:spAutoFit/>
          </a:bodyPr>
          <a:lstStyle/>
          <a:p>
            <a:pPr algn="ctr">
              <a:defRPr/>
            </a:pP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Verdana" panose="020B0604030504040204" pitchFamily="34" charset="0"/>
                <a:ea typeface="Verdana" panose="020B0604030504040204" pitchFamily="34" charset="0"/>
              </a:rPr>
              <a:t>6,9%</a:t>
            </a:r>
          </a:p>
        </p:txBody>
      </p:sp>
      <p:sp>
        <p:nvSpPr>
          <p:cNvPr id="6" name="Rectangle 5">
            <a:extLst>
              <a:ext uri="{FF2B5EF4-FFF2-40B4-BE49-F238E27FC236}">
                <a16:creationId xmlns:a16="http://schemas.microsoft.com/office/drawing/2014/main" xmlns="" id="{7582BC7D-910E-FB67-F8A5-54BC4C074738}"/>
              </a:ext>
            </a:extLst>
          </p:cNvPr>
          <p:cNvSpPr/>
          <p:nvPr/>
        </p:nvSpPr>
        <p:spPr>
          <a:xfrm>
            <a:off x="547149" y="2291046"/>
            <a:ext cx="4400086" cy="1354217"/>
          </a:xfrm>
          <a:prstGeom prst="rect">
            <a:avLst/>
          </a:prstGeom>
          <a:noFill/>
          <a:ln w="28575">
            <a:solidFill>
              <a:srgbClr val="000099"/>
            </a:solidFill>
          </a:ln>
          <a:effectLst>
            <a:outerShdw blurRad="50800" dist="38100" dir="2700000" algn="tl" rotWithShape="0">
              <a:prstClr val="black">
                <a:alpha val="40000"/>
              </a:prstClr>
            </a:outerShdw>
          </a:effectLst>
        </p:spPr>
        <p:txBody>
          <a:bodyPr>
            <a:spAutoFit/>
          </a:bodyPr>
          <a:lstStyle/>
          <a:p>
            <a:pPr algn="ctr">
              <a:defRPr/>
            </a:pP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25.104</a:t>
            </a:r>
          </a:p>
          <a:p>
            <a:pPr algn="ctr">
              <a:defRPr/>
            </a:pPr>
            <a:r>
              <a:rPr lang="en-US" sz="2800" b="1" dirty="0" err="1">
                <a:ln w="9525">
                  <a:solidFill>
                    <a:schemeClr val="bg1"/>
                  </a:solidFill>
                  <a:prstDash val="solid"/>
                </a:ln>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đảng</a:t>
            </a:r>
            <a:r>
              <a:rPr lang="en-US" sz="2800" b="1" dirty="0">
                <a:ln w="9525">
                  <a:solidFill>
                    <a:schemeClr val="bg1"/>
                  </a:solidFill>
                  <a:prstDash val="solid"/>
                </a:ln>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 </a:t>
            </a:r>
            <a:r>
              <a:rPr lang="en-US" sz="2800" b="1" dirty="0" err="1">
                <a:ln w="9525">
                  <a:solidFill>
                    <a:schemeClr val="bg1"/>
                  </a:solidFill>
                  <a:prstDash val="solid"/>
                </a:ln>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viên</a:t>
            </a:r>
            <a:r>
              <a:rPr lang="en-US" sz="2800" b="1" dirty="0">
                <a:ln w="9525">
                  <a:solidFill>
                    <a:schemeClr val="bg1"/>
                  </a:solidFill>
                  <a:prstDash val="solid"/>
                </a:ln>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 </a:t>
            </a:r>
            <a:r>
              <a:rPr lang="en-US" sz="2800" b="1" dirty="0" err="1">
                <a:ln w="9525">
                  <a:solidFill>
                    <a:schemeClr val="bg1"/>
                  </a:solidFill>
                  <a:prstDash val="solid"/>
                </a:ln>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suy</a:t>
            </a:r>
            <a:r>
              <a:rPr lang="en-US" sz="2800" b="1" dirty="0">
                <a:ln w="9525">
                  <a:solidFill>
                    <a:schemeClr val="bg1"/>
                  </a:solidFill>
                  <a:prstDash val="solid"/>
                </a:ln>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 </a:t>
            </a:r>
            <a:r>
              <a:rPr lang="en-US" sz="2800" b="1" dirty="0" err="1">
                <a:ln w="9525">
                  <a:solidFill>
                    <a:schemeClr val="bg1"/>
                  </a:solidFill>
                  <a:prstDash val="solid"/>
                </a:ln>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thoái</a:t>
            </a:r>
            <a:endParaRPr lang="en-US" sz="2800" b="1" dirty="0">
              <a:ln w="9525">
                <a:solidFill>
                  <a:schemeClr val="bg1"/>
                </a:solidFill>
                <a:prstDash val="solid"/>
              </a:ln>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xmlns="" id="{D8466EDD-56A9-DFF5-E7F7-0FF78AE4615E}"/>
              </a:ext>
            </a:extLst>
          </p:cNvPr>
          <p:cNvSpPr/>
          <p:nvPr/>
        </p:nvSpPr>
        <p:spPr>
          <a:xfrm rot="20645744">
            <a:off x="6066320" y="264774"/>
            <a:ext cx="1770035" cy="461665"/>
          </a:xfrm>
          <a:prstGeom prst="rect">
            <a:avLst/>
          </a:prstGeom>
          <a:noFill/>
        </p:spPr>
        <p:txBody>
          <a:bodyPr wrap="none">
            <a:spAutoFit/>
          </a:bodyPr>
          <a:lstStyle/>
          <a:p>
            <a:pPr algn="ctr">
              <a:defRPr/>
            </a:pPr>
            <a:r>
              <a:rPr lang="en-US" sz="2400" b="1" dirty="0">
                <a:ln w="6600">
                  <a:solidFill>
                    <a:schemeClr val="accent2"/>
                  </a:solidFill>
                  <a:prstDash val="solid"/>
                </a:ln>
                <a:solidFill>
                  <a:srgbClr val="CC0066"/>
                </a:solidFill>
                <a:effectLst>
                  <a:outerShdw dist="38100" dir="2700000" algn="tl" rotWithShape="0">
                    <a:schemeClr val="accent2"/>
                  </a:outerShdw>
                </a:effectLst>
                <a:latin typeface="Verdana" panose="020B0604030504040204" pitchFamily="34" charset="0"/>
                <a:ea typeface="Verdana" panose="020B0604030504040204" pitchFamily="34" charset="0"/>
              </a:rPr>
              <a:t>1.722 ĐV</a:t>
            </a:r>
          </a:p>
        </p:txBody>
      </p:sp>
      <p:sp>
        <p:nvSpPr>
          <p:cNvPr id="8" name="Rectangle 7">
            <a:extLst>
              <a:ext uri="{FF2B5EF4-FFF2-40B4-BE49-F238E27FC236}">
                <a16:creationId xmlns:a16="http://schemas.microsoft.com/office/drawing/2014/main" xmlns="" id="{27BD920E-C121-2B7C-65C3-9B51EF9D4E62}"/>
              </a:ext>
            </a:extLst>
          </p:cNvPr>
          <p:cNvSpPr/>
          <p:nvPr/>
        </p:nvSpPr>
        <p:spPr>
          <a:xfrm>
            <a:off x="5334000" y="5067300"/>
            <a:ext cx="457200" cy="28733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3" name="TextBox 8">
            <a:extLst>
              <a:ext uri="{FF2B5EF4-FFF2-40B4-BE49-F238E27FC236}">
                <a16:creationId xmlns:a16="http://schemas.microsoft.com/office/drawing/2014/main" xmlns="" id="{1372A34B-0CD9-9C21-888C-AEF5653C2732}"/>
              </a:ext>
            </a:extLst>
          </p:cNvPr>
          <p:cNvSpPr txBox="1">
            <a:spLocks noChangeArrowheads="1"/>
          </p:cNvSpPr>
          <p:nvPr/>
        </p:nvSpPr>
        <p:spPr bwMode="auto">
          <a:xfrm>
            <a:off x="5791200" y="4953000"/>
            <a:ext cx="44196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solidFill>
                  <a:srgbClr val="000099"/>
                </a:solidFill>
                <a:latin typeface="Verdana" panose="020B0604030504040204" pitchFamily="34" charset="0"/>
                <a:ea typeface="Verdana" panose="020B0604030504040204" pitchFamily="34" charset="0"/>
                <a:cs typeface="Verdana" panose="020B0604030504040204" pitchFamily="34" charset="0"/>
              </a:rPr>
              <a:t>Suy thoái về đạo đức lối sống</a:t>
            </a:r>
          </a:p>
        </p:txBody>
      </p:sp>
      <p:sp>
        <p:nvSpPr>
          <p:cNvPr id="10" name="Rectangle 9">
            <a:extLst>
              <a:ext uri="{FF2B5EF4-FFF2-40B4-BE49-F238E27FC236}">
                <a16:creationId xmlns:a16="http://schemas.microsoft.com/office/drawing/2014/main" xmlns="" id="{D466AB67-21FE-768A-968D-2DC2C843B7A3}"/>
              </a:ext>
            </a:extLst>
          </p:cNvPr>
          <p:cNvSpPr/>
          <p:nvPr/>
        </p:nvSpPr>
        <p:spPr>
          <a:xfrm>
            <a:off x="5329238" y="5565775"/>
            <a:ext cx="457200" cy="287338"/>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275" name="TextBox 10">
            <a:extLst>
              <a:ext uri="{FF2B5EF4-FFF2-40B4-BE49-F238E27FC236}">
                <a16:creationId xmlns:a16="http://schemas.microsoft.com/office/drawing/2014/main" xmlns="" id="{FA31F2CB-73E8-F295-2C1A-E9416DA7EFAA}"/>
              </a:ext>
            </a:extLst>
          </p:cNvPr>
          <p:cNvSpPr txBox="1">
            <a:spLocks noChangeArrowheads="1"/>
          </p:cNvSpPr>
          <p:nvPr/>
        </p:nvSpPr>
        <p:spPr bwMode="auto">
          <a:xfrm>
            <a:off x="5786438" y="5451475"/>
            <a:ext cx="4729162"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solidFill>
                  <a:srgbClr val="000099"/>
                </a:solidFill>
                <a:latin typeface="Verdana" panose="020B0604030504040204" pitchFamily="34" charset="0"/>
                <a:ea typeface="Verdana" panose="020B0604030504040204" pitchFamily="34" charset="0"/>
                <a:cs typeface="Verdana" panose="020B0604030504040204" pitchFamily="34" charset="0"/>
              </a:rPr>
              <a:t>Suy thoái về tư tưởng chính trị</a:t>
            </a:r>
          </a:p>
        </p:txBody>
      </p:sp>
      <p:sp>
        <p:nvSpPr>
          <p:cNvPr id="12" name="Rectangle 11">
            <a:extLst>
              <a:ext uri="{FF2B5EF4-FFF2-40B4-BE49-F238E27FC236}">
                <a16:creationId xmlns:a16="http://schemas.microsoft.com/office/drawing/2014/main" xmlns="" id="{9B673E9B-FEC3-7AC9-7736-10A27A445E9F}"/>
              </a:ext>
            </a:extLst>
          </p:cNvPr>
          <p:cNvSpPr/>
          <p:nvPr/>
        </p:nvSpPr>
        <p:spPr>
          <a:xfrm>
            <a:off x="5329238" y="6032500"/>
            <a:ext cx="457200" cy="287338"/>
          </a:xfrm>
          <a:prstGeom prst="rect">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7" name="TextBox 12">
            <a:extLst>
              <a:ext uri="{FF2B5EF4-FFF2-40B4-BE49-F238E27FC236}">
                <a16:creationId xmlns:a16="http://schemas.microsoft.com/office/drawing/2014/main" xmlns="" id="{4AB87B9F-BFED-7BFC-CCFB-A7BFD7A1D9D7}"/>
              </a:ext>
            </a:extLst>
          </p:cNvPr>
          <p:cNvSpPr txBox="1">
            <a:spLocks noChangeArrowheads="1"/>
          </p:cNvSpPr>
          <p:nvPr/>
        </p:nvSpPr>
        <p:spPr bwMode="auto">
          <a:xfrm>
            <a:off x="5791200" y="5949950"/>
            <a:ext cx="44196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solidFill>
                  <a:srgbClr val="000099"/>
                </a:solidFill>
                <a:latin typeface="Verdana" panose="020B0604030504040204" pitchFamily="34" charset="0"/>
                <a:ea typeface="Verdana" panose="020B0604030504040204" pitchFamily="34" charset="0"/>
                <a:cs typeface="Verdana" panose="020B0604030504040204" pitchFamily="34" charset="0"/>
              </a:rPr>
              <a:t>Tự diễn biến, tự chuyển hóa</a:t>
            </a:r>
          </a:p>
        </p:txBody>
      </p:sp>
      <p:sp>
        <p:nvSpPr>
          <p:cNvPr id="2" name="Rectangle 1">
            <a:extLst>
              <a:ext uri="{FF2B5EF4-FFF2-40B4-BE49-F238E27FC236}">
                <a16:creationId xmlns:a16="http://schemas.microsoft.com/office/drawing/2014/main" xmlns="" id="{B6EFC8C7-C5BF-4FE1-4FB4-1FD59A2CE2EB}"/>
              </a:ext>
            </a:extLst>
          </p:cNvPr>
          <p:cNvSpPr/>
          <p:nvPr/>
        </p:nvSpPr>
        <p:spPr>
          <a:xfrm>
            <a:off x="1026038" y="1594085"/>
            <a:ext cx="3260829" cy="584775"/>
          </a:xfrm>
          <a:prstGeom prst="rect">
            <a:avLst/>
          </a:prstGeom>
          <a:noFill/>
        </p:spPr>
        <p:txBody>
          <a:bodyPr wrap="none" lIns="91440" tIns="45720" rIns="91440" bIns="45720">
            <a:spAutoFit/>
          </a:bodyPr>
          <a:lstStyle/>
          <a:p>
            <a:pPr algn="ct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Nhiệm</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kỳ</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Verdana" panose="020B0604030504040204" pitchFamily="34" charset="0"/>
                <a:ea typeface="Verdana" panose="020B0604030504040204" pitchFamily="34" charset="0"/>
              </a:rPr>
              <a:t> XII</a:t>
            </a:r>
          </a:p>
        </p:txBody>
      </p:sp>
    </p:spTree>
  </p:cSld>
  <p:clrMapOvr>
    <a:masterClrMapping/>
  </p:clrMapOvr>
  <p:transition>
    <p:checke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645A775C-7D68-9462-F1C1-99B83F65A65C}"/>
              </a:ext>
            </a:extLst>
          </p:cNvPr>
          <p:cNvSpPr txBox="1">
            <a:spLocks/>
          </p:cNvSpPr>
          <p:nvPr/>
        </p:nvSpPr>
        <p:spPr bwMode="auto">
          <a:xfrm>
            <a:off x="659635" y="607764"/>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822325"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096963"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1371600" indent="-228600">
              <a:spcBef>
                <a:spcPts val="375"/>
              </a:spcBef>
              <a:buClr>
                <a:srgbClr val="A28E6A"/>
              </a:buClr>
              <a:buChar char="o"/>
              <a:defRPr sz="2000">
                <a:solidFill>
                  <a:schemeClr val="tx1"/>
                </a:solidFill>
                <a:latin typeface="Perpetua" panose="02020502060401020303" pitchFamily="18" charset="0"/>
              </a:defRPr>
            </a:lvl5pPr>
            <a:lvl6pPr marL="1828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286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2743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2004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just" eaLnBrk="1" hangingPunct="1">
              <a:buFontTx/>
              <a:buNone/>
            </a:pP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1.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Một</a:t>
            </a: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số</a:t>
            </a: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khái</a:t>
            </a:r>
            <a:r>
              <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en-US" altLang="vi-VN" b="1" dirty="0" err="1">
                <a:solidFill>
                  <a:srgbClr val="000099"/>
                </a:solidFill>
                <a:latin typeface="Verdana" panose="020B0604030504040204" pitchFamily="34" charset="0"/>
                <a:ea typeface="Verdana" panose="020B0604030504040204" pitchFamily="34" charset="0"/>
                <a:cs typeface="Verdana" panose="020B0604030504040204" pitchFamily="34" charset="0"/>
              </a:rPr>
              <a:t>niệm</a:t>
            </a:r>
            <a:endParaRPr lang="en-US" altLang="vi-VN"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algn="just" eaLnBrk="1" hangingPunct="1">
              <a:buFontTx/>
              <a:buNone/>
            </a:pPr>
            <a:r>
              <a:rPr lang="en-US" altLang="vi-VN" dirty="0">
                <a:solidFill>
                  <a:srgbClr val="000099"/>
                </a:solidFill>
                <a:latin typeface="Verdana" panose="020B0604030504040204" pitchFamily="34" charset="0"/>
                <a:ea typeface="Verdana" panose="020B0604030504040204" pitchFamily="34" charset="0"/>
                <a:cs typeface="Verdana" panose="020B0604030504040204" pitchFamily="34" charset="0"/>
              </a:rPr>
              <a:t>	</a:t>
            </a:r>
            <a:endParaRPr lang="en-US" altLang="vi-VN" sz="2400" i="1" dirty="0">
              <a:solidFill>
                <a:srgbClr val="000099"/>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2">
            <a:extLst>
              <a:ext uri="{FF2B5EF4-FFF2-40B4-BE49-F238E27FC236}">
                <a16:creationId xmlns:a16="http://schemas.microsoft.com/office/drawing/2014/main" xmlns="" id="{B462D898-5861-D6A6-B076-799218B9849C}"/>
              </a:ext>
            </a:extLst>
          </p:cNvPr>
          <p:cNvSpPr>
            <a:spLocks noGrp="1"/>
          </p:cNvSpPr>
          <p:nvPr>
            <p:ph sz="quarter" idx="1"/>
          </p:nvPr>
        </p:nvSpPr>
        <p:spPr>
          <a:xfrm>
            <a:off x="642192" y="1600200"/>
            <a:ext cx="10875484" cy="1828800"/>
          </a:xfrm>
        </p:spPr>
        <p:txBody>
          <a:bodyPr/>
          <a:lstStyle/>
          <a:p>
            <a:pPr marL="0" indent="0" algn="just">
              <a:spcBef>
                <a:spcPts val="600"/>
              </a:spcBef>
              <a:spcAft>
                <a:spcPts val="600"/>
              </a:spcAft>
              <a:buNone/>
            </a:pPr>
            <a:r>
              <a:rPr lang="en-US" sz="2600" dirty="0">
                <a:solidFill>
                  <a:srgbClr val="000099"/>
                </a:solidFill>
                <a:latin typeface="Verdana" panose="020B0604030504040204" pitchFamily="34" charset="0"/>
                <a:ea typeface="Verdana" panose="020B0604030504040204" pitchFamily="34" charset="0"/>
              </a:rPr>
              <a:t>“</a:t>
            </a:r>
            <a:r>
              <a:rPr lang="en-US" sz="2600" dirty="0" err="1">
                <a:solidFill>
                  <a:srgbClr val="000099"/>
                </a:solidFill>
                <a:latin typeface="Verdana" panose="020B0604030504040204" pitchFamily="34" charset="0"/>
                <a:ea typeface="Verdana" panose="020B0604030504040204" pitchFamily="34" charset="0"/>
              </a:rPr>
              <a:t>Diễn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biến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hòa</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bình</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là</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chiến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lược</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toàn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cầu</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phản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cách</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mạng</a:t>
            </a:r>
            <a:r>
              <a:rPr lang="en-US" sz="2600" dirty="0">
                <a:solidFill>
                  <a:srgbClr val="000099"/>
                </a:solidFill>
                <a:latin typeface="Verdana" panose="020B0604030504040204" pitchFamily="34" charset="0"/>
                <a:ea typeface="Verdana" panose="020B0604030504040204" pitchFamily="34" charset="0"/>
              </a:rPr>
              <a:t> do </a:t>
            </a:r>
            <a:r>
              <a:rPr lang="en-US" sz="2600" dirty="0" err="1">
                <a:solidFill>
                  <a:srgbClr val="000099"/>
                </a:solidFill>
                <a:latin typeface="Verdana" panose="020B0604030504040204" pitchFamily="34" charset="0"/>
                <a:ea typeface="Verdana" panose="020B0604030504040204" pitchFamily="34" charset="0"/>
              </a:rPr>
              <a:t>chủ</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nghĩa</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đế</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quốc</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và</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các</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thế</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lực</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thù</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địch</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tiến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hành</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bằng</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các</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biện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pháp</a:t>
            </a:r>
            <a:r>
              <a:rPr lang="en-US" sz="2600" dirty="0">
                <a:solidFill>
                  <a:srgbClr val="000099"/>
                </a:solidFill>
                <a:latin typeface="Verdana" panose="020B0604030504040204" pitchFamily="34" charset="0"/>
                <a:ea typeface="Verdana" panose="020B0604030504040204" pitchFamily="34" charset="0"/>
              </a:rPr>
              <a:t> phi </a:t>
            </a:r>
            <a:r>
              <a:rPr lang="en-US" sz="2600" dirty="0" err="1">
                <a:solidFill>
                  <a:srgbClr val="000099"/>
                </a:solidFill>
                <a:latin typeface="Verdana" panose="020B0604030504040204" pitchFamily="34" charset="0"/>
                <a:ea typeface="Verdana" panose="020B0604030504040204" pitchFamily="34" charset="0"/>
              </a:rPr>
              <a:t>vũ</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trang</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nhằm</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xóa</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bỏ</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chủ</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nghĩa</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xã</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hội</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chống</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phá</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sự</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nghiệp</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cách</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mạng</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giải</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phóng</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dân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tộc</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và</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tiến</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bộ</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xã</a:t>
            </a:r>
            <a:r>
              <a:rPr lang="en-US" sz="2600" dirty="0">
                <a:solidFill>
                  <a:srgbClr val="000099"/>
                </a:solidFill>
                <a:latin typeface="Verdana" panose="020B0604030504040204" pitchFamily="34" charset="0"/>
                <a:ea typeface="Verdana" panose="020B0604030504040204" pitchFamily="34" charset="0"/>
              </a:rPr>
              <a:t> </a:t>
            </a:r>
            <a:r>
              <a:rPr lang="en-US" sz="2600" dirty="0" err="1">
                <a:solidFill>
                  <a:srgbClr val="000099"/>
                </a:solidFill>
                <a:latin typeface="Verdana" panose="020B0604030504040204" pitchFamily="34" charset="0"/>
                <a:ea typeface="Verdana" panose="020B0604030504040204" pitchFamily="34" charset="0"/>
              </a:rPr>
              <a:t>hội</a:t>
            </a:r>
            <a:r>
              <a:rPr lang="en-US" sz="2600" dirty="0">
                <a:solidFill>
                  <a:srgbClr val="000099"/>
                </a:solidFill>
                <a:latin typeface="Verdana" panose="020B0604030504040204" pitchFamily="34" charset="0"/>
                <a:ea typeface="Verdana" panose="020B0604030504040204" pitchFamily="34" charset="0"/>
              </a:rPr>
              <a:t>.</a:t>
            </a:r>
            <a:endParaRPr lang="en-US" altLang="en-US" sz="2600" dirty="0">
              <a:solidFill>
                <a:srgbClr val="000099"/>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93274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4D6ECC-58A9-4032-48FD-3C41B5303190}"/>
              </a:ext>
            </a:extLst>
          </p:cNvPr>
          <p:cNvSpPr>
            <a:spLocks noGrp="1"/>
          </p:cNvSpPr>
          <p:nvPr>
            <p:ph type="title"/>
          </p:nvPr>
        </p:nvSpPr>
        <p:spPr>
          <a:xfrm>
            <a:off x="609600" y="776207"/>
            <a:ext cx="10972800" cy="457198"/>
          </a:xfrm>
        </p:spPr>
        <p:txBody>
          <a:bodyPr/>
          <a:lstStyle/>
          <a:p>
            <a:r>
              <a:rPr lang="en-US" altLang="vi-VN" sz="2400" b="1" dirty="0">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9 </a:t>
            </a:r>
            <a:r>
              <a:rPr lang="en-US" altLang="vi-VN" sz="2400" b="1" dirty="0" err="1">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biểu</a:t>
            </a:r>
            <a:r>
              <a:rPr lang="en-US" altLang="vi-VN" sz="2400" b="1" dirty="0">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 </a:t>
            </a:r>
            <a:r>
              <a:rPr lang="en-US" altLang="vi-VN" sz="2400" b="1" dirty="0" err="1">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hiện</a:t>
            </a:r>
            <a:r>
              <a:rPr lang="en-US" altLang="vi-VN" sz="2400" b="1" dirty="0">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 “</a:t>
            </a:r>
            <a:r>
              <a:rPr lang="en-US" altLang="vi-VN" sz="2400" b="1" dirty="0" err="1">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tự</a:t>
            </a:r>
            <a:r>
              <a:rPr lang="en-US" altLang="vi-VN" sz="2400" b="1" dirty="0">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 </a:t>
            </a:r>
            <a:r>
              <a:rPr lang="en-US" altLang="vi-VN" sz="2400" b="1" dirty="0" err="1">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diễn</a:t>
            </a:r>
            <a:r>
              <a:rPr lang="en-US" altLang="vi-VN" sz="2400" b="1" dirty="0">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 </a:t>
            </a:r>
            <a:r>
              <a:rPr lang="en-US" altLang="vi-VN" sz="2400" b="1" dirty="0" err="1">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biến</a:t>
            </a:r>
            <a:r>
              <a:rPr lang="en-US" altLang="vi-VN" sz="2400" b="1" dirty="0">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 “</a:t>
            </a:r>
            <a:r>
              <a:rPr lang="en-US" altLang="vi-VN" sz="2400" b="1" dirty="0" err="1">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tự</a:t>
            </a:r>
            <a:r>
              <a:rPr lang="en-US" altLang="vi-VN" sz="2400" b="1" dirty="0">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 </a:t>
            </a:r>
            <a:r>
              <a:rPr lang="en-US" altLang="vi-VN" sz="2400" b="1" dirty="0" err="1">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chuyển</a:t>
            </a:r>
            <a:r>
              <a:rPr lang="en-US" altLang="vi-VN" sz="2400" b="1" dirty="0">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 </a:t>
            </a:r>
            <a:r>
              <a:rPr lang="en-US" altLang="vi-VN" sz="2400" b="1" dirty="0" err="1">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hóa</a:t>
            </a:r>
            <a:r>
              <a:rPr lang="en-US" altLang="vi-VN" sz="2400" b="1" dirty="0">
                <a:solidFill>
                  <a:srgbClr val="000099"/>
                </a:solidFill>
                <a:latin typeface="Verdana" panose="020B0604030504040204" pitchFamily="34" charset="0"/>
                <a:ea typeface="Verdana" panose="020B0604030504040204" pitchFamily="34" charset="0"/>
                <a:cs typeface="Verdana" panose="020B0604030504040204" pitchFamily="34" charset="0"/>
                <a:sym typeface="ZapfDingbats BT" panose="05000000000000000000" pitchFamily="2" charset="2"/>
              </a:rPr>
              <a:t>”</a:t>
            </a:r>
            <a:endParaRPr lang="en-US" sz="2600" b="1" dirty="0">
              <a:solidFill>
                <a:srgbClr val="000099"/>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xmlns="" id="{5EF4EEEB-DF5B-FD99-D428-4EB8593534EF}"/>
              </a:ext>
            </a:extLst>
          </p:cNvPr>
          <p:cNvSpPr>
            <a:spLocks noGrp="1"/>
          </p:cNvSpPr>
          <p:nvPr>
            <p:ph idx="1"/>
          </p:nvPr>
        </p:nvSpPr>
        <p:spPr>
          <a:xfrm>
            <a:off x="613475" y="1248903"/>
            <a:ext cx="10972800" cy="5562600"/>
          </a:xfrm>
        </p:spPr>
        <p:txBody>
          <a:bodyPr/>
          <a:lstStyle/>
          <a:p>
            <a:pPr algn="just">
              <a:spcBef>
                <a:spcPts val="600"/>
              </a:spcBef>
              <a:spcAft>
                <a:spcPts val="600"/>
              </a:spcAft>
              <a:buFontTx/>
              <a:buChar char="-"/>
            </a:pPr>
            <a:r>
              <a:rPr lang="vi-VN" sz="2600" dirty="0">
                <a:solidFill>
                  <a:srgbClr val="000099"/>
                </a:solidFill>
                <a:latin typeface="Verdana" panose="020B0604030504040204" pitchFamily="34" charset="0"/>
                <a:ea typeface="Verdana" panose="020B0604030504040204" pitchFamily="34" charset="0"/>
              </a:rPr>
              <a:t>Phản bác, phủ nhận chủ nghĩa </a:t>
            </a:r>
            <a:r>
              <a:rPr lang="en-US" sz="2600" dirty="0" err="1">
                <a:solidFill>
                  <a:srgbClr val="000099"/>
                </a:solidFill>
                <a:latin typeface="Verdana" panose="020B0604030504040204" pitchFamily="34" charset="0"/>
                <a:ea typeface="Verdana" panose="020B0604030504040204" pitchFamily="34" charset="0"/>
              </a:rPr>
              <a:t>Mác</a:t>
            </a:r>
            <a:r>
              <a:rPr lang="en-US" sz="2600" dirty="0">
                <a:solidFill>
                  <a:srgbClr val="000099"/>
                </a:solidFill>
                <a:latin typeface="Verdana" panose="020B0604030504040204" pitchFamily="34" charset="0"/>
                <a:ea typeface="Verdana" panose="020B0604030504040204" pitchFamily="34" charset="0"/>
              </a:rPr>
              <a:t> – </a:t>
            </a:r>
            <a:r>
              <a:rPr lang="en-US" sz="2600" dirty="0" err="1">
                <a:solidFill>
                  <a:srgbClr val="000099"/>
                </a:solidFill>
                <a:latin typeface="Verdana" panose="020B0604030504040204" pitchFamily="34" charset="0"/>
                <a:ea typeface="Verdana" panose="020B0604030504040204" pitchFamily="34" charset="0"/>
              </a:rPr>
              <a:t>Lênin</a:t>
            </a:r>
            <a:r>
              <a:rPr lang="vi-VN" sz="2600" dirty="0">
                <a:solidFill>
                  <a:srgbClr val="000099"/>
                </a:solidFill>
                <a:latin typeface="Verdana" panose="020B0604030504040204" pitchFamily="34" charset="0"/>
                <a:ea typeface="Verdana" panose="020B0604030504040204" pitchFamily="34" charset="0"/>
              </a:rPr>
              <a:t>, tư tưởng Hồ Chí Minh và các nguyên tắc tổ chức của Đảng, nhất là nguyên tắc tập trung dân chủ; đòi thực hiện </a:t>
            </a:r>
            <a:r>
              <a:rPr lang="vi-VN" sz="2600" b="1" dirty="0">
                <a:solidFill>
                  <a:srgbClr val="000099"/>
                </a:solidFill>
                <a:latin typeface="Verdana" panose="020B0604030504040204" pitchFamily="34" charset="0"/>
                <a:ea typeface="Verdana" panose="020B0604030504040204" pitchFamily="34" charset="0"/>
              </a:rPr>
              <a:t>"đa nguyên, đa đảng“</a:t>
            </a:r>
            <a:r>
              <a:rPr lang="en-US" sz="2600" dirty="0">
                <a:solidFill>
                  <a:srgbClr val="000099"/>
                </a:solidFill>
                <a:latin typeface="Verdana" panose="020B0604030504040204" pitchFamily="34" charset="0"/>
                <a:ea typeface="Verdana" panose="020B0604030504040204" pitchFamily="34" charset="0"/>
              </a:rPr>
              <a:t>.</a:t>
            </a:r>
          </a:p>
          <a:p>
            <a:pPr algn="just">
              <a:spcBef>
                <a:spcPts val="600"/>
              </a:spcBef>
              <a:spcAft>
                <a:spcPts val="600"/>
              </a:spcAft>
              <a:buFontTx/>
              <a:buChar char="-"/>
            </a:pPr>
            <a:r>
              <a:rPr lang="vi-VN" sz="2600" dirty="0">
                <a:solidFill>
                  <a:srgbClr val="000099"/>
                </a:solidFill>
                <a:latin typeface="Verdana" panose="020B0604030504040204" pitchFamily="34" charset="0"/>
                <a:ea typeface="Verdana" panose="020B0604030504040204" pitchFamily="34" charset="0"/>
              </a:rPr>
              <a:t>Phản bác, phủ nhận nền dân chủ xã hội chủ nghĩa, Nhà nước pháp quyền xã hội chủ nghĩa; đòi thực hiện thể chế </a:t>
            </a:r>
            <a:r>
              <a:rPr lang="vi-VN" sz="2600" b="1" dirty="0">
                <a:solidFill>
                  <a:srgbClr val="000099"/>
                </a:solidFill>
                <a:latin typeface="Verdana" panose="020B0604030504040204" pitchFamily="34" charset="0"/>
                <a:ea typeface="Verdana" panose="020B0604030504040204" pitchFamily="34" charset="0"/>
              </a:rPr>
              <a:t>"tam quyền phân lập"</a:t>
            </a:r>
            <a:r>
              <a:rPr lang="vi-VN" sz="2600" dirty="0">
                <a:solidFill>
                  <a:srgbClr val="000099"/>
                </a:solidFill>
                <a:latin typeface="Verdana" panose="020B0604030504040204" pitchFamily="34" charset="0"/>
                <a:ea typeface="Verdana" panose="020B0604030504040204" pitchFamily="34" charset="0"/>
              </a:rPr>
              <a:t>, phát triển </a:t>
            </a:r>
            <a:r>
              <a:rPr lang="vi-VN" sz="2600" b="1" dirty="0">
                <a:solidFill>
                  <a:srgbClr val="000099"/>
                </a:solidFill>
                <a:latin typeface="Verdana" panose="020B0604030504040204" pitchFamily="34" charset="0"/>
                <a:ea typeface="Verdana" panose="020B0604030504040204" pitchFamily="34" charset="0"/>
              </a:rPr>
              <a:t>"xã hội dân sự"</a:t>
            </a:r>
            <a:r>
              <a:rPr lang="vi-VN" sz="2600" dirty="0">
                <a:solidFill>
                  <a:srgbClr val="000099"/>
                </a:solidFill>
                <a:latin typeface="Verdana" panose="020B0604030504040204" pitchFamily="34" charset="0"/>
                <a:ea typeface="Verdana" panose="020B0604030504040204" pitchFamily="34" charset="0"/>
              </a:rPr>
              <a:t>. Phủ nhận nền kinh tế thị trường định hướng xã hội chủ nghĩa, chế độ sở hữu toàn dân về đất đai.</a:t>
            </a:r>
            <a:endParaRPr lang="en-US" sz="2600" dirty="0">
              <a:solidFill>
                <a:srgbClr val="000099"/>
              </a:solidFill>
              <a:latin typeface="Verdana" panose="020B0604030504040204" pitchFamily="34" charset="0"/>
              <a:ea typeface="Verdana" panose="020B0604030504040204" pitchFamily="34" charset="0"/>
            </a:endParaRPr>
          </a:p>
          <a:p>
            <a:pPr algn="just">
              <a:spcBef>
                <a:spcPts val="600"/>
              </a:spcBef>
              <a:spcAft>
                <a:spcPts val="600"/>
              </a:spcAft>
              <a:buFontTx/>
              <a:buChar char="-"/>
            </a:pPr>
            <a:r>
              <a:rPr lang="vi-VN" sz="2600" dirty="0">
                <a:solidFill>
                  <a:srgbClr val="000099"/>
                </a:solidFill>
                <a:latin typeface="Verdana" panose="020B0604030504040204" pitchFamily="34" charset="0"/>
                <a:ea typeface="Verdana" panose="020B0604030504040204" pitchFamily="34" charset="0"/>
              </a:rPr>
              <a:t>Nói, viết, làm trái quan điểm, chủ trương, đường lối của Đảng, chính sách, pháp luật của Nhà nước. Hạ thấp, phủ nhận những thành quả cách mạng; </a:t>
            </a:r>
            <a:r>
              <a:rPr lang="vi-VN" sz="2600" b="1" dirty="0">
                <a:solidFill>
                  <a:srgbClr val="000099"/>
                </a:solidFill>
                <a:latin typeface="Verdana" panose="020B0604030504040204" pitchFamily="34" charset="0"/>
                <a:ea typeface="Verdana" panose="020B0604030504040204" pitchFamily="34" charset="0"/>
              </a:rPr>
              <a:t>thổi phồng khuyết điểm </a:t>
            </a:r>
            <a:r>
              <a:rPr lang="vi-VN" sz="2600" dirty="0">
                <a:solidFill>
                  <a:srgbClr val="000099"/>
                </a:solidFill>
                <a:latin typeface="Verdana" panose="020B0604030504040204" pitchFamily="34" charset="0"/>
                <a:ea typeface="Verdana" panose="020B0604030504040204" pitchFamily="34" charset="0"/>
              </a:rPr>
              <a:t>của Đảng, Nhà nước. Xuyên tạc lịch sử, bịa đặt, vu cáo các lãnh tụ tiền bối và lãnh đạo Đảng, Nhà nước.</a:t>
            </a:r>
            <a:endParaRPr lang="en-US" sz="2600" dirty="0">
              <a:solidFill>
                <a:srgbClr val="000099"/>
              </a:solidFill>
              <a:latin typeface="Verdana" panose="020B0604030504040204" pitchFamily="34" charset="0"/>
              <a:ea typeface="Verdana" panose="020B0604030504040204" pitchFamily="34" charset="0"/>
            </a:endParaRPr>
          </a:p>
          <a:p>
            <a:pPr marL="0" indent="0" algn="just">
              <a:spcBef>
                <a:spcPts val="600"/>
              </a:spcBef>
              <a:spcAft>
                <a:spcPts val="600"/>
              </a:spcAft>
              <a:buNone/>
            </a:pPr>
            <a:r>
              <a:rPr lang="vi-VN" sz="2600" dirty="0">
                <a:solidFill>
                  <a:srgbClr val="000099"/>
                </a:solidFill>
                <a:latin typeface="Verdana" panose="020B0604030504040204" pitchFamily="34" charset="0"/>
                <a:ea typeface="Verdana" panose="020B0604030504040204" pitchFamily="34" charset="0"/>
              </a:rPr>
              <a:t/>
            </a:r>
            <a:br>
              <a:rPr lang="vi-VN" sz="2600" dirty="0">
                <a:solidFill>
                  <a:srgbClr val="000099"/>
                </a:solidFill>
                <a:latin typeface="Verdana" panose="020B0604030504040204" pitchFamily="34" charset="0"/>
                <a:ea typeface="Verdana" panose="020B0604030504040204" pitchFamily="34" charset="0"/>
              </a:rPr>
            </a:br>
            <a:endParaRPr lang="en-US" sz="2600" dirty="0">
              <a:solidFill>
                <a:srgbClr val="000099"/>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xmlns="" id="{0505DC70-C7F8-FE91-F063-E236A2FE4C4F}"/>
              </a:ext>
            </a:extLst>
          </p:cNvPr>
          <p:cNvSpPr txBox="1"/>
          <p:nvPr/>
        </p:nvSpPr>
        <p:spPr>
          <a:xfrm>
            <a:off x="462366" y="112845"/>
            <a:ext cx="11734800" cy="461665"/>
          </a:xfrm>
          <a:prstGeom prst="rect">
            <a:avLst/>
          </a:prstGeom>
          <a:noFill/>
        </p:spPr>
        <p:txBody>
          <a:bodyPr wrap="square">
            <a:spAutoFit/>
          </a:bodyPr>
          <a:lstStyle/>
          <a:p>
            <a:r>
              <a:rPr lang="en-US" sz="2400" b="1" i="0">
                <a:solidFill>
                  <a:srgbClr val="000000"/>
                </a:solidFill>
                <a:effectLst/>
                <a:latin typeface="Arial" panose="020B0604020202020204" pitchFamily="34" charset="0"/>
              </a:rPr>
              <a:t>2. Những biểu hiện và lĩnh vực biểu hiện của "tự diễn biến", "tự chuyển hóa"</a:t>
            </a:r>
            <a:endParaRPr lang="x-none" sz="2400"/>
          </a:p>
        </p:txBody>
      </p:sp>
    </p:spTree>
    <p:extLst>
      <p:ext uri="{BB962C8B-B14F-4D97-AF65-F5344CB8AC3E}">
        <p14:creationId xmlns:p14="http://schemas.microsoft.com/office/powerpoint/2010/main" xmlns="" val="111091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EF4EEEB-DF5B-FD99-D428-4EB8593534EF}"/>
              </a:ext>
            </a:extLst>
          </p:cNvPr>
          <p:cNvSpPr>
            <a:spLocks noGrp="1"/>
          </p:cNvSpPr>
          <p:nvPr>
            <p:ph idx="1"/>
          </p:nvPr>
        </p:nvSpPr>
        <p:spPr>
          <a:xfrm>
            <a:off x="457200" y="304800"/>
            <a:ext cx="10972800" cy="5943600"/>
          </a:xfrm>
        </p:spPr>
        <p:txBody>
          <a:bodyPr/>
          <a:lstStyle/>
          <a:p>
            <a:pPr algn="just">
              <a:spcBef>
                <a:spcPts val="600"/>
              </a:spcBef>
              <a:spcAft>
                <a:spcPts val="600"/>
              </a:spcAft>
              <a:buFontTx/>
              <a:buChar char="-"/>
            </a:pPr>
            <a:r>
              <a:rPr lang="vi-VN" sz="2600" dirty="0">
                <a:solidFill>
                  <a:srgbClr val="000099"/>
                </a:solidFill>
                <a:latin typeface="Verdana" panose="020B0604030504040204" pitchFamily="34" charset="0"/>
                <a:ea typeface="Verdana" panose="020B0604030504040204" pitchFamily="34" charset="0"/>
              </a:rPr>
              <a:t>Kích động tư tưởng bất mãn, bất đồng chính kiến, chống đối trong nội bộ. Lợi dụng và sử dụng các phương tiện thông tin, truyền thông, mạng xã hội để nói xấu, bôi nhọ, </a:t>
            </a:r>
            <a:r>
              <a:rPr lang="vi-VN" sz="2600" b="1" dirty="0">
                <a:solidFill>
                  <a:srgbClr val="000099"/>
                </a:solidFill>
                <a:latin typeface="Verdana" panose="020B0604030504040204" pitchFamily="34" charset="0"/>
                <a:ea typeface="Verdana" panose="020B0604030504040204" pitchFamily="34" charset="0"/>
              </a:rPr>
              <a:t>hạ thấp uy tín, vai trò lãnh đạo của Đảng</a:t>
            </a:r>
            <a:r>
              <a:rPr lang="vi-VN" sz="2600" dirty="0">
                <a:solidFill>
                  <a:srgbClr val="000099"/>
                </a:solidFill>
                <a:latin typeface="Verdana" panose="020B0604030504040204" pitchFamily="34" charset="0"/>
                <a:ea typeface="Verdana" panose="020B0604030504040204" pitchFamily="34" charset="0"/>
              </a:rPr>
              <a:t>, </a:t>
            </a:r>
            <a:r>
              <a:rPr lang="vi-VN" sz="2600" b="1" dirty="0">
                <a:solidFill>
                  <a:srgbClr val="000099"/>
                </a:solidFill>
                <a:latin typeface="Verdana" panose="020B0604030504040204" pitchFamily="34" charset="0"/>
                <a:ea typeface="Verdana" panose="020B0604030504040204" pitchFamily="34" charset="0"/>
              </a:rPr>
              <a:t>gây chia rẽ nội bộ</a:t>
            </a:r>
            <a:r>
              <a:rPr lang="vi-VN" sz="2600" dirty="0">
                <a:solidFill>
                  <a:srgbClr val="000099"/>
                </a:solidFill>
                <a:latin typeface="Verdana" panose="020B0604030504040204" pitchFamily="34" charset="0"/>
                <a:ea typeface="Verdana" panose="020B0604030504040204" pitchFamily="34" charset="0"/>
              </a:rPr>
              <a:t>, nghi ngờ trong cán bộ, đảng viên và nhân dân.</a:t>
            </a:r>
            <a:endParaRPr lang="en-US" sz="2600" dirty="0">
              <a:solidFill>
                <a:srgbClr val="000099"/>
              </a:solidFill>
              <a:latin typeface="Verdana" panose="020B0604030504040204" pitchFamily="34" charset="0"/>
              <a:ea typeface="Verdana" panose="020B0604030504040204" pitchFamily="34" charset="0"/>
            </a:endParaRPr>
          </a:p>
          <a:p>
            <a:pPr algn="just">
              <a:spcBef>
                <a:spcPts val="600"/>
              </a:spcBef>
              <a:spcAft>
                <a:spcPts val="600"/>
              </a:spcAft>
              <a:buFontTx/>
              <a:buChar char="-"/>
            </a:pPr>
            <a:r>
              <a:rPr lang="vi-VN" sz="2600" dirty="0">
                <a:solidFill>
                  <a:srgbClr val="000099"/>
                </a:solidFill>
                <a:latin typeface="Verdana" panose="020B0604030504040204" pitchFamily="34" charset="0"/>
                <a:ea typeface="Verdana" panose="020B0604030504040204" pitchFamily="34" charset="0"/>
              </a:rPr>
              <a:t>Phủ nhận vai trò lãnh đạo tuyệt đối, trực tiếp về mọi mặt của Đảng đối với lực lượng vũ trang; đòi </a:t>
            </a:r>
            <a:r>
              <a:rPr lang="vi-VN" sz="2600" b="1" dirty="0">
                <a:solidFill>
                  <a:srgbClr val="000099"/>
                </a:solidFill>
                <a:latin typeface="Verdana" panose="020B0604030504040204" pitchFamily="34" charset="0"/>
                <a:ea typeface="Verdana" panose="020B0604030504040204" pitchFamily="34" charset="0"/>
              </a:rPr>
              <a:t>"phi chính trị hoá" quân đội và công an</a:t>
            </a:r>
            <a:r>
              <a:rPr lang="vi-VN" sz="2600" dirty="0">
                <a:solidFill>
                  <a:srgbClr val="000099"/>
                </a:solidFill>
                <a:latin typeface="Verdana" panose="020B0604030504040204" pitchFamily="34" charset="0"/>
                <a:ea typeface="Verdana" panose="020B0604030504040204" pitchFamily="34" charset="0"/>
              </a:rPr>
              <a:t>; xuyên tạc đường lối quốc phòng toàn dân và an ninh nhân dân; chia rẽ quân đội với công an; chia rẽ nhân dân với quân đội và công an.</a:t>
            </a:r>
            <a:endParaRPr lang="en-US" sz="2600" dirty="0">
              <a:solidFill>
                <a:srgbClr val="000099"/>
              </a:solidFill>
              <a:latin typeface="Verdana" panose="020B0604030504040204" pitchFamily="34" charset="0"/>
              <a:ea typeface="Verdana" panose="020B0604030504040204" pitchFamily="34" charset="0"/>
            </a:endParaRPr>
          </a:p>
          <a:p>
            <a:pPr algn="just">
              <a:spcBef>
                <a:spcPts val="600"/>
              </a:spcBef>
              <a:spcAft>
                <a:spcPts val="600"/>
              </a:spcAft>
              <a:buFontTx/>
              <a:buChar char="-"/>
            </a:pPr>
            <a:r>
              <a:rPr lang="vi-VN" sz="2600" dirty="0">
                <a:solidFill>
                  <a:srgbClr val="000099"/>
                </a:solidFill>
                <a:latin typeface="Verdana" panose="020B0604030504040204" pitchFamily="34" charset="0"/>
                <a:ea typeface="Verdana" panose="020B0604030504040204" pitchFamily="34" charset="0"/>
              </a:rPr>
              <a:t>Móc nối, cấu kết với các thế lực thù địch, phản động và các phần tử cơ hội, bất mãn chính trị để truyền bá tư tưởng, quan điểm đối lập; </a:t>
            </a:r>
            <a:r>
              <a:rPr lang="vi-VN" sz="2600" b="1" dirty="0">
                <a:solidFill>
                  <a:srgbClr val="000099"/>
                </a:solidFill>
                <a:latin typeface="Verdana" panose="020B0604030504040204" pitchFamily="34" charset="0"/>
                <a:ea typeface="Verdana" panose="020B0604030504040204" pitchFamily="34" charset="0"/>
              </a:rPr>
              <a:t>vận động, tổ chức, tập hợp lực lượng để chống phá Đảng và Nhà nước</a:t>
            </a:r>
            <a:r>
              <a:rPr lang="vi-VN" sz="2600" dirty="0">
                <a:solidFill>
                  <a:srgbClr val="000099"/>
                </a:solidFill>
                <a:latin typeface="Verdana" panose="020B0604030504040204" pitchFamily="34" charset="0"/>
                <a:ea typeface="Verdana" panose="020B0604030504040204" pitchFamily="34" charset="0"/>
              </a:rPr>
              <a:t>.</a:t>
            </a:r>
            <a:endParaRPr lang="en-US" sz="2600" dirty="0">
              <a:solidFill>
                <a:srgbClr val="000099"/>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xmlns="" val="276347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EF4EEEB-DF5B-FD99-D428-4EB8593534EF}"/>
              </a:ext>
            </a:extLst>
          </p:cNvPr>
          <p:cNvSpPr>
            <a:spLocks noGrp="1"/>
          </p:cNvSpPr>
          <p:nvPr>
            <p:ph idx="1"/>
          </p:nvPr>
        </p:nvSpPr>
        <p:spPr>
          <a:xfrm>
            <a:off x="381000" y="228600"/>
            <a:ext cx="10972800" cy="6477000"/>
          </a:xfrm>
        </p:spPr>
        <p:txBody>
          <a:bodyPr/>
          <a:lstStyle/>
          <a:p>
            <a:pPr algn="just">
              <a:spcBef>
                <a:spcPts val="600"/>
              </a:spcBef>
              <a:spcAft>
                <a:spcPts val="600"/>
              </a:spcAft>
              <a:buFontTx/>
              <a:buChar char="-"/>
            </a:pPr>
            <a:r>
              <a:rPr lang="vi-VN" sz="2600" b="1" dirty="0">
                <a:solidFill>
                  <a:srgbClr val="000099"/>
                </a:solidFill>
                <a:latin typeface="Verdana" panose="020B0604030504040204" pitchFamily="34" charset="0"/>
                <a:ea typeface="Verdana" panose="020B0604030504040204" pitchFamily="34" charset="0"/>
              </a:rPr>
              <a:t>Đưa thông tin sai lệch, xuyên tạc </a:t>
            </a:r>
            <a:r>
              <a:rPr lang="vi-VN" sz="2600" dirty="0">
                <a:solidFill>
                  <a:srgbClr val="000099"/>
                </a:solidFill>
                <a:latin typeface="Verdana" panose="020B0604030504040204" pitchFamily="34" charset="0"/>
                <a:ea typeface="Verdana" panose="020B0604030504040204" pitchFamily="34" charset="0"/>
              </a:rPr>
              <a:t>đường lối, chính sách đối ngoại của Đảng và Nhà nước; thông tin phiến diện, một chiều về tình hình quốc tế, gây bất lợi trong quan hệ giữa Việt Nam với các nước.</a:t>
            </a:r>
            <a:endParaRPr lang="en-US" sz="2600" dirty="0">
              <a:solidFill>
                <a:srgbClr val="000099"/>
              </a:solidFill>
              <a:latin typeface="Verdana" panose="020B0604030504040204" pitchFamily="34" charset="0"/>
              <a:ea typeface="Verdana" panose="020B0604030504040204" pitchFamily="34" charset="0"/>
            </a:endParaRPr>
          </a:p>
          <a:p>
            <a:pPr algn="just">
              <a:spcBef>
                <a:spcPts val="600"/>
              </a:spcBef>
              <a:spcAft>
                <a:spcPts val="600"/>
              </a:spcAft>
              <a:buFontTx/>
              <a:buChar char="-"/>
            </a:pPr>
            <a:r>
              <a:rPr lang="vi-VN" sz="2600" dirty="0">
                <a:solidFill>
                  <a:srgbClr val="000099"/>
                </a:solidFill>
                <a:latin typeface="Verdana" panose="020B0604030504040204" pitchFamily="34" charset="0"/>
                <a:ea typeface="Verdana" panose="020B0604030504040204" pitchFamily="34" charset="0"/>
              </a:rPr>
              <a:t>Phủ nhận vai trò lãnh đạo của Đảng đối với báo chí, văn học-nghệ thuật. Tác động, lôi kéo, lái dư luận xã hội không theo đường lối của Đảng; cổ s</a:t>
            </a:r>
            <a:r>
              <a:rPr lang="en-US" sz="2600" dirty="0" err="1">
                <a:solidFill>
                  <a:srgbClr val="000099"/>
                </a:solidFill>
                <a:latin typeface="Verdana" panose="020B0604030504040204" pitchFamily="34" charset="0"/>
                <a:ea typeface="Verdana" panose="020B0604030504040204" pitchFamily="34" charset="0"/>
              </a:rPr>
              <a:t>úy</a:t>
            </a:r>
            <a:r>
              <a:rPr lang="vi-VN" sz="2600" dirty="0">
                <a:solidFill>
                  <a:srgbClr val="000099"/>
                </a:solidFill>
                <a:latin typeface="Verdana" panose="020B0604030504040204" pitchFamily="34" charset="0"/>
                <a:ea typeface="Verdana" panose="020B0604030504040204" pitchFamily="34" charset="0"/>
              </a:rPr>
              <a:t> cho quan điểm, tư tưởng dân chủ cực đoan; thổi phồng mặt trái của xã hội. Sáng tác, quảng bá những tác phẩm văn hoá, nghệ thuật lệch lạc, </a:t>
            </a:r>
            <a:r>
              <a:rPr lang="vi-VN" sz="2600" b="1" dirty="0">
                <a:solidFill>
                  <a:srgbClr val="000099"/>
                </a:solidFill>
                <a:latin typeface="Verdana" panose="020B0604030504040204" pitchFamily="34" charset="0"/>
                <a:ea typeface="Verdana" panose="020B0604030504040204" pitchFamily="34" charset="0"/>
              </a:rPr>
              <a:t>bóp méo lịch sử, hạ thấp uy tín của Đảng</a:t>
            </a:r>
            <a:r>
              <a:rPr lang="vi-VN" sz="2600" dirty="0">
                <a:solidFill>
                  <a:srgbClr val="000099"/>
                </a:solidFill>
                <a:latin typeface="Verdana" panose="020B0604030504040204" pitchFamily="34" charset="0"/>
                <a:ea typeface="Verdana" panose="020B0604030504040204" pitchFamily="34" charset="0"/>
              </a:rPr>
              <a:t>.</a:t>
            </a:r>
            <a:endParaRPr lang="en-US" sz="2600" dirty="0">
              <a:solidFill>
                <a:srgbClr val="000099"/>
              </a:solidFill>
              <a:latin typeface="Verdana" panose="020B0604030504040204" pitchFamily="34" charset="0"/>
              <a:ea typeface="Verdana" panose="020B0604030504040204" pitchFamily="34" charset="0"/>
            </a:endParaRPr>
          </a:p>
          <a:p>
            <a:pPr algn="just">
              <a:spcBef>
                <a:spcPts val="600"/>
              </a:spcBef>
              <a:spcAft>
                <a:spcPts val="600"/>
              </a:spcAft>
              <a:buFontTx/>
              <a:buChar char="-"/>
            </a:pPr>
            <a:r>
              <a:rPr lang="vi-VN" sz="2600" dirty="0">
                <a:solidFill>
                  <a:srgbClr val="000099"/>
                </a:solidFill>
                <a:latin typeface="Verdana" panose="020B0604030504040204" pitchFamily="34" charset="0"/>
                <a:ea typeface="Verdana" panose="020B0604030504040204" pitchFamily="34" charset="0"/>
              </a:rPr>
              <a:t>Có tư tưởng dân tộc hẹp hòi, tôn giáo cực đoan. </a:t>
            </a:r>
            <a:r>
              <a:rPr lang="vi-VN" sz="2600" b="1" dirty="0">
                <a:solidFill>
                  <a:srgbClr val="000099"/>
                </a:solidFill>
                <a:latin typeface="Verdana" panose="020B0604030504040204" pitchFamily="34" charset="0"/>
                <a:ea typeface="Verdana" panose="020B0604030504040204" pitchFamily="34" charset="0"/>
              </a:rPr>
              <a:t>Lợi dụng vấn đề "dân chủ", "nhân quyền"</a:t>
            </a:r>
            <a:r>
              <a:rPr lang="vi-VN" sz="2600" dirty="0">
                <a:solidFill>
                  <a:srgbClr val="000099"/>
                </a:solidFill>
                <a:latin typeface="Verdana" panose="020B0604030504040204" pitchFamily="34" charset="0"/>
                <a:ea typeface="Verdana" panose="020B0604030504040204" pitchFamily="34" charset="0"/>
              </a:rPr>
              <a:t>, dân tộc, tôn giáo để gây chia rẽ nội bộ, gây chia rẽ giữa các dân tộc, giữa các tôn giáo, giữa dân tộc và tôn giáo, giữa các dân tộc, tôn giáo với Đảng và Nhà nước.</a:t>
            </a:r>
            <a:endParaRPr lang="en-US" sz="2600" dirty="0">
              <a:solidFill>
                <a:srgbClr val="000099"/>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xmlns="" val="207186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6692FC-6272-E5DD-B072-8C4B914C93E9}"/>
              </a:ext>
            </a:extLst>
          </p:cNvPr>
          <p:cNvSpPr>
            <a:spLocks noGrp="1"/>
          </p:cNvSpPr>
          <p:nvPr>
            <p:ph type="title"/>
          </p:nvPr>
        </p:nvSpPr>
        <p:spPr/>
        <p:txBody>
          <a:bodyPr/>
          <a:lstStyle/>
          <a:p>
            <a:r>
              <a:rPr lang="en-US" b="0" i="1">
                <a:solidFill>
                  <a:srgbClr val="000000"/>
                </a:solidFill>
                <a:effectLst/>
                <a:latin typeface="Arial" panose="020B0604020202020204" pitchFamily="34" charset="0"/>
              </a:rPr>
              <a:t>* Trên lĩnh vực chính trị</a:t>
            </a:r>
            <a:endParaRPr lang="x-none"/>
          </a:p>
        </p:txBody>
      </p:sp>
      <p:sp>
        <p:nvSpPr>
          <p:cNvPr id="3" name="Content Placeholder 2">
            <a:extLst>
              <a:ext uri="{FF2B5EF4-FFF2-40B4-BE49-F238E27FC236}">
                <a16:creationId xmlns:a16="http://schemas.microsoft.com/office/drawing/2014/main" xmlns="" id="{50F89FD6-BEC2-255D-FD3E-2F546D3B60E9}"/>
              </a:ext>
            </a:extLst>
          </p:cNvPr>
          <p:cNvSpPr>
            <a:spLocks noGrp="1"/>
          </p:cNvSpPr>
          <p:nvPr>
            <p:ph idx="1"/>
          </p:nvPr>
        </p:nvSpPr>
        <p:spPr>
          <a:xfrm>
            <a:off x="381000" y="1417638"/>
            <a:ext cx="11201400" cy="4525963"/>
          </a:xfrm>
        </p:spPr>
        <p:txBody>
          <a:bodyPr/>
          <a:lstStyle/>
          <a:p>
            <a:pPr algn="just"/>
            <a:r>
              <a:rPr lang="vi-VN" sz="2400" b="0" i="0">
                <a:solidFill>
                  <a:srgbClr val="000000"/>
                </a:solidFill>
                <a:effectLst/>
                <a:latin typeface="Arial" panose="020B0604020202020204" pitchFamily="34" charset="0"/>
              </a:rPr>
              <a:t>“Tự diễn biến”, “tự chuyển hóa” biểu hiện ở quá trình tự “đổi màu” chế độ chính trị. Do tình trạng suy thoái về tư tưởng chính trị, đạo đức, lối sống, tệ tham nhũng và tiêu cực, đặc biệt là tổ chức tự phân hóa, Đảng mất đi vai trò lãnh đạo chính quyền nhà nước, dẫn đến quần chúng mất lòng tin, ngả theo phe đối lập, chủ nghĩa xã hội biến dạng, chuyển hóa thành chủ nghĩa tư bản. Kể cả trong trường hợp Đảng và Nhà nước kiên định chủ nghĩa xã hội, nhưng do nguyên nhân một bộ phận cán bộ, đảng viên đã “tự diễn biến”, “tự chuyển hóa”, được các thế lực thù địch hậu thuẫn, giúp đỡ để họ tạo dựng “ngọn cờ”, tập hợp lực lượng đối lập, gây sức ép, tiến hành “cách mạng đường phố” nhằm lật đổ chế độ. </a:t>
            </a:r>
            <a:r>
              <a:rPr lang="vi-VN" sz="2400" b="0" i="0">
                <a:solidFill>
                  <a:srgbClr val="000000"/>
                </a:solidFill>
                <a:effectLst/>
                <a:highlight>
                  <a:srgbClr val="FFFF00"/>
                </a:highlight>
                <a:latin typeface="Arial" panose="020B0604020202020204" pitchFamily="34" charset="0"/>
              </a:rPr>
              <a:t>Các hình thức chuyển hóa trực tiếp này sẽ khó xảy ra nếu kiến trúc thượng tầng xã hội chủ nghĩa vững chắc, đội ngũ cán bộ chủ chốt của Đảng và Nhà nước vững mạnh, đoàn kết, luôn cảnh giác và có định hướng, giải pháp phù hợp, đúng đắn trong đấu tranh phòng, chống “tự diễn biến”, “tự chuyển hóa”.</a:t>
            </a:r>
            <a:endParaRPr lang="x-none" sz="2400">
              <a:highlight>
                <a:srgbClr val="FFFF00"/>
              </a:highlight>
            </a:endParaRPr>
          </a:p>
        </p:txBody>
      </p:sp>
    </p:spTree>
    <p:extLst>
      <p:ext uri="{BB962C8B-B14F-4D97-AF65-F5344CB8AC3E}">
        <p14:creationId xmlns:p14="http://schemas.microsoft.com/office/powerpoint/2010/main" xmlns="" val="23513978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6692FC-6272-E5DD-B072-8C4B914C93E9}"/>
              </a:ext>
            </a:extLst>
          </p:cNvPr>
          <p:cNvSpPr>
            <a:spLocks noGrp="1"/>
          </p:cNvSpPr>
          <p:nvPr>
            <p:ph type="title"/>
          </p:nvPr>
        </p:nvSpPr>
        <p:spPr/>
        <p:txBody>
          <a:bodyPr/>
          <a:lstStyle/>
          <a:p>
            <a:r>
              <a:rPr lang="en-US" b="0" i="1">
                <a:solidFill>
                  <a:srgbClr val="000000"/>
                </a:solidFill>
                <a:effectLst/>
                <a:latin typeface="Arial" panose="020B0604020202020204" pitchFamily="34" charset="0"/>
              </a:rPr>
              <a:t>* Trên lĩnh vực chính trị</a:t>
            </a:r>
            <a:endParaRPr lang="x-none"/>
          </a:p>
        </p:txBody>
      </p:sp>
      <p:sp>
        <p:nvSpPr>
          <p:cNvPr id="3" name="Content Placeholder 2">
            <a:extLst>
              <a:ext uri="{FF2B5EF4-FFF2-40B4-BE49-F238E27FC236}">
                <a16:creationId xmlns:a16="http://schemas.microsoft.com/office/drawing/2014/main" xmlns="" id="{50F89FD6-BEC2-255D-FD3E-2F546D3B60E9}"/>
              </a:ext>
            </a:extLst>
          </p:cNvPr>
          <p:cNvSpPr>
            <a:spLocks noGrp="1"/>
          </p:cNvSpPr>
          <p:nvPr>
            <p:ph idx="1"/>
          </p:nvPr>
        </p:nvSpPr>
        <p:spPr>
          <a:xfrm>
            <a:off x="381000" y="1417638"/>
            <a:ext cx="11201400" cy="4525963"/>
          </a:xfrm>
        </p:spPr>
        <p:txBody>
          <a:bodyPr/>
          <a:lstStyle/>
          <a:p>
            <a:pPr algn="just"/>
            <a:r>
              <a:rPr lang="vi-VN" sz="2000" b="0" i="0">
                <a:solidFill>
                  <a:srgbClr val="000000"/>
                </a:solidFill>
                <a:effectLst/>
                <a:latin typeface="Arial" panose="020B0604020202020204" pitchFamily="34" charset="0"/>
              </a:rPr>
              <a:t>“Tự diễn biến”, “tự chuyển hóa” trong lĩnh vực tư tưởng, lý luận biểu hiện rất đa dạng, với nhiều tính chất, mức độ khác nhau như: thờ ơ chính trị, giảm sút lòng tin, phai nhạt mục tiêu, lý tưởng cách mạng; không dám đấu tranh với những hành vi, quan điểm sai trái, thù địch; chủ nghĩa cá nhân, đặt lợi ích cá nhân lên trên lợi ích của Đảng, của nhân dân, của đất nước; tuyên truyền, phát ngôn trái với quan điểm, chủ trương, đường lối của Đảng, chính sách, pháp luật của Nhà nước. Mục tiêu chung của các thế lực thù địch trong việc thúc đẩy xu hướng “tự diễn biến”, “tự chuyển hóa” trong lĩnh vực tư tưởng, lý luận hiện nay là làm cho nhân dân ta, từ cán bộ cao cấp cho đến quần chúng dao động về mặt tư tưởng, hoài nghi thành quả cách mạng trong quá khứ, nhìn nhận hiện thực bằng cái nhìn tiêu cực, yếu kém, thiếu niềm tin vào tương lai. </a:t>
            </a:r>
          </a:p>
          <a:p>
            <a:pPr algn="just"/>
            <a:r>
              <a:rPr lang="vi-VN" sz="2000" b="0" i="0">
                <a:solidFill>
                  <a:srgbClr val="000000"/>
                </a:solidFill>
                <a:effectLst/>
                <a:latin typeface="Arial" panose="020B0604020202020204" pitchFamily="34" charset="0"/>
              </a:rPr>
              <a:t>Một bộ phận cán bộ, đảng viên lên tiếng quy kết hoặc đồng tình với luận điệu của các thế lực thù địch cho rằng những hạn chế, khó khăn về kinh tế, văn hóa, xã hội, nạn tham nhũng ở Việt Nam là do lỗi hệ thống, do sai lầm về đường lối, chính sách, chủ trương của Đảng; cho rằng chủ nghĩa Mác - Lênin và tư tưởng Hồ Chí Minh chỉ phù hợp với Việt Nam trong giai đoạn đấu tranh giải phóng dân tộc, nay đã lạc hậu, cần theo con đường khác; hoặc Việt Nam không nên theo chủ nghĩa Mác - Lênin mà chỉ cần theo tư tưởng Hồ Chí Minh... Thậm chí một số người đã câu kết với các thế lực thù địch chống Đảng, chống Nhà nước và chế độ xã hội chủ nghĩa.</a:t>
            </a:r>
            <a:endParaRPr lang="x-none" sz="2000"/>
          </a:p>
        </p:txBody>
      </p:sp>
    </p:spTree>
    <p:extLst>
      <p:ext uri="{BB962C8B-B14F-4D97-AF65-F5344CB8AC3E}">
        <p14:creationId xmlns:p14="http://schemas.microsoft.com/office/powerpoint/2010/main" xmlns="" val="39988702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6692FC-6272-E5DD-B072-8C4B914C93E9}"/>
              </a:ext>
            </a:extLst>
          </p:cNvPr>
          <p:cNvSpPr>
            <a:spLocks noGrp="1"/>
          </p:cNvSpPr>
          <p:nvPr>
            <p:ph type="title"/>
          </p:nvPr>
        </p:nvSpPr>
        <p:spPr>
          <a:xfrm>
            <a:off x="609600" y="3645"/>
            <a:ext cx="10972800" cy="1143000"/>
          </a:xfrm>
        </p:spPr>
        <p:txBody>
          <a:bodyPr/>
          <a:lstStyle/>
          <a:p>
            <a:r>
              <a:rPr lang="en-US" b="0" i="1">
                <a:solidFill>
                  <a:srgbClr val="000000"/>
                </a:solidFill>
                <a:effectLst/>
                <a:latin typeface="Arial" panose="020B0604020202020204" pitchFamily="34" charset="0"/>
              </a:rPr>
              <a:t>* Trên lĩnh vực kinh tế</a:t>
            </a:r>
            <a:endParaRPr lang="x-none"/>
          </a:p>
        </p:txBody>
      </p:sp>
      <p:sp>
        <p:nvSpPr>
          <p:cNvPr id="3" name="Content Placeholder 2">
            <a:extLst>
              <a:ext uri="{FF2B5EF4-FFF2-40B4-BE49-F238E27FC236}">
                <a16:creationId xmlns:a16="http://schemas.microsoft.com/office/drawing/2014/main" xmlns="" id="{50F89FD6-BEC2-255D-FD3E-2F546D3B60E9}"/>
              </a:ext>
            </a:extLst>
          </p:cNvPr>
          <p:cNvSpPr>
            <a:spLocks noGrp="1"/>
          </p:cNvSpPr>
          <p:nvPr>
            <p:ph idx="1"/>
          </p:nvPr>
        </p:nvSpPr>
        <p:spPr>
          <a:xfrm>
            <a:off x="0" y="1166018"/>
            <a:ext cx="12039600" cy="4525963"/>
          </a:xfrm>
        </p:spPr>
        <p:txBody>
          <a:bodyPr/>
          <a:lstStyle/>
          <a:p>
            <a:pPr algn="just"/>
            <a:r>
              <a:rPr lang="vi-VN" sz="2200" b="0" i="0">
                <a:solidFill>
                  <a:srgbClr val="000000"/>
                </a:solidFill>
                <a:effectLst/>
                <a:latin typeface="Arial" panose="020B0604020202020204" pitchFamily="34" charset="0"/>
              </a:rPr>
              <a:t>- “Tự diễn biến”, “tự chuyển hóa” trên lĩnh vực kinh tế là sự phủ nhận nền kinh tế thị trường định hướng xã hội chủ nghĩa; hạ thấp, đi đến làm mất vai trò chủ đạo của kinh tế nhà nước, vai trò quản lý kinh tế của nhà nước xã hội chủ nghĩa; đòi tư nhân hóa nền kinh tế, xóa bỏ chế độ công hữu tư liệu sản xuất chủ yếu để thay thế bằng chế độ chiếm hữu tư nhân tư bản chủ nghĩa. Sự chuyển hóa này sẽ diễn ra nếu mô hình kinh tế thị trường định hướng xã hội chủ nghĩa chậm phát huy tác dụng nền kinh tế gặp khó khăn lớn, thành phần kinh tế nhà nước không giữ được vai trò chủ đạo, sự quản lý kinh tế của Nhà nước thiếu hiệu quả. Các thế lực thù địch sẽ thúc đẩy kinh tế thị trường tự do phát triển theo hướng tư bản chủ nghĩa và đến một giai đoạn nào đó, khi sở hữu tư nhân tư bản chủ nghĩa giữ vai trò chi phối cơ sở hạ tầng kinh tế, về thực chất đã chuyển hóa thành kinh tế tư bản chủ nghĩa, thì kiến trúc thượng tầng xã hội chủ nghĩa chỉ còn tồn tại trên danh nghĩa và đã thực sự đổi màu.</a:t>
            </a:r>
          </a:p>
          <a:p>
            <a:pPr algn="just"/>
            <a:r>
              <a:rPr lang="vi-VN" sz="2200" b="0" i="0">
                <a:solidFill>
                  <a:srgbClr val="000000"/>
                </a:solidFill>
                <a:effectLst/>
                <a:latin typeface="Arial" panose="020B0604020202020204" pitchFamily="34" charset="0"/>
              </a:rPr>
              <a:t>- “Tự diễn biến”, "tự chuyển hóa" thể hiện rõ khi chúng ta mắc những sai lầm, thiếu sót trong quản lý kinh tế - xã hội hoặc kinh tế có tăng trưởng nhưng lệ thuộc vào kinh tế tư bản, công bằng xã hội bị sai lệch, phân hóa xã hội gay gắt, quần chúng nhân dân bất mãn, chống đối. Quá trình “tự diễn biến”, “tự chuyển hóa” về kinh tế càng nguy hiểm trong điều kiện các thế lực thù địch có tiềm lực kinh tế mạnh hơn ta nhiều lần.</a:t>
            </a:r>
            <a:endParaRPr lang="x-none" sz="2200"/>
          </a:p>
        </p:txBody>
      </p:sp>
    </p:spTree>
    <p:extLst>
      <p:ext uri="{BB962C8B-B14F-4D97-AF65-F5344CB8AC3E}">
        <p14:creationId xmlns:p14="http://schemas.microsoft.com/office/powerpoint/2010/main" xmlns="" val="25278711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8C9A5-55A4-710B-79BA-F0CB0C1F9B2D}"/>
              </a:ext>
            </a:extLst>
          </p:cNvPr>
          <p:cNvSpPr>
            <a:spLocks noGrp="1"/>
          </p:cNvSpPr>
          <p:nvPr>
            <p:ph type="title"/>
          </p:nvPr>
        </p:nvSpPr>
        <p:spPr/>
        <p:txBody>
          <a:bodyPr/>
          <a:lstStyle/>
          <a:p>
            <a:r>
              <a:rPr lang="en-US" b="0" i="1">
                <a:solidFill>
                  <a:srgbClr val="000000"/>
                </a:solidFill>
                <a:effectLst/>
                <a:latin typeface="Arial" panose="020B0604020202020204" pitchFamily="34" charset="0"/>
              </a:rPr>
              <a:t>* Trên lĩnh vực xã hội</a:t>
            </a:r>
            <a:endParaRPr lang="x-none"/>
          </a:p>
        </p:txBody>
      </p:sp>
      <p:sp>
        <p:nvSpPr>
          <p:cNvPr id="3" name="Content Placeholder 2">
            <a:extLst>
              <a:ext uri="{FF2B5EF4-FFF2-40B4-BE49-F238E27FC236}">
                <a16:creationId xmlns:a16="http://schemas.microsoft.com/office/drawing/2014/main" xmlns="" id="{941B5635-A945-9D75-F84A-9F2DD5599BBD}"/>
              </a:ext>
            </a:extLst>
          </p:cNvPr>
          <p:cNvSpPr>
            <a:spLocks noGrp="1"/>
          </p:cNvSpPr>
          <p:nvPr>
            <p:ph idx="1"/>
          </p:nvPr>
        </p:nvSpPr>
        <p:spPr/>
        <p:txBody>
          <a:bodyPr/>
          <a:lstStyle/>
          <a:p>
            <a:pPr marL="0" indent="0" algn="just" fontAlgn="base">
              <a:buNone/>
            </a:pPr>
            <a:r>
              <a:rPr lang="vi-VN" sz="2800" b="0" i="0">
                <a:solidFill>
                  <a:srgbClr val="000000"/>
                </a:solidFill>
                <a:effectLst/>
                <a:latin typeface="Arial" panose="020B0604020202020204" pitchFamily="34" charset="0"/>
              </a:rPr>
              <a:t>- “Tự diễn biến”, “tự chuyển hóa” là quá trình mà những tác động của mặt trái kinh tế thị trường làm cho sự phân hóa giàu nghèo gia tăng, giữa các giai cấp và tầng lớp xã hội, nhất là nhân dân lao động nói chung thiếu sự gắn bó mật thiết về phương diện ý thức và tổ chức cộng đồng. Điều đó sẽ làm nảy sinh những mâu thuẫn xã hội mới rất phức tạp.</a:t>
            </a:r>
          </a:p>
          <a:p>
            <a:pPr marL="0" indent="0" algn="just" fontAlgn="base">
              <a:buNone/>
            </a:pPr>
            <a:r>
              <a:rPr lang="vi-VN" sz="2800" b="0" i="0">
                <a:solidFill>
                  <a:srgbClr val="000000"/>
                </a:solidFill>
                <a:effectLst/>
                <a:latin typeface="Arial" panose="020B0604020202020204" pitchFamily="34" charset="0"/>
              </a:rPr>
              <a:t>- “Tự diễn biến”, “tự chuyển hóa” gia tăng khi Đảng và Nhà nước chậm có những giải pháp thiết thực, đồng bộ thì rất có thể làm chuyển hóa những mâu thuẫn xã hội thành vấn đề chính trị, xảy ra những biến động, bất ổn về chính trị ngay trong các quan hệ xã hội.</a:t>
            </a:r>
          </a:p>
          <a:p>
            <a:pPr marL="0" indent="0">
              <a:buNone/>
            </a:pPr>
            <a:endParaRPr lang="x-none" sz="2800"/>
          </a:p>
        </p:txBody>
      </p:sp>
    </p:spTree>
    <p:extLst>
      <p:ext uri="{BB962C8B-B14F-4D97-AF65-F5344CB8AC3E}">
        <p14:creationId xmlns:p14="http://schemas.microsoft.com/office/powerpoint/2010/main" xmlns="" val="10203808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119DD2-EB46-973B-E625-3F0A4807289C}"/>
              </a:ext>
            </a:extLst>
          </p:cNvPr>
          <p:cNvSpPr>
            <a:spLocks noGrp="1"/>
          </p:cNvSpPr>
          <p:nvPr>
            <p:ph type="title"/>
          </p:nvPr>
        </p:nvSpPr>
        <p:spPr/>
        <p:txBody>
          <a:bodyPr/>
          <a:lstStyle/>
          <a:p>
            <a:r>
              <a:rPr lang="en-US" b="0" i="1">
                <a:solidFill>
                  <a:srgbClr val="000000"/>
                </a:solidFill>
                <a:effectLst/>
                <a:latin typeface="Arial" panose="020B0604020202020204" pitchFamily="34" charset="0"/>
              </a:rPr>
              <a:t>* Trên lĩnh vực văn hóa, giáo dục, đào tạo</a:t>
            </a:r>
            <a:endParaRPr lang="x-none"/>
          </a:p>
        </p:txBody>
      </p:sp>
      <p:sp>
        <p:nvSpPr>
          <p:cNvPr id="3" name="Content Placeholder 2">
            <a:extLst>
              <a:ext uri="{FF2B5EF4-FFF2-40B4-BE49-F238E27FC236}">
                <a16:creationId xmlns:a16="http://schemas.microsoft.com/office/drawing/2014/main" xmlns="" id="{32173C21-8E12-B018-304A-B98CA3EBF713}"/>
              </a:ext>
            </a:extLst>
          </p:cNvPr>
          <p:cNvSpPr>
            <a:spLocks noGrp="1"/>
          </p:cNvSpPr>
          <p:nvPr>
            <p:ph idx="1"/>
          </p:nvPr>
        </p:nvSpPr>
        <p:spPr/>
        <p:txBody>
          <a:bodyPr/>
          <a:lstStyle/>
          <a:p>
            <a:pPr marL="0" indent="0" algn="just" fontAlgn="base">
              <a:buNone/>
            </a:pPr>
            <a:r>
              <a:rPr lang="vi-VN" sz="2200" b="0" i="0">
                <a:solidFill>
                  <a:srgbClr val="000000"/>
                </a:solidFill>
                <a:effectLst/>
                <a:latin typeface="Arial" panose="020B0604020202020204" pitchFamily="34" charset="0"/>
              </a:rPr>
              <a:t>- “Tự diễn biến”, “tự chuyển hóa” thể hiện ở sự du nhập quan điểm, tư tưởng, văn hóa, lối sống, giá trị phương Tây. Một bộ phận cán bộ, đảng viên thể hiện sự sùng bái, chạy theo văn hóa, lối sống tư sản, từ bỏ các giá trị văn hóa truyền thống, phủ nhận lịch sử, đánh mất bản sắc... Hiện tượng xuyên tạc lịch sử, bôi nhọ lãnh tụ, gieo rắc hoài nghi, hoang mang trong nhân dân, thậm chí lợi dụng các phương tiện truyền thông... là “tự diễn biến”, “tự chuyển hóa” về văn hóa. Vấn đề này không thể xem</a:t>
            </a:r>
            <a:r>
              <a:rPr lang="vi-VN" sz="2200" b="0" i="1">
                <a:solidFill>
                  <a:srgbClr val="000000"/>
                </a:solidFill>
                <a:effectLst/>
                <a:latin typeface="Arial" panose="020B0604020202020204" pitchFamily="34" charset="0"/>
              </a:rPr>
              <a:t> </a:t>
            </a:r>
            <a:r>
              <a:rPr lang="vi-VN" sz="2200" b="0" i="0">
                <a:solidFill>
                  <a:srgbClr val="000000"/>
                </a:solidFill>
                <a:effectLst/>
                <a:latin typeface="Arial" panose="020B0604020202020204" pitchFamily="34" charset="0"/>
              </a:rPr>
              <a:t>thường vì nhiều khi “tự diễn biến”, “tự chuyển hóa” về văn hóa, lối sống, sự lệch chuẩn về đạo đức sẽ là khởi đầu cho "tự chuyển hóa" về tư tưởng, chính trị.</a:t>
            </a:r>
          </a:p>
          <a:p>
            <a:pPr marL="0" indent="0" algn="just" fontAlgn="base">
              <a:buNone/>
            </a:pPr>
            <a:r>
              <a:rPr lang="vi-VN" sz="2200" b="0" i="0">
                <a:solidFill>
                  <a:srgbClr val="000000"/>
                </a:solidFill>
                <a:effectLst/>
                <a:latin typeface="Arial" panose="020B0604020202020204" pitchFamily="34" charset="0"/>
              </a:rPr>
              <a:t>- Để khai thác vấn đề “tự diễn biến”, “tự chuyển hóa” về văn hóa, giáo dục, đào tạo, các thế lực thù địch thông qua các chương trình đưa cán bộ ta ra nước ngoài học tập nghiên cứu bằng nhiều nguồn kinh phí khác nhau, nhất là nguồn tài trợ nước ngoài, hòng tạo ra một thế hệ cán bộ thân phương Tây, mục tiêu sau này nắm các cương vị trọng yếu trong nền kinh tế, xã hội, thậm chí trong hệ thống chính trị. Thông qua việc hợp tác và đào tạo để truyền bá các quan điểm, tư tưởng trái với hệ tư tưởng cách mạng và lập trường quan điểm của giai cấp công nhân.</a:t>
            </a:r>
          </a:p>
          <a:p>
            <a:pPr marL="0" indent="0">
              <a:buNone/>
            </a:pPr>
            <a:endParaRPr lang="x-none" sz="2200"/>
          </a:p>
        </p:txBody>
      </p:sp>
    </p:spTree>
    <p:extLst>
      <p:ext uri="{BB962C8B-B14F-4D97-AF65-F5344CB8AC3E}">
        <p14:creationId xmlns:p14="http://schemas.microsoft.com/office/powerpoint/2010/main" xmlns="" val="1193765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58F6E9-C304-D028-5BAD-CCEB1801470A}"/>
              </a:ext>
            </a:extLst>
          </p:cNvPr>
          <p:cNvSpPr>
            <a:spLocks noGrp="1"/>
          </p:cNvSpPr>
          <p:nvPr>
            <p:ph type="title"/>
          </p:nvPr>
        </p:nvSpPr>
        <p:spPr/>
        <p:txBody>
          <a:bodyPr/>
          <a:lstStyle/>
          <a:p>
            <a:r>
              <a:rPr lang="en-US" sz="3800" b="0" i="1">
                <a:solidFill>
                  <a:srgbClr val="000000"/>
                </a:solidFill>
                <a:effectLst/>
                <a:latin typeface="Arial" panose="020B0604020202020204" pitchFamily="34" charset="0"/>
              </a:rPr>
              <a:t>* Trên lĩnh vực quốc phòng, an ninh, đối ngoại</a:t>
            </a:r>
            <a:endParaRPr lang="x-none" sz="3800"/>
          </a:p>
        </p:txBody>
      </p:sp>
      <p:sp>
        <p:nvSpPr>
          <p:cNvPr id="3" name="Content Placeholder 2">
            <a:extLst>
              <a:ext uri="{FF2B5EF4-FFF2-40B4-BE49-F238E27FC236}">
                <a16:creationId xmlns:a16="http://schemas.microsoft.com/office/drawing/2014/main" xmlns="" id="{DCDC9AD7-B445-2258-0332-F2628ED50F75}"/>
              </a:ext>
            </a:extLst>
          </p:cNvPr>
          <p:cNvSpPr>
            <a:spLocks noGrp="1"/>
          </p:cNvSpPr>
          <p:nvPr>
            <p:ph idx="1"/>
          </p:nvPr>
        </p:nvSpPr>
        <p:spPr>
          <a:xfrm>
            <a:off x="568271" y="1417638"/>
            <a:ext cx="10972800" cy="4525963"/>
          </a:xfrm>
        </p:spPr>
        <p:txBody>
          <a:bodyPr/>
          <a:lstStyle/>
          <a:p>
            <a:pPr marL="0" indent="0" algn="just" fontAlgn="base">
              <a:buNone/>
            </a:pPr>
            <a:r>
              <a:rPr lang="vi-VN" sz="2400" b="0" i="0">
                <a:solidFill>
                  <a:srgbClr val="000000"/>
                </a:solidFill>
                <a:effectLst/>
                <a:latin typeface="Arial" panose="020B0604020202020204" pitchFamily="34" charset="0"/>
              </a:rPr>
              <a:t>- "Tự diễn biến", "tự chuyển hóa" biểu hiện trước hết ở sự phủ nhận của một số cá nhân đối với sự lãnh đạo tuyệt đối toàn diện, trực tiếp về mọi mặt của Đảng đối với lực lượng vũ trang, đòi “phi chính trị hóa lực lượng vũ trang”, xuyên tạc mục tiêu, nhiệm vụ quốc phòng, an ninh của Đảng. Đó là, tuyệt đối hóa nhiệm vụ phát triển kinh tế, coi nhẹ, buông lỏng nhiệm vụ bảo vệ Tổ quốc; cổ súy cho những hành động được coi là “yêu nước”, bảo vệ chủ quyền biển đảo, biểu tình chống Trung Quốc...</a:t>
            </a:r>
          </a:p>
          <a:p>
            <a:pPr marL="0" indent="0" algn="just" fontAlgn="base">
              <a:buNone/>
            </a:pPr>
            <a:r>
              <a:rPr lang="vi-VN" sz="2400" b="0" i="0">
                <a:solidFill>
                  <a:srgbClr val="000000"/>
                </a:solidFill>
                <a:effectLst/>
                <a:latin typeface="Arial" panose="020B0604020202020204" pitchFamily="34" charset="0"/>
              </a:rPr>
              <a:t>- Trong quan hệ đối ngoại, thể hiện sự lơ là, mất cảnh giác, không phân biệt đối tượng - đối tác. Bằng cách đưa các thông tin sai lệch, xuyên tạc chính sách đối ngoại của Việt Nam và quan hệ giữa ta với các đối tác quan trọng như Trung Quốc, Lào, Campuchia, Nga, Mỹ, EU, các nước ASEAN, Ấn Độ... hoặc thông tin phiến diện, một chiều về tình hình quốc tế (như diễn biến phức tạp về “Mùa xuân Ảrập" ở Trung Đông, Bắc Phi) nhằm gieo rắc sự hoài nghi, hiểu lầm, bức xúc của nhân dân đối với Đảng và Nhà nước ta.</a:t>
            </a:r>
          </a:p>
          <a:p>
            <a:pPr marL="0" indent="0">
              <a:buNone/>
            </a:pPr>
            <a:endParaRPr lang="x-none" sz="2400"/>
          </a:p>
        </p:txBody>
      </p:sp>
    </p:spTree>
    <p:extLst>
      <p:ext uri="{BB962C8B-B14F-4D97-AF65-F5344CB8AC3E}">
        <p14:creationId xmlns:p14="http://schemas.microsoft.com/office/powerpoint/2010/main" xmlns="" val="3437658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4038600" y="1447801"/>
            <a:ext cx="6248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a:latin typeface="Arial" panose="020B0604020202020204" pitchFamily="34" charset="0"/>
            </a:endParaRPr>
          </a:p>
        </p:txBody>
      </p:sp>
      <p:sp>
        <p:nvSpPr>
          <p:cNvPr id="3" name="TextBox 2"/>
          <p:cNvSpPr txBox="1"/>
          <p:nvPr/>
        </p:nvSpPr>
        <p:spPr>
          <a:xfrm>
            <a:off x="1981200" y="304801"/>
            <a:ext cx="8305800" cy="5139869"/>
          </a:xfrm>
          <a:prstGeom prst="rect">
            <a:avLst/>
          </a:prstGeom>
          <a:noFill/>
        </p:spPr>
        <p:txBody>
          <a:bodyPr wrap="square" rtlCol="0">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I</a:t>
            </a:r>
            <a:r>
              <a:rPr lang="vi-VN" sz="2400" b="1" dirty="0">
                <a:solidFill>
                  <a:srgbClr val="FF0000"/>
                </a:solidFill>
                <a:latin typeface="Times New Roman" panose="02020603050405020304" pitchFamily="18" charset="0"/>
                <a:cs typeface="Times New Roman" panose="02020603050405020304" pitchFamily="18" charset="0"/>
              </a:rPr>
              <a:t>. VỊ TRÍ, VAI TRÒ CÔNG TÁC TỔ CHỨC CỦA  CHI BỘ, ĐẢNG BỘ CƠ SỞ</a:t>
            </a:r>
          </a:p>
          <a:p>
            <a:pPr algn="just"/>
            <a:endParaRPr lang="vi-VN" sz="2400" dirty="0">
              <a:solidFill>
                <a:srgbClr val="FF0000"/>
              </a:solidFill>
              <a:latin typeface="Times New Roman" panose="02020603050405020304" pitchFamily="18" charset="0"/>
              <a:cs typeface="Times New Roman" panose="02020603050405020304" pitchFamily="18" charset="0"/>
            </a:endParaRPr>
          </a:p>
          <a:p>
            <a:pPr algn="just"/>
            <a:r>
              <a:rPr lang="vi-VN" sz="3200" b="1" i="1" dirty="0">
                <a:latin typeface="Times New Roman" panose="02020603050405020304" pitchFamily="18" charset="0"/>
                <a:cs typeface="Times New Roman" panose="02020603050405020304" pitchFamily="18" charset="0"/>
              </a:rPr>
              <a:t>1. Quan niệm</a:t>
            </a:r>
            <a:r>
              <a:rPr lang="vi-VN" sz="3200" dirty="0">
                <a:latin typeface="Times New Roman" panose="02020603050405020304" pitchFamily="18" charset="0"/>
                <a:cs typeface="Times New Roman" panose="02020603050405020304" pitchFamily="18" charset="0"/>
              </a:rPr>
              <a:t>: Công tác tổ chức của TCCSĐ là việc xây dựng tổ chức đảng, xây dựng đội ngũ đảng viên, cán bộ; việc thực hiện những quy định, nguyên tắc tổ chức và hoạt động của Đảng, nhằm tạo nên sự thống nhất về tổ chức, ý chí và hành động, đảm bảo giữ vững vai trò lãnh đạo của Đảng.</a:t>
            </a:r>
          </a:p>
          <a:p>
            <a:pPr algn="just"/>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9499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58F6E9-C304-D028-5BAD-CCEB1801470A}"/>
              </a:ext>
            </a:extLst>
          </p:cNvPr>
          <p:cNvSpPr>
            <a:spLocks noGrp="1"/>
          </p:cNvSpPr>
          <p:nvPr>
            <p:ph type="title"/>
          </p:nvPr>
        </p:nvSpPr>
        <p:spPr/>
        <p:txBody>
          <a:bodyPr/>
          <a:lstStyle/>
          <a:p>
            <a:r>
              <a:rPr lang="en-US" sz="3800" b="0" i="1">
                <a:solidFill>
                  <a:srgbClr val="000000"/>
                </a:solidFill>
                <a:effectLst/>
                <a:latin typeface="Arial" panose="020B0604020202020204" pitchFamily="34" charset="0"/>
              </a:rPr>
              <a:t>* Trên lĩnh vực quốc phòng, an ninh, đối ngoại</a:t>
            </a:r>
            <a:endParaRPr lang="x-none" sz="3800"/>
          </a:p>
        </p:txBody>
      </p:sp>
      <p:sp>
        <p:nvSpPr>
          <p:cNvPr id="3" name="Content Placeholder 2">
            <a:extLst>
              <a:ext uri="{FF2B5EF4-FFF2-40B4-BE49-F238E27FC236}">
                <a16:creationId xmlns:a16="http://schemas.microsoft.com/office/drawing/2014/main" xmlns="" id="{DCDC9AD7-B445-2258-0332-F2628ED50F75}"/>
              </a:ext>
            </a:extLst>
          </p:cNvPr>
          <p:cNvSpPr>
            <a:spLocks noGrp="1"/>
          </p:cNvSpPr>
          <p:nvPr>
            <p:ph idx="1"/>
          </p:nvPr>
        </p:nvSpPr>
        <p:spPr>
          <a:xfrm>
            <a:off x="568271" y="1417638"/>
            <a:ext cx="10972800" cy="4525963"/>
          </a:xfrm>
        </p:spPr>
        <p:txBody>
          <a:bodyPr/>
          <a:lstStyle/>
          <a:p>
            <a:pPr marL="0" indent="0" algn="just" fontAlgn="base">
              <a:buNone/>
            </a:pPr>
            <a:r>
              <a:rPr lang="vi-VN" sz="2400" b="0" i="0">
                <a:solidFill>
                  <a:srgbClr val="000000"/>
                </a:solidFill>
                <a:effectLst/>
                <a:latin typeface="Arial" panose="020B0604020202020204" pitchFamily="34" charset="0"/>
              </a:rPr>
              <a:t>- “Tự diễn biến”, "tự chuyển hóa" trên lĩnh vực quốc phòng, an ninh, đối ngoại là vấn đề đặc biệt nghiêm trọng. Bởi lẽ, khi một bộ phận cán bộ, đảng viên mất cảnh giác, lơ là với nhiệm vụ bảo vệ Tổ quốc, xem nhẹ quốc phòng, an ninh, đặc biệt là trong lực lượng vũ trang, sẽ dẫn đến suy giảm sức mạnh chiến đấu, phai nhạt niềm tin đối với sự lãnh đạo của Đảng, xa rời mục tiêu bảo vệ Đảng, bảo vệ nhân dân. Lực lượng vũ trang sẽ không còn là công cụ bạo lực cách mạng của Đảng, Nhà nước, dẫn đến sự sụp đổ của chế độ xã hội chủ nghĩa.</a:t>
            </a:r>
          </a:p>
          <a:p>
            <a:pPr marL="0" indent="0" algn="just" fontAlgn="base">
              <a:buNone/>
            </a:pPr>
            <a:r>
              <a:rPr lang="vi-VN" sz="2400" b="0" i="0">
                <a:solidFill>
                  <a:srgbClr val="000000"/>
                </a:solidFill>
                <a:effectLst/>
                <a:latin typeface="Arial" panose="020B0604020202020204" pitchFamily="34" charset="0"/>
              </a:rPr>
              <a:t>- Thực tiễn cho thấy, ở những nước có sự tồn tại của nhiều đảng phái chính trị, thực hiện cái gọi là "phi chính trị hóa" lực lượng vũ trang, đang phải đối mặt với tình trạng mâu thuẫn, xung đột, bất ổn chính trị - xã hội gia tăng, thậm chí tạo nên sự hỗn loạn trong xã hội. Lực lượng vũ trang ở các nước này gặp phải không ít trở ngại trong việc duy trì sự đoàn kết, thống nhất nội bộ, tăng cường tiềm lực và sức mạnh quốc phòng - an ninh, bảo đảm trật tự, an toàn xã hội.</a:t>
            </a:r>
            <a:endParaRPr lang="x-none" sz="2400"/>
          </a:p>
        </p:txBody>
      </p:sp>
    </p:spTree>
    <p:extLst>
      <p:ext uri="{BB962C8B-B14F-4D97-AF65-F5344CB8AC3E}">
        <p14:creationId xmlns:p14="http://schemas.microsoft.com/office/powerpoint/2010/main" xmlns="" val="20071748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68699D-0CBD-36BD-C1C5-42A435959B91}"/>
              </a:ext>
            </a:extLst>
          </p:cNvPr>
          <p:cNvSpPr>
            <a:spLocks noGrp="1"/>
          </p:cNvSpPr>
          <p:nvPr>
            <p:ph type="title"/>
          </p:nvPr>
        </p:nvSpPr>
        <p:spPr/>
        <p:txBody>
          <a:bodyPr/>
          <a:lstStyle/>
          <a:p>
            <a:r>
              <a:rPr lang="en-US" sz="3200" b="1" i="0">
                <a:solidFill>
                  <a:srgbClr val="000000"/>
                </a:solidFill>
                <a:effectLst/>
                <a:latin typeface="Arial" panose="020B0604020202020204" pitchFamily="34" charset="0"/>
              </a:rPr>
              <a:t>3. Nguyên nhân của "tự diễn biến , "tự chuyển hóa”</a:t>
            </a:r>
            <a:endParaRPr lang="x-none" sz="3200"/>
          </a:p>
        </p:txBody>
      </p:sp>
      <p:sp>
        <p:nvSpPr>
          <p:cNvPr id="3" name="Content Placeholder 2">
            <a:extLst>
              <a:ext uri="{FF2B5EF4-FFF2-40B4-BE49-F238E27FC236}">
                <a16:creationId xmlns:a16="http://schemas.microsoft.com/office/drawing/2014/main" xmlns="" id="{ABDFC774-5640-DE28-83B0-68FAF4EF83CC}"/>
              </a:ext>
            </a:extLst>
          </p:cNvPr>
          <p:cNvSpPr>
            <a:spLocks noGrp="1"/>
          </p:cNvSpPr>
          <p:nvPr>
            <p:ph idx="1"/>
          </p:nvPr>
        </p:nvSpPr>
        <p:spPr/>
        <p:txBody>
          <a:bodyPr/>
          <a:lstStyle/>
          <a:p>
            <a:pPr algn="just"/>
            <a:r>
              <a:rPr lang="vi-VN" sz="3000" b="0" i="1">
                <a:solidFill>
                  <a:srgbClr val="000000"/>
                </a:solidFill>
                <a:effectLst/>
                <a:highlight>
                  <a:srgbClr val="FFFF00"/>
                </a:highlight>
                <a:latin typeface="Arial" panose="020B0604020202020204" pitchFamily="34" charset="0"/>
              </a:rPr>
              <a:t>Về nguyên nhân khách quan: </a:t>
            </a:r>
            <a:r>
              <a:rPr lang="vi-VN" sz="3000" b="0" i="0">
                <a:solidFill>
                  <a:srgbClr val="000000"/>
                </a:solidFill>
                <a:effectLst/>
                <a:latin typeface="Arial" panose="020B0604020202020204" pitchFamily="34" charset="0"/>
              </a:rPr>
              <a:t>Đó là tác động từ tình hình chính trị, an ninh thế giới, khu vực có nhiều biến động, diễn ra bất lợi đối với phong trào cộng sản quốc tế và chủ nghĩa xã hội trên phạm vi toàn cầu; con đường đi lên chủ nghĩa xã hội ở nước ta đang đặt ra nhiều vấn đề mới chưa được luận giải kịp thời đã tạo ra những khoảng trống về lý luận, dẫn đến những lệch lạc hoài nghi đối với chủ trương, đường lối của Đảng và mô hình phát triển đất nước; hoạt động tác động, thâm nhập nội bộ, thực hiện âm mưu chiến lược "diễn biến hòa bình" của các thế lực thù địch.</a:t>
            </a:r>
            <a:endParaRPr lang="x-none" sz="3000"/>
          </a:p>
        </p:txBody>
      </p:sp>
    </p:spTree>
    <p:extLst>
      <p:ext uri="{BB962C8B-B14F-4D97-AF65-F5344CB8AC3E}">
        <p14:creationId xmlns:p14="http://schemas.microsoft.com/office/powerpoint/2010/main" xmlns="" val="35558183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68699D-0CBD-36BD-C1C5-42A435959B91}"/>
              </a:ext>
            </a:extLst>
          </p:cNvPr>
          <p:cNvSpPr>
            <a:spLocks noGrp="1"/>
          </p:cNvSpPr>
          <p:nvPr>
            <p:ph type="title"/>
          </p:nvPr>
        </p:nvSpPr>
        <p:spPr/>
        <p:txBody>
          <a:bodyPr/>
          <a:lstStyle/>
          <a:p>
            <a:r>
              <a:rPr lang="en-US" sz="3200" b="1" i="0">
                <a:solidFill>
                  <a:srgbClr val="000000"/>
                </a:solidFill>
                <a:effectLst/>
                <a:latin typeface="Arial" panose="020B0604020202020204" pitchFamily="34" charset="0"/>
              </a:rPr>
              <a:t>3. Nguyên nhân của "tự diễn biến , "tự chuyển hóa”</a:t>
            </a:r>
            <a:endParaRPr lang="x-none" sz="3200"/>
          </a:p>
        </p:txBody>
      </p:sp>
      <p:sp>
        <p:nvSpPr>
          <p:cNvPr id="3" name="Content Placeholder 2">
            <a:extLst>
              <a:ext uri="{FF2B5EF4-FFF2-40B4-BE49-F238E27FC236}">
                <a16:creationId xmlns:a16="http://schemas.microsoft.com/office/drawing/2014/main" xmlns="" id="{ABDFC774-5640-DE28-83B0-68FAF4EF83CC}"/>
              </a:ext>
            </a:extLst>
          </p:cNvPr>
          <p:cNvSpPr>
            <a:spLocks noGrp="1"/>
          </p:cNvSpPr>
          <p:nvPr>
            <p:ph idx="1"/>
          </p:nvPr>
        </p:nvSpPr>
        <p:spPr/>
        <p:txBody>
          <a:bodyPr/>
          <a:lstStyle/>
          <a:p>
            <a:pPr algn="just"/>
            <a:r>
              <a:rPr lang="vi-VN" sz="2200" b="1" i="1">
                <a:solidFill>
                  <a:srgbClr val="000000"/>
                </a:solidFill>
                <a:effectLst/>
                <a:highlight>
                  <a:srgbClr val="FFFF00"/>
                </a:highlight>
                <a:latin typeface="Arial" panose="020B0604020202020204" pitchFamily="34" charset="0"/>
              </a:rPr>
              <a:t>Về nguyên nhân chủ quan: </a:t>
            </a:r>
            <a:r>
              <a:rPr lang="vi-VN" sz="2200" b="0">
                <a:solidFill>
                  <a:srgbClr val="000000"/>
                </a:solidFill>
                <a:effectLst/>
                <a:latin typeface="Arial" panose="020B0604020202020204" pitchFamily="34" charset="0"/>
              </a:rPr>
              <a:t>Một bộ phận cán bộ lãnh đạo, đảng viên các cấp, các ngành, các địa phương chịu tác động của cơ chế thị trường một cách thụ động, buông lỏng tự giáo dục, tự rèn luyện đã thoái hóa, biến chất về mặt đạo đức; do công tác giáo dục chính trị - tư tưởng cho cán bộ, đảng viên chưa thường xuyên và chưa tương xứng với yêu cầu, nhiệm vụ; công tác quản lý cán bộ, đảng viên có nơi, có lúc còn buông lỏng; những yếu kém trong quản lý nhà nước, quản lý xã hội cùng với bản lĩnh chính trị thiếu vững vàng, tư duy sai lệch của một bộ phận cán bộ, đảng viên là nguyên nhân của mọi nguyên nhân dẫn đến quá trình "tự diễn biến", "tự chuyển hoá" trong cán bộ, đảng viên hiện nay.</a:t>
            </a:r>
          </a:p>
          <a:p>
            <a:pPr algn="just"/>
            <a:r>
              <a:rPr lang="vi-VN" sz="2200" b="0">
                <a:solidFill>
                  <a:srgbClr val="000000"/>
                </a:solidFill>
                <a:effectLst/>
                <a:latin typeface="Arial" panose="020B0604020202020204" pitchFamily="34" charset="0"/>
              </a:rPr>
              <a:t>Bên cạnh những cán bộ, đảng viên yếu kém do không thường xuyên tu dưỡng, rèn luyện, còn có những người thường xuyên không cập nhật quan điểm, chủ trương mới, vẫn giữ tư duy giáo điều, kinh nghiệm chủ nghĩa để phản biện lý luận về quá trình vận động đi lên chủ nghĩa xã hội của Đảng. Ngoài ra, sự suy thoái về tư tưởng chính trị, đạo đức, lối sống trong cán bộ, đảng viên cũng là một trong những nguyên nhân hết sức quan trọng, dẫn đến "tự diễn biến", "tự chuyển hoá".</a:t>
            </a:r>
            <a:endParaRPr lang="x-none" sz="2200"/>
          </a:p>
        </p:txBody>
      </p:sp>
    </p:spTree>
    <p:extLst>
      <p:ext uri="{BB962C8B-B14F-4D97-AF65-F5344CB8AC3E}">
        <p14:creationId xmlns:p14="http://schemas.microsoft.com/office/powerpoint/2010/main" xmlns="" val="36481068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173BD-399A-838B-41B6-A751CEC25E7C}"/>
              </a:ext>
            </a:extLst>
          </p:cNvPr>
          <p:cNvSpPr>
            <a:spLocks noGrp="1"/>
          </p:cNvSpPr>
          <p:nvPr>
            <p:ph type="title"/>
          </p:nvPr>
        </p:nvSpPr>
        <p:spPr/>
        <p:txBody>
          <a:bodyPr/>
          <a:lstStyle/>
          <a:p>
            <a:r>
              <a:rPr lang="en-US" sz="2800" b="1" i="0">
                <a:solidFill>
                  <a:srgbClr val="000000"/>
                </a:solidFill>
                <a:effectLst/>
                <a:latin typeface="Arial" panose="020B0604020202020204" pitchFamily="34" charset="0"/>
              </a:rPr>
              <a:t>II- QUAN ĐIỂM, GIẢI PHÁP ĐẤU TRANH PHÒNG, CHỐNG “TỰ DIỄN BIẾN”, “TỰ CHUYỂN HÓA” TRONG CÁN BỘ, ĐẢNG VIÊN HIỆN NAY</a:t>
            </a:r>
            <a:endParaRPr lang="x-none" sz="2800"/>
          </a:p>
        </p:txBody>
      </p:sp>
      <p:sp>
        <p:nvSpPr>
          <p:cNvPr id="3" name="Content Placeholder 2">
            <a:extLst>
              <a:ext uri="{FF2B5EF4-FFF2-40B4-BE49-F238E27FC236}">
                <a16:creationId xmlns:a16="http://schemas.microsoft.com/office/drawing/2014/main" xmlns="" id="{4455C9E6-93D3-5485-8769-6B2C75EEA9A3}"/>
              </a:ext>
            </a:extLst>
          </p:cNvPr>
          <p:cNvSpPr>
            <a:spLocks noGrp="1"/>
          </p:cNvSpPr>
          <p:nvPr>
            <p:ph idx="1"/>
          </p:nvPr>
        </p:nvSpPr>
        <p:spPr>
          <a:xfrm>
            <a:off x="609600" y="1600201"/>
            <a:ext cx="10972800" cy="4983161"/>
          </a:xfrm>
        </p:spPr>
        <p:txBody>
          <a:bodyPr/>
          <a:lstStyle/>
          <a:p>
            <a:pPr marL="514350" indent="-514350" algn="just" fontAlgn="base">
              <a:buAutoNum type="arabicPeriod"/>
            </a:pPr>
            <a:r>
              <a:rPr lang="vi-VN" sz="3000" b="1" i="0">
                <a:solidFill>
                  <a:srgbClr val="000000"/>
                </a:solidFill>
                <a:effectLst/>
                <a:latin typeface="Arial" panose="020B0604020202020204" pitchFamily="34" charset="0"/>
              </a:rPr>
              <a:t>Quan điểm</a:t>
            </a:r>
            <a:endParaRPr lang="vi-VN" sz="3000" b="0" i="0">
              <a:solidFill>
                <a:srgbClr val="000000"/>
              </a:solidFill>
              <a:effectLst/>
              <a:latin typeface="Arial" panose="020B0604020202020204" pitchFamily="34" charset="0"/>
            </a:endParaRPr>
          </a:p>
          <a:p>
            <a:pPr marL="0" indent="0" algn="just" fontAlgn="base">
              <a:buNone/>
            </a:pPr>
            <a:r>
              <a:rPr lang="vi-VN" sz="3000" b="0" i="1">
                <a:solidFill>
                  <a:srgbClr val="000000"/>
                </a:solidFill>
                <a:effectLst/>
                <a:latin typeface="Arial" panose="020B0604020202020204" pitchFamily="34" charset="0"/>
              </a:rPr>
              <a:t>	Một là, đấu tranh phòng, chống “diễn biến hòa bình”, “tự diễn biến”, "tự chuyển hóa” là nhiệm vụ của toàn Đảng, toàn dân, toàn quân; của các ngành, các cấp dưới sự lãnh đạo của Đảng.</a:t>
            </a:r>
          </a:p>
          <a:p>
            <a:pPr marL="0" indent="0" algn="just" fontAlgn="base">
              <a:buNone/>
            </a:pPr>
            <a:r>
              <a:rPr lang="vi-VN" sz="3000" b="0" i="0">
                <a:solidFill>
                  <a:srgbClr val="000000"/>
                </a:solidFill>
                <a:effectLst/>
                <a:latin typeface="Arial" panose="020B0604020202020204" pitchFamily="34" charset="0"/>
              </a:rPr>
              <a:t>	</a:t>
            </a:r>
            <a:r>
              <a:rPr lang="vi-VN" sz="3000" b="0" i="1">
                <a:solidFill>
                  <a:srgbClr val="000000"/>
                </a:solidFill>
                <a:effectLst/>
                <a:latin typeface="Arial" panose="020B0604020202020204" pitchFamily="34" charset="0"/>
              </a:rPr>
              <a:t>Hai là, tăng cường công tác tư tưởng, lý luận, bảo vệ và giữ vững nền tảng tư tưởng của Đảng là chủ nghĩa Mác - Lênin, tư tưởng Hồ Chí Minh - nhân tố quyết định thắng lợi trong đấu tranh phòng, chống “tự diễn biến”, “tự chuyển hóa”.</a:t>
            </a:r>
          </a:p>
          <a:p>
            <a:pPr marL="0" indent="0">
              <a:buNone/>
            </a:pPr>
            <a:endParaRPr lang="x-none" sz="3000"/>
          </a:p>
        </p:txBody>
      </p:sp>
    </p:spTree>
    <p:extLst>
      <p:ext uri="{BB962C8B-B14F-4D97-AF65-F5344CB8AC3E}">
        <p14:creationId xmlns:p14="http://schemas.microsoft.com/office/powerpoint/2010/main" xmlns="" val="19123532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61442B7-79D5-A8D2-C4A0-9A00120A0DD2}"/>
              </a:ext>
            </a:extLst>
          </p:cNvPr>
          <p:cNvSpPr>
            <a:spLocks noGrp="1"/>
          </p:cNvSpPr>
          <p:nvPr>
            <p:ph idx="1"/>
          </p:nvPr>
        </p:nvSpPr>
        <p:spPr>
          <a:xfrm>
            <a:off x="609600" y="152401"/>
            <a:ext cx="10972800" cy="5973764"/>
          </a:xfrm>
        </p:spPr>
        <p:txBody>
          <a:bodyPr/>
          <a:lstStyle/>
          <a:p>
            <a:pPr marL="0" indent="0">
              <a:buNone/>
            </a:pPr>
            <a:r>
              <a:rPr lang="vi-VN" b="0" i="1">
                <a:solidFill>
                  <a:srgbClr val="000000"/>
                </a:solidFill>
                <a:effectLst/>
                <a:latin typeface="Arial" panose="020B0604020202020204" pitchFamily="34" charset="0"/>
              </a:rPr>
              <a:t>	Ba là, sử dụng các biện pháp quyết liệt, khắc phục những sơ hở yếu kém trong quản lý kinh tế - xã hội, tích cực tạo bước chuyển biến mới trong phòng, chống tệ quan liêu, tham nhũng, lãng phí.</a:t>
            </a:r>
          </a:p>
          <a:p>
            <a:pPr marL="0" indent="0" algn="just" fontAlgn="base">
              <a:buNone/>
            </a:pPr>
            <a:r>
              <a:rPr lang="vi-VN">
                <a:solidFill>
                  <a:srgbClr val="000000"/>
                </a:solidFill>
                <a:latin typeface="Arial" panose="020B0604020202020204" pitchFamily="34" charset="0"/>
              </a:rPr>
              <a:t>	</a:t>
            </a:r>
            <a:r>
              <a:rPr lang="vi-VN" b="0" i="1">
                <a:solidFill>
                  <a:srgbClr val="000000"/>
                </a:solidFill>
                <a:effectLst/>
                <a:latin typeface="Arial" panose="020B0604020202020204" pitchFamily="34" charset="0"/>
              </a:rPr>
              <a:t>Bốn là, tăng cường giáo dục, rèn luyện đạo đức cách mạng, chống chủ nghĩa cá nhân là nhân tố quan trọng trong đấu tranh phòng, chống “diễn biến hòa bình”, “tự diễn biến”, “tự chuyển hóa”.</a:t>
            </a:r>
            <a:endParaRPr lang="vi-VN" b="0" i="0">
              <a:solidFill>
                <a:srgbClr val="000000"/>
              </a:solidFill>
              <a:effectLst/>
              <a:latin typeface="Arial" panose="020B0604020202020204" pitchFamily="34" charset="0"/>
            </a:endParaRPr>
          </a:p>
          <a:p>
            <a:pPr marL="0" indent="0" algn="just" fontAlgn="base">
              <a:buNone/>
            </a:pPr>
            <a:r>
              <a:rPr lang="vi-VN">
                <a:solidFill>
                  <a:srgbClr val="000000"/>
                </a:solidFill>
                <a:latin typeface="Arial" panose="020B0604020202020204" pitchFamily="34" charset="0"/>
              </a:rPr>
              <a:t>	</a:t>
            </a:r>
            <a:r>
              <a:rPr lang="vi-VN" b="0" i="1">
                <a:solidFill>
                  <a:srgbClr val="000000"/>
                </a:solidFill>
                <a:effectLst/>
                <a:latin typeface="Arial" panose="020B0604020202020204" pitchFamily="34" charset="0"/>
              </a:rPr>
              <a:t>Năm là, kết hợp chặt chẽ giữa chủ động đấu tranh phòng, chống “diễn biến hòa bình”, “tự diễn biến”, “tự chuyển hóa”, “giữ vững bên trong là chính”, “tự bảo vệ mình là chính” với tinh thần tích cực tấn công, làm thất bại âm mưu hoạt động chống phá của các thế lực thù địch.</a:t>
            </a:r>
            <a:endParaRPr lang="vi-VN" b="0" i="0">
              <a:solidFill>
                <a:srgbClr val="000000"/>
              </a:solidFill>
              <a:effectLst/>
              <a:latin typeface="Arial" panose="020B0604020202020204" pitchFamily="34" charset="0"/>
            </a:endParaRPr>
          </a:p>
          <a:p>
            <a:pPr marL="0" indent="0">
              <a:buNone/>
            </a:pPr>
            <a:endParaRPr lang="x-none"/>
          </a:p>
        </p:txBody>
      </p:sp>
    </p:spTree>
    <p:extLst>
      <p:ext uri="{BB962C8B-B14F-4D97-AF65-F5344CB8AC3E}">
        <p14:creationId xmlns:p14="http://schemas.microsoft.com/office/powerpoint/2010/main" xmlns="" val="1079065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D4EB79-7673-5263-FE7F-28B49D9BDE9F}"/>
              </a:ext>
            </a:extLst>
          </p:cNvPr>
          <p:cNvSpPr>
            <a:spLocks noGrp="1"/>
          </p:cNvSpPr>
          <p:nvPr>
            <p:ph type="title"/>
          </p:nvPr>
        </p:nvSpPr>
        <p:spPr/>
        <p:txBody>
          <a:bodyPr/>
          <a:lstStyle/>
          <a:p>
            <a:r>
              <a:rPr lang="en-US" b="1" i="0">
                <a:solidFill>
                  <a:srgbClr val="000000"/>
                </a:solidFill>
                <a:effectLst/>
                <a:latin typeface="Arial" panose="020B0604020202020204" pitchFamily="34" charset="0"/>
              </a:rPr>
              <a:t>2. Giải pháp</a:t>
            </a:r>
            <a:endParaRPr lang="x-none"/>
          </a:p>
        </p:txBody>
      </p:sp>
      <p:sp>
        <p:nvSpPr>
          <p:cNvPr id="6" name="Content Placeholder 2">
            <a:extLst>
              <a:ext uri="{FF2B5EF4-FFF2-40B4-BE49-F238E27FC236}">
                <a16:creationId xmlns:a16="http://schemas.microsoft.com/office/drawing/2014/main" xmlns="" id="{1F6B7CCC-D20F-1F36-F468-E1950B22D94B}"/>
              </a:ext>
            </a:extLst>
          </p:cNvPr>
          <p:cNvSpPr>
            <a:spLocks noGrp="1"/>
          </p:cNvSpPr>
          <p:nvPr>
            <p:ph idx="1"/>
          </p:nvPr>
        </p:nvSpPr>
        <p:spPr>
          <a:xfrm>
            <a:off x="228600" y="1398265"/>
            <a:ext cx="11582400" cy="4525963"/>
          </a:xfrm>
        </p:spPr>
        <p:txBody>
          <a:bodyPr/>
          <a:lstStyle/>
          <a:p>
            <a:pPr marL="514350" indent="-514350">
              <a:buAutoNum type="alphaLcPeriod"/>
            </a:pPr>
            <a:r>
              <a:rPr lang="vi-VN" sz="2800" b="0" i="1">
                <a:solidFill>
                  <a:srgbClr val="000000"/>
                </a:solidFill>
                <a:effectLst/>
                <a:latin typeface="Arial" panose="020B0604020202020204" pitchFamily="34" charset="0"/>
              </a:rPr>
              <a:t>Nâng cao nhận thức của cấp ủy, chính quyền, đoàn thể nhân dân và cán bộ, đảng viên về nguy cơ “tự diễn biến”, “tự chuyển hóa”</a:t>
            </a:r>
          </a:p>
          <a:p>
            <a:pPr marL="0" indent="0">
              <a:buNone/>
            </a:pPr>
            <a:endParaRPr lang="x-none" sz="2800"/>
          </a:p>
        </p:txBody>
      </p:sp>
    </p:spTree>
    <p:extLst>
      <p:ext uri="{BB962C8B-B14F-4D97-AF65-F5344CB8AC3E}">
        <p14:creationId xmlns:p14="http://schemas.microsoft.com/office/powerpoint/2010/main" xmlns="" val="4769964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D4EB79-7673-5263-FE7F-28B49D9BDE9F}"/>
              </a:ext>
            </a:extLst>
          </p:cNvPr>
          <p:cNvSpPr>
            <a:spLocks noGrp="1"/>
          </p:cNvSpPr>
          <p:nvPr>
            <p:ph type="title"/>
          </p:nvPr>
        </p:nvSpPr>
        <p:spPr/>
        <p:txBody>
          <a:bodyPr/>
          <a:lstStyle/>
          <a:p>
            <a:r>
              <a:rPr lang="en-US" b="1" i="0">
                <a:solidFill>
                  <a:srgbClr val="000000"/>
                </a:solidFill>
                <a:effectLst/>
                <a:latin typeface="Arial" panose="020B0604020202020204" pitchFamily="34" charset="0"/>
              </a:rPr>
              <a:t>2. Giải pháp</a:t>
            </a:r>
            <a:endParaRPr lang="x-none"/>
          </a:p>
        </p:txBody>
      </p:sp>
      <p:sp>
        <p:nvSpPr>
          <p:cNvPr id="6" name="Content Placeholder 2">
            <a:extLst>
              <a:ext uri="{FF2B5EF4-FFF2-40B4-BE49-F238E27FC236}">
                <a16:creationId xmlns:a16="http://schemas.microsoft.com/office/drawing/2014/main" xmlns="" id="{5B883AF2-BEC2-2963-50DE-5D94B664E83D}"/>
              </a:ext>
            </a:extLst>
          </p:cNvPr>
          <p:cNvSpPr>
            <a:spLocks noGrp="1"/>
          </p:cNvSpPr>
          <p:nvPr>
            <p:ph idx="1"/>
          </p:nvPr>
        </p:nvSpPr>
        <p:spPr>
          <a:xfrm>
            <a:off x="228600" y="1398265"/>
            <a:ext cx="11582400" cy="4525963"/>
          </a:xfrm>
        </p:spPr>
        <p:txBody>
          <a:bodyPr/>
          <a:lstStyle/>
          <a:p>
            <a:pPr marL="514350" indent="-514350">
              <a:buAutoNum type="alphaLcPeriod"/>
            </a:pPr>
            <a:r>
              <a:rPr lang="vi-VN" sz="2800" b="0" i="1">
                <a:solidFill>
                  <a:srgbClr val="000000"/>
                </a:solidFill>
                <a:effectLst/>
                <a:latin typeface="Arial" panose="020B0604020202020204" pitchFamily="34" charset="0"/>
              </a:rPr>
              <a:t>Nâng cao nhận thức của cấp ủy, chính quyền, đoàn thể nhân dân và cán bộ, đảng viên về nguy cơ “tự diễn biến”, “tự chuyển hóa”</a:t>
            </a:r>
          </a:p>
          <a:p>
            <a:pPr marL="514350" indent="-514350">
              <a:buAutoNum type="alphaLcPeriod"/>
            </a:pPr>
            <a:r>
              <a:rPr lang="vi-VN" sz="2800" b="0" i="1">
                <a:solidFill>
                  <a:srgbClr val="000000"/>
                </a:solidFill>
                <a:effectLst/>
                <a:latin typeface="Arial" panose="020B0604020202020204" pitchFamily="34" charset="0"/>
              </a:rPr>
              <a:t>Tăng cường giáo dục chính trị - tư tưởng và giáo dục đạo đức, lối sống cho cán bộ, đảng viên</a:t>
            </a:r>
          </a:p>
          <a:p>
            <a:pPr marL="0" indent="0">
              <a:buNone/>
            </a:pPr>
            <a:endParaRPr lang="x-none" sz="2800"/>
          </a:p>
        </p:txBody>
      </p:sp>
    </p:spTree>
    <p:extLst>
      <p:ext uri="{BB962C8B-B14F-4D97-AF65-F5344CB8AC3E}">
        <p14:creationId xmlns:p14="http://schemas.microsoft.com/office/powerpoint/2010/main" xmlns="" val="7967739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D4EB79-7673-5263-FE7F-28B49D9BDE9F}"/>
              </a:ext>
            </a:extLst>
          </p:cNvPr>
          <p:cNvSpPr>
            <a:spLocks noGrp="1"/>
          </p:cNvSpPr>
          <p:nvPr>
            <p:ph type="title"/>
          </p:nvPr>
        </p:nvSpPr>
        <p:spPr/>
        <p:txBody>
          <a:bodyPr/>
          <a:lstStyle/>
          <a:p>
            <a:r>
              <a:rPr lang="en-US" b="1" i="0">
                <a:solidFill>
                  <a:srgbClr val="000000"/>
                </a:solidFill>
                <a:effectLst/>
                <a:latin typeface="Arial" panose="020B0604020202020204" pitchFamily="34" charset="0"/>
              </a:rPr>
              <a:t>2. Giải pháp</a:t>
            </a:r>
            <a:endParaRPr lang="x-none"/>
          </a:p>
        </p:txBody>
      </p:sp>
      <p:sp>
        <p:nvSpPr>
          <p:cNvPr id="6" name="Content Placeholder 2">
            <a:extLst>
              <a:ext uri="{FF2B5EF4-FFF2-40B4-BE49-F238E27FC236}">
                <a16:creationId xmlns:a16="http://schemas.microsoft.com/office/drawing/2014/main" xmlns="" id="{5A9D243E-66A2-4762-CA18-A27CC84D37BE}"/>
              </a:ext>
            </a:extLst>
          </p:cNvPr>
          <p:cNvSpPr>
            <a:spLocks noGrp="1"/>
          </p:cNvSpPr>
          <p:nvPr>
            <p:ph idx="1"/>
          </p:nvPr>
        </p:nvSpPr>
        <p:spPr>
          <a:xfrm>
            <a:off x="228600" y="1398265"/>
            <a:ext cx="11582400" cy="4525963"/>
          </a:xfrm>
        </p:spPr>
        <p:txBody>
          <a:bodyPr/>
          <a:lstStyle/>
          <a:p>
            <a:pPr marL="514350" indent="-514350">
              <a:buAutoNum type="alphaLcPeriod"/>
            </a:pPr>
            <a:r>
              <a:rPr lang="vi-VN" sz="2800" b="0" i="1">
                <a:solidFill>
                  <a:srgbClr val="000000"/>
                </a:solidFill>
                <a:effectLst/>
                <a:latin typeface="Arial" panose="020B0604020202020204" pitchFamily="34" charset="0"/>
              </a:rPr>
              <a:t>Nâng cao nhận thức của cấp ủy, chính quyền, đoàn thể nhân dân và cán bộ, đảng viên về nguy cơ “tự diễn biến”, “tự chuyển hóa”</a:t>
            </a:r>
          </a:p>
          <a:p>
            <a:pPr marL="514350" indent="-514350">
              <a:buAutoNum type="alphaLcPeriod"/>
            </a:pPr>
            <a:r>
              <a:rPr lang="vi-VN" sz="2800" b="0" i="1">
                <a:solidFill>
                  <a:srgbClr val="000000"/>
                </a:solidFill>
                <a:effectLst/>
                <a:latin typeface="Arial" panose="020B0604020202020204" pitchFamily="34" charset="0"/>
              </a:rPr>
              <a:t>Tăng cường giáo dục chính trị - tư tưởng và giáo dục đạo đức, lối sống cho cán bộ, đảng viên</a:t>
            </a:r>
          </a:p>
          <a:p>
            <a:pPr marL="514350" indent="-514350">
              <a:buAutoNum type="alphaLcPeriod"/>
            </a:pPr>
            <a:r>
              <a:rPr lang="en-US" sz="2800" b="0" i="1">
                <a:solidFill>
                  <a:srgbClr val="000000"/>
                </a:solidFill>
                <a:effectLst/>
                <a:latin typeface="Arial" panose="020B0604020202020204" pitchFamily="34" charset="0"/>
              </a:rPr>
              <a:t>Đẩy mạnh đấu tranh phê phán, phản bác quan điểm sai trái thù địch</a:t>
            </a:r>
          </a:p>
          <a:p>
            <a:pPr marL="0" indent="0">
              <a:buNone/>
            </a:pPr>
            <a:endParaRPr lang="x-none" sz="2800"/>
          </a:p>
        </p:txBody>
      </p:sp>
    </p:spTree>
    <p:extLst>
      <p:ext uri="{BB962C8B-B14F-4D97-AF65-F5344CB8AC3E}">
        <p14:creationId xmlns:p14="http://schemas.microsoft.com/office/powerpoint/2010/main" xmlns="" val="4188580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D4EB79-7673-5263-FE7F-28B49D9BDE9F}"/>
              </a:ext>
            </a:extLst>
          </p:cNvPr>
          <p:cNvSpPr>
            <a:spLocks noGrp="1"/>
          </p:cNvSpPr>
          <p:nvPr>
            <p:ph type="title"/>
          </p:nvPr>
        </p:nvSpPr>
        <p:spPr/>
        <p:txBody>
          <a:bodyPr/>
          <a:lstStyle/>
          <a:p>
            <a:r>
              <a:rPr lang="en-US" b="1" i="0">
                <a:solidFill>
                  <a:srgbClr val="000000"/>
                </a:solidFill>
                <a:effectLst/>
                <a:latin typeface="Arial" panose="020B0604020202020204" pitchFamily="34" charset="0"/>
              </a:rPr>
              <a:t>2. Giải pháp</a:t>
            </a:r>
            <a:endParaRPr lang="x-none"/>
          </a:p>
        </p:txBody>
      </p:sp>
      <p:sp>
        <p:nvSpPr>
          <p:cNvPr id="5" name="Content Placeholder 4">
            <a:extLst>
              <a:ext uri="{FF2B5EF4-FFF2-40B4-BE49-F238E27FC236}">
                <a16:creationId xmlns:a16="http://schemas.microsoft.com/office/drawing/2014/main" xmlns="" id="{C823CD0E-10C9-E07F-0E24-FC59C30804CC}"/>
              </a:ext>
            </a:extLst>
          </p:cNvPr>
          <p:cNvSpPr>
            <a:spLocks noGrp="1"/>
          </p:cNvSpPr>
          <p:nvPr>
            <p:ph idx="1"/>
          </p:nvPr>
        </p:nvSpPr>
        <p:spPr/>
        <p:txBody>
          <a:bodyPr/>
          <a:lstStyle/>
          <a:p>
            <a:endParaRPr lang="x-none"/>
          </a:p>
        </p:txBody>
      </p:sp>
      <p:sp>
        <p:nvSpPr>
          <p:cNvPr id="6" name="Content Placeholder 2">
            <a:extLst>
              <a:ext uri="{FF2B5EF4-FFF2-40B4-BE49-F238E27FC236}">
                <a16:creationId xmlns:a16="http://schemas.microsoft.com/office/drawing/2014/main" xmlns="" id="{6AEA76C5-F2C1-F529-ED61-F0C242D0E717}"/>
              </a:ext>
            </a:extLst>
          </p:cNvPr>
          <p:cNvSpPr txBox="1">
            <a:spLocks/>
          </p:cNvSpPr>
          <p:nvPr/>
        </p:nvSpPr>
        <p:spPr bwMode="auto">
          <a:xfrm>
            <a:off x="228600" y="1398265"/>
            <a:ext cx="11582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Arial" charset="0"/>
              <a:buAutoNum type="alphaLcPeriod"/>
            </a:pPr>
            <a:r>
              <a:rPr lang="vi-VN" sz="2800" i="1">
                <a:solidFill>
                  <a:srgbClr val="000000"/>
                </a:solidFill>
                <a:latin typeface="Arial" panose="020B0604020202020204" pitchFamily="34" charset="0"/>
              </a:rPr>
              <a:t>Nâng cao nhận thức của cấp ủy, chính quyền, đoàn thể nhân dân và cán bộ, đảng viên về nguy cơ “tự diễn biến”, “tự chuyển hóa”</a:t>
            </a:r>
          </a:p>
          <a:p>
            <a:pPr marL="514350" indent="-514350">
              <a:buFont typeface="Arial" charset="0"/>
              <a:buAutoNum type="alphaLcPeriod"/>
            </a:pPr>
            <a:r>
              <a:rPr lang="vi-VN" sz="2800" i="1">
                <a:solidFill>
                  <a:srgbClr val="000000"/>
                </a:solidFill>
                <a:latin typeface="Arial" panose="020B0604020202020204" pitchFamily="34" charset="0"/>
              </a:rPr>
              <a:t>Tăng cường giáo dục chính trị - tư tưởng và giáo dục đạo đức, lối sống cho cán bộ, đảng viên</a:t>
            </a:r>
          </a:p>
          <a:p>
            <a:pPr marL="514350" indent="-514350">
              <a:buFont typeface="Arial" charset="0"/>
              <a:buAutoNum type="alphaLcPeriod"/>
            </a:pPr>
            <a:r>
              <a:rPr lang="en-US" sz="2800" i="1">
                <a:solidFill>
                  <a:srgbClr val="000000"/>
                </a:solidFill>
                <a:latin typeface="Arial" panose="020B0604020202020204" pitchFamily="34" charset="0"/>
              </a:rPr>
              <a:t>Đẩy mạnh đấu tranh phê phán, phản bác quan điểm sai trái thù địch</a:t>
            </a:r>
          </a:p>
          <a:p>
            <a:pPr marL="514350" indent="-514350">
              <a:buFont typeface="Arial" charset="0"/>
              <a:buAutoNum type="alphaLcPeriod"/>
            </a:pPr>
            <a:r>
              <a:rPr lang="vi-VN" sz="2800" i="1">
                <a:solidFill>
                  <a:srgbClr val="000000"/>
                </a:solidFill>
                <a:latin typeface="Arial" panose="020B0604020202020204" pitchFamily="34" charset="0"/>
              </a:rPr>
              <a:t>Tăng cường công tác quản lý cán bộ, đảng viên; đẩy mạnh công tác kiểm tra, giám sát, kỷ luật và bảo vệ Đảng</a:t>
            </a:r>
          </a:p>
          <a:p>
            <a:pPr marL="0" indent="0">
              <a:buFont typeface="Arial" charset="0"/>
              <a:buNone/>
            </a:pPr>
            <a:endParaRPr lang="x-none" sz="2800"/>
          </a:p>
        </p:txBody>
      </p:sp>
    </p:spTree>
    <p:extLst>
      <p:ext uri="{BB962C8B-B14F-4D97-AF65-F5344CB8AC3E}">
        <p14:creationId xmlns:p14="http://schemas.microsoft.com/office/powerpoint/2010/main" xmlns="" val="6912970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D4EB79-7673-5263-FE7F-28B49D9BDE9F}"/>
              </a:ext>
            </a:extLst>
          </p:cNvPr>
          <p:cNvSpPr>
            <a:spLocks noGrp="1"/>
          </p:cNvSpPr>
          <p:nvPr>
            <p:ph type="title"/>
          </p:nvPr>
        </p:nvSpPr>
        <p:spPr/>
        <p:txBody>
          <a:bodyPr/>
          <a:lstStyle/>
          <a:p>
            <a:r>
              <a:rPr lang="en-US" b="1" i="0">
                <a:solidFill>
                  <a:srgbClr val="000000"/>
                </a:solidFill>
                <a:effectLst/>
                <a:latin typeface="Arial" panose="020B0604020202020204" pitchFamily="34" charset="0"/>
              </a:rPr>
              <a:t>2. Giải pháp</a:t>
            </a:r>
            <a:endParaRPr lang="x-none"/>
          </a:p>
        </p:txBody>
      </p:sp>
      <p:sp>
        <p:nvSpPr>
          <p:cNvPr id="3" name="Content Placeholder 2">
            <a:extLst>
              <a:ext uri="{FF2B5EF4-FFF2-40B4-BE49-F238E27FC236}">
                <a16:creationId xmlns:a16="http://schemas.microsoft.com/office/drawing/2014/main" xmlns="" id="{31305B29-C35C-E72F-5F4A-E3668002884F}"/>
              </a:ext>
            </a:extLst>
          </p:cNvPr>
          <p:cNvSpPr>
            <a:spLocks noGrp="1"/>
          </p:cNvSpPr>
          <p:nvPr>
            <p:ph idx="1"/>
          </p:nvPr>
        </p:nvSpPr>
        <p:spPr>
          <a:xfrm>
            <a:off x="228600" y="1398265"/>
            <a:ext cx="11582400" cy="4525963"/>
          </a:xfrm>
        </p:spPr>
        <p:txBody>
          <a:bodyPr/>
          <a:lstStyle/>
          <a:p>
            <a:pPr marL="514350" indent="-514350">
              <a:buAutoNum type="alphaLcPeriod"/>
            </a:pPr>
            <a:r>
              <a:rPr lang="vi-VN" sz="2800" b="0" i="1">
                <a:solidFill>
                  <a:srgbClr val="000000"/>
                </a:solidFill>
                <a:effectLst/>
                <a:latin typeface="Arial" panose="020B0604020202020204" pitchFamily="34" charset="0"/>
              </a:rPr>
              <a:t>Nâng cao nhận thức của cấp ủy, chính quyền, đoàn thể nhân dân và cán bộ, đảng viên về nguy cơ “tự diễn biến”, “tự chuyển hóa”</a:t>
            </a:r>
          </a:p>
          <a:p>
            <a:pPr marL="514350" indent="-514350">
              <a:buAutoNum type="alphaLcPeriod"/>
            </a:pPr>
            <a:r>
              <a:rPr lang="vi-VN" sz="2800" b="0" i="1">
                <a:solidFill>
                  <a:srgbClr val="000000"/>
                </a:solidFill>
                <a:effectLst/>
                <a:latin typeface="Arial" panose="020B0604020202020204" pitchFamily="34" charset="0"/>
              </a:rPr>
              <a:t>Tăng cường giáo dục chính trị - tư tưởng và giáo dục đạo đức, lối sống cho cán bộ, đảng viên</a:t>
            </a:r>
          </a:p>
          <a:p>
            <a:pPr marL="514350" indent="-514350">
              <a:buAutoNum type="alphaLcPeriod"/>
            </a:pPr>
            <a:r>
              <a:rPr lang="en-US" sz="2800" b="0" i="1">
                <a:solidFill>
                  <a:srgbClr val="000000"/>
                </a:solidFill>
                <a:effectLst/>
                <a:latin typeface="Arial" panose="020B0604020202020204" pitchFamily="34" charset="0"/>
              </a:rPr>
              <a:t>Đẩy mạnh đấu tranh phê phán, phản bác quan điểm sai trái thù địch</a:t>
            </a:r>
          </a:p>
          <a:p>
            <a:pPr marL="514350" indent="-514350">
              <a:buAutoNum type="alphaLcPeriod"/>
            </a:pPr>
            <a:r>
              <a:rPr lang="vi-VN" sz="2800" b="0" i="1">
                <a:solidFill>
                  <a:srgbClr val="000000"/>
                </a:solidFill>
                <a:effectLst/>
                <a:latin typeface="Arial" panose="020B0604020202020204" pitchFamily="34" charset="0"/>
              </a:rPr>
              <a:t>Tăng cường công tác quản lý cán bộ, đảng viên; đẩy mạnh công tác kiểm tra, giám sát, kỷ luật và bảo vệ Đảng</a:t>
            </a:r>
          </a:p>
          <a:p>
            <a:pPr marL="514350" indent="-514350">
              <a:buAutoNum type="alphaLcPeriod"/>
            </a:pPr>
            <a:r>
              <a:rPr lang="en-US" sz="2800" b="0" i="1">
                <a:solidFill>
                  <a:srgbClr val="000000"/>
                </a:solidFill>
                <a:effectLst/>
                <a:latin typeface="Arial" panose="020B0604020202020204" pitchFamily="34" charset="0"/>
              </a:rPr>
              <a:t>Đề cao vai trò chủ động và ý thức tự giác trong tự phòng, chống “tự diễn biến”, “tự chuyển hóa” ở cán bộ, đảng viên; đẩy mạnh phê bình và tự phê bình trong sinh hoạt đảng</a:t>
            </a:r>
            <a:endParaRPr lang="vi-VN" sz="2800" b="1" i="1">
              <a:solidFill>
                <a:srgbClr val="000000"/>
              </a:solidFill>
              <a:effectLst/>
              <a:latin typeface="Arial" panose="020B0604020202020204" pitchFamily="34" charset="0"/>
            </a:endParaRPr>
          </a:p>
          <a:p>
            <a:pPr marL="0" indent="0">
              <a:buNone/>
            </a:pPr>
            <a:endParaRPr lang="x-none" sz="2800"/>
          </a:p>
        </p:txBody>
      </p:sp>
    </p:spTree>
    <p:extLst>
      <p:ext uri="{BB962C8B-B14F-4D97-AF65-F5344CB8AC3E}">
        <p14:creationId xmlns:p14="http://schemas.microsoft.com/office/powerpoint/2010/main" xmlns="" val="2430224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4038600" y="1447801"/>
            <a:ext cx="6248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a:latin typeface="Arial" panose="020B0604020202020204" pitchFamily="34" charset="0"/>
            </a:endParaRPr>
          </a:p>
        </p:txBody>
      </p:sp>
      <p:sp>
        <p:nvSpPr>
          <p:cNvPr id="15363" name="Text Box 15"/>
          <p:cNvSpPr txBox="1">
            <a:spLocks noChangeArrowheads="1"/>
          </p:cNvSpPr>
          <p:nvPr/>
        </p:nvSpPr>
        <p:spPr bwMode="auto">
          <a:xfrm>
            <a:off x="1752600" y="580073"/>
            <a:ext cx="8915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vi-VN" altLang="en-US" sz="3600" b="1" i="1" dirty="0">
                <a:solidFill>
                  <a:srgbClr val="FF0000"/>
                </a:solidFill>
                <a:latin typeface="Times New Roman" panose="02020603050405020304" pitchFamily="18" charset="0"/>
                <a:cs typeface="Times New Roman" panose="02020603050405020304" pitchFamily="18" charset="0"/>
              </a:rPr>
              <a:t>2.Vai trò của công tác tổ chức</a:t>
            </a:r>
          </a:p>
        </p:txBody>
      </p:sp>
      <p:sp>
        <p:nvSpPr>
          <p:cNvPr id="4" name="TextBox 3"/>
          <p:cNvSpPr txBox="1"/>
          <p:nvPr/>
        </p:nvSpPr>
        <p:spPr>
          <a:xfrm>
            <a:off x="2018824" y="1447800"/>
            <a:ext cx="8229600" cy="3046988"/>
          </a:xfrm>
          <a:prstGeom prst="rect">
            <a:avLst/>
          </a:prstGeom>
          <a:noFill/>
        </p:spPr>
        <p:txBody>
          <a:bodyPr wrap="square" rtlCol="0">
            <a:spAutoFit/>
          </a:bodyPr>
          <a:lstStyle/>
          <a:p>
            <a:pPr marL="457200" indent="-457200" algn="just">
              <a:buFontTx/>
              <a:buChar char="-"/>
            </a:pPr>
            <a:r>
              <a:rPr lang="vi-VN" sz="3200" dirty="0">
                <a:latin typeface="Times New Roman" panose="02020603050405020304" pitchFamily="18" charset="0"/>
                <a:cs typeface="Times New Roman" panose="02020603050405020304" pitchFamily="18" charset="0"/>
              </a:rPr>
              <a:t>Là một nội dung quan trọng của công tác xây dựng đảng</a:t>
            </a:r>
          </a:p>
          <a:p>
            <a:pPr marL="457200" indent="-457200" algn="just">
              <a:buFontTx/>
              <a:buChar char="-"/>
            </a:pPr>
            <a:r>
              <a:rPr lang="vi-VN" sz="3200" dirty="0">
                <a:latin typeface="Times New Roman" panose="02020603050405020304" pitchFamily="18" charset="0"/>
                <a:cs typeface="Times New Roman" panose="02020603050405020304" pitchFamily="18" charset="0"/>
              </a:rPr>
              <a:t>Là một phương thức lãnh đạo chủ yếu của Đảng</a:t>
            </a:r>
          </a:p>
          <a:p>
            <a:pPr marL="457200" indent="-457200" algn="just">
              <a:buFontTx/>
              <a:buChar char="-"/>
            </a:pPr>
            <a:r>
              <a:rPr lang="vi-VN" sz="3200" dirty="0">
                <a:latin typeface="Times New Roman" panose="02020603050405020304" pitchFamily="18" charset="0"/>
                <a:cs typeface="Times New Roman" panose="02020603050405020304" pitchFamily="18" charset="0"/>
              </a:rPr>
              <a:t>Đảm bảo tính thống nhất để thực hiện mục đích của Đảng</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2B9-1B3D-CA85-BCD3-CEE059D9CCE0}"/>
              </a:ext>
            </a:extLst>
          </p:cNvPr>
          <p:cNvSpPr>
            <a:spLocks noGrp="1"/>
          </p:cNvSpPr>
          <p:nvPr>
            <p:ph type="title"/>
          </p:nvPr>
        </p:nvSpPr>
        <p:spPr/>
        <p:txBody>
          <a:bodyPr/>
          <a:lstStyle/>
          <a:p>
            <a:r>
              <a:rPr lang="vi-VN" sz="2800" b="1" i="0">
                <a:solidFill>
                  <a:srgbClr val="000000"/>
                </a:solidFill>
                <a:effectLst/>
                <a:latin typeface="Arial" panose="020B0604020202020204" pitchFamily="34" charset="0"/>
              </a:rPr>
              <a:t>III- NỘI DUNG VÀ NHIỆM VỤ CỦA CHI ỦY, BÍ THƯ CHI BỘ ĐỐI VỚI VIỆC PHÒNG, CHỐNG TỰ DIỄN BIẾN, TỰ CHUYỂN HÓA TRONG CÁN BỘ, ĐẢNG VIÊN Ở CƠ SỞ</a:t>
            </a:r>
            <a:endParaRPr lang="x-none" sz="2800"/>
          </a:p>
        </p:txBody>
      </p:sp>
      <p:sp>
        <p:nvSpPr>
          <p:cNvPr id="3" name="Content Placeholder 2">
            <a:extLst>
              <a:ext uri="{FF2B5EF4-FFF2-40B4-BE49-F238E27FC236}">
                <a16:creationId xmlns:a16="http://schemas.microsoft.com/office/drawing/2014/main" xmlns="" id="{7844744C-4A43-6139-AB14-DDE48790D49B}"/>
              </a:ext>
            </a:extLst>
          </p:cNvPr>
          <p:cNvSpPr>
            <a:spLocks noGrp="1"/>
          </p:cNvSpPr>
          <p:nvPr>
            <p:ph idx="1"/>
          </p:nvPr>
        </p:nvSpPr>
        <p:spPr>
          <a:xfrm>
            <a:off x="609600" y="1905000"/>
            <a:ext cx="10972800" cy="4221164"/>
          </a:xfrm>
        </p:spPr>
        <p:txBody>
          <a:bodyPr/>
          <a:lstStyle/>
          <a:p>
            <a:pPr marL="0" indent="0" algn="just">
              <a:buNone/>
            </a:pPr>
            <a:r>
              <a:rPr lang="vi-VN" sz="2400" b="0" i="1">
                <a:solidFill>
                  <a:srgbClr val="000000"/>
                </a:solidFill>
                <a:effectLst/>
                <a:latin typeface="Arial" panose="020B0604020202020204" pitchFamily="34" charset="0"/>
              </a:rPr>
              <a:t>	Một là, </a:t>
            </a:r>
            <a:r>
              <a:rPr lang="vi-VN" sz="2400" b="0" i="0">
                <a:solidFill>
                  <a:srgbClr val="000000"/>
                </a:solidFill>
                <a:effectLst/>
                <a:latin typeface="Arial" panose="020B0604020202020204" pitchFamily="34" charset="0"/>
              </a:rPr>
              <a:t>xây dựng và thực hiện tốt các quy định để phát huy vai trò gương mẫu trong rèn luyện phẩm chất đạo đức, lối sống, phong cách, tác phong, lề lối công tác của cán bộ, đảng viên.</a:t>
            </a:r>
          </a:p>
          <a:p>
            <a:pPr marL="0" indent="0" algn="just">
              <a:buNone/>
            </a:pPr>
            <a:endParaRPr lang="x-none" sz="2400"/>
          </a:p>
        </p:txBody>
      </p:sp>
    </p:spTree>
    <p:extLst>
      <p:ext uri="{BB962C8B-B14F-4D97-AF65-F5344CB8AC3E}">
        <p14:creationId xmlns:p14="http://schemas.microsoft.com/office/powerpoint/2010/main" xmlns="" val="33577832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2B9-1B3D-CA85-BCD3-CEE059D9CCE0}"/>
              </a:ext>
            </a:extLst>
          </p:cNvPr>
          <p:cNvSpPr>
            <a:spLocks noGrp="1"/>
          </p:cNvSpPr>
          <p:nvPr>
            <p:ph type="title"/>
          </p:nvPr>
        </p:nvSpPr>
        <p:spPr/>
        <p:txBody>
          <a:bodyPr/>
          <a:lstStyle/>
          <a:p>
            <a:r>
              <a:rPr lang="vi-VN" sz="2800" b="1" i="0">
                <a:solidFill>
                  <a:srgbClr val="000000"/>
                </a:solidFill>
                <a:effectLst/>
                <a:latin typeface="Arial" panose="020B0604020202020204" pitchFamily="34" charset="0"/>
              </a:rPr>
              <a:t>III- NỘI DUNG VÀ NHIỆM VỤ CỦA CHI ỦY, BÍ THƯ CHI BỘ ĐỐI VỚI VIỆC PHÒNG, CHỐNG TỰ DIỄN BIẾN, TỰ CHUYỂN HÓA TRONG CÁN BỘ, ĐẢNG VIÊN Ở CƠ SỞ</a:t>
            </a:r>
            <a:endParaRPr lang="x-none" sz="2800"/>
          </a:p>
        </p:txBody>
      </p:sp>
      <p:sp>
        <p:nvSpPr>
          <p:cNvPr id="3" name="Content Placeholder 2">
            <a:extLst>
              <a:ext uri="{FF2B5EF4-FFF2-40B4-BE49-F238E27FC236}">
                <a16:creationId xmlns:a16="http://schemas.microsoft.com/office/drawing/2014/main" xmlns="" id="{7844744C-4A43-6139-AB14-DDE48790D49B}"/>
              </a:ext>
            </a:extLst>
          </p:cNvPr>
          <p:cNvSpPr>
            <a:spLocks noGrp="1"/>
          </p:cNvSpPr>
          <p:nvPr>
            <p:ph idx="1"/>
          </p:nvPr>
        </p:nvSpPr>
        <p:spPr>
          <a:xfrm>
            <a:off x="609600" y="1905000"/>
            <a:ext cx="10972800" cy="4221164"/>
          </a:xfrm>
        </p:spPr>
        <p:txBody>
          <a:bodyPr/>
          <a:lstStyle/>
          <a:p>
            <a:pPr marL="0" indent="0" algn="just">
              <a:buNone/>
            </a:pPr>
            <a:r>
              <a:rPr lang="vi-VN" sz="2400" b="0" i="1">
                <a:solidFill>
                  <a:srgbClr val="000000"/>
                </a:solidFill>
                <a:effectLst/>
                <a:latin typeface="Arial" panose="020B0604020202020204" pitchFamily="34" charset="0"/>
              </a:rPr>
              <a:t>	Một là, </a:t>
            </a:r>
            <a:r>
              <a:rPr lang="vi-VN" sz="2400" b="0" i="0">
                <a:solidFill>
                  <a:srgbClr val="000000"/>
                </a:solidFill>
                <a:effectLst/>
                <a:latin typeface="Arial" panose="020B0604020202020204" pitchFamily="34" charset="0"/>
              </a:rPr>
              <a:t>xây dựng và thực hiện tốt các quy định để phát huy vai trò gương mẫu trong rèn luyện phẩm chất đạo đức, lối sống, phong cách, tác phong, lề lối công tác của cán bộ, đảng viên.</a:t>
            </a:r>
          </a:p>
          <a:p>
            <a:pPr marL="0" indent="0" algn="just">
              <a:buNone/>
            </a:pPr>
            <a:r>
              <a:rPr lang="vi-VN" sz="2400" b="0" i="1">
                <a:solidFill>
                  <a:srgbClr val="000000"/>
                </a:solidFill>
                <a:effectLst/>
                <a:latin typeface="Arial" panose="020B0604020202020204" pitchFamily="34" charset="0"/>
              </a:rPr>
              <a:t>	Hai là, </a:t>
            </a:r>
            <a:r>
              <a:rPr lang="vi-VN" sz="2400" b="0" i="0">
                <a:solidFill>
                  <a:srgbClr val="000000"/>
                </a:solidFill>
                <a:effectLst/>
                <a:latin typeface="Arial" panose="020B0604020202020204" pitchFamily="34" charset="0"/>
              </a:rPr>
              <a:t>thực hiện tốt nguyên tắc tập trung dân chủ trong lãnh đạo chi bộ, đơn vị.</a:t>
            </a: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x-none" sz="2400"/>
          </a:p>
        </p:txBody>
      </p:sp>
    </p:spTree>
    <p:extLst>
      <p:ext uri="{BB962C8B-B14F-4D97-AF65-F5344CB8AC3E}">
        <p14:creationId xmlns:p14="http://schemas.microsoft.com/office/powerpoint/2010/main" xmlns="" val="14209887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2B9-1B3D-CA85-BCD3-CEE059D9CCE0}"/>
              </a:ext>
            </a:extLst>
          </p:cNvPr>
          <p:cNvSpPr>
            <a:spLocks noGrp="1"/>
          </p:cNvSpPr>
          <p:nvPr>
            <p:ph type="title"/>
          </p:nvPr>
        </p:nvSpPr>
        <p:spPr/>
        <p:txBody>
          <a:bodyPr/>
          <a:lstStyle/>
          <a:p>
            <a:r>
              <a:rPr lang="vi-VN" sz="2800" b="1" i="0">
                <a:solidFill>
                  <a:srgbClr val="000000"/>
                </a:solidFill>
                <a:effectLst/>
                <a:latin typeface="Arial" panose="020B0604020202020204" pitchFamily="34" charset="0"/>
              </a:rPr>
              <a:t>III- NỘI DUNG VÀ NHIỆM VỤ CỦA CHI ỦY, BÍ THƯ CHI BỘ ĐỐI VỚI VIỆC PHÒNG, CHỐNG TỰ DIỄN BIẾN, TỰ CHUYỂN HÓA TRONG CÁN BỘ, ĐẢNG VIÊN Ở CƠ SỞ</a:t>
            </a:r>
            <a:endParaRPr lang="x-none" sz="2800"/>
          </a:p>
        </p:txBody>
      </p:sp>
      <p:sp>
        <p:nvSpPr>
          <p:cNvPr id="3" name="Content Placeholder 2">
            <a:extLst>
              <a:ext uri="{FF2B5EF4-FFF2-40B4-BE49-F238E27FC236}">
                <a16:creationId xmlns:a16="http://schemas.microsoft.com/office/drawing/2014/main" xmlns="" id="{7844744C-4A43-6139-AB14-DDE48790D49B}"/>
              </a:ext>
            </a:extLst>
          </p:cNvPr>
          <p:cNvSpPr>
            <a:spLocks noGrp="1"/>
          </p:cNvSpPr>
          <p:nvPr>
            <p:ph idx="1"/>
          </p:nvPr>
        </p:nvSpPr>
        <p:spPr>
          <a:xfrm>
            <a:off x="609600" y="1905000"/>
            <a:ext cx="10972800" cy="4221164"/>
          </a:xfrm>
        </p:spPr>
        <p:txBody>
          <a:bodyPr/>
          <a:lstStyle/>
          <a:p>
            <a:pPr marL="0" indent="0" algn="just">
              <a:buNone/>
            </a:pPr>
            <a:r>
              <a:rPr lang="vi-VN" sz="2400" b="0" i="1">
                <a:solidFill>
                  <a:srgbClr val="000000"/>
                </a:solidFill>
                <a:effectLst/>
                <a:latin typeface="Arial" panose="020B0604020202020204" pitchFamily="34" charset="0"/>
              </a:rPr>
              <a:t>	Một là, </a:t>
            </a:r>
            <a:r>
              <a:rPr lang="vi-VN" sz="2400" b="0" i="0">
                <a:solidFill>
                  <a:srgbClr val="000000"/>
                </a:solidFill>
                <a:effectLst/>
                <a:latin typeface="Arial" panose="020B0604020202020204" pitchFamily="34" charset="0"/>
              </a:rPr>
              <a:t>xây dựng và thực hiện tốt các quy định để phát huy vai trò gương mẫu trong rèn luyện phẩm chất đạo đức, lối sống, phong cách, tác phong, lề lối công tác của cán bộ, đảng viên.</a:t>
            </a:r>
          </a:p>
          <a:p>
            <a:pPr marL="0" indent="0" algn="just">
              <a:buNone/>
            </a:pPr>
            <a:r>
              <a:rPr lang="vi-VN" sz="2400" b="0" i="1">
                <a:solidFill>
                  <a:srgbClr val="000000"/>
                </a:solidFill>
                <a:effectLst/>
                <a:latin typeface="Arial" panose="020B0604020202020204" pitchFamily="34" charset="0"/>
              </a:rPr>
              <a:t>	Hai là, </a:t>
            </a:r>
            <a:r>
              <a:rPr lang="vi-VN" sz="2400" b="0" i="0">
                <a:solidFill>
                  <a:srgbClr val="000000"/>
                </a:solidFill>
                <a:effectLst/>
                <a:latin typeface="Arial" panose="020B0604020202020204" pitchFamily="34" charset="0"/>
              </a:rPr>
              <a:t>thực hiện tốt nguyên tắc tập trung dân chủ trong lãnh đạo chi bộ, đơn vị.</a:t>
            </a:r>
          </a:p>
          <a:p>
            <a:pPr marL="0" indent="0" algn="just">
              <a:buNone/>
            </a:pPr>
            <a:r>
              <a:rPr lang="vi-VN" sz="2400" b="0" i="0">
                <a:solidFill>
                  <a:srgbClr val="000000"/>
                </a:solidFill>
                <a:effectLst/>
                <a:latin typeface="Arial" panose="020B0604020202020204" pitchFamily="34" charset="0"/>
              </a:rPr>
              <a:t>	</a:t>
            </a:r>
            <a:r>
              <a:rPr lang="vi-VN" sz="2400" b="0" i="1">
                <a:solidFill>
                  <a:srgbClr val="000000"/>
                </a:solidFill>
                <a:effectLst/>
                <a:latin typeface="Arial" panose="020B0604020202020204" pitchFamily="34" charset="0"/>
              </a:rPr>
              <a:t>Ba là, </a:t>
            </a:r>
            <a:r>
              <a:rPr lang="vi-VN" sz="2400" b="0" i="0">
                <a:solidFill>
                  <a:srgbClr val="000000"/>
                </a:solidFill>
                <a:effectLst/>
                <a:latin typeface="Arial" panose="020B0604020202020204" pitchFamily="34" charset="0"/>
              </a:rPr>
              <a:t>tiếp tục đẩy mạnh việc học tập và làm theo tư tưởng, đạo đức, phong cách Hồ Chí Minh.</a:t>
            </a: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x-none" sz="2400"/>
          </a:p>
        </p:txBody>
      </p:sp>
    </p:spTree>
    <p:extLst>
      <p:ext uri="{BB962C8B-B14F-4D97-AF65-F5344CB8AC3E}">
        <p14:creationId xmlns:p14="http://schemas.microsoft.com/office/powerpoint/2010/main" xmlns="" val="36050755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2B9-1B3D-CA85-BCD3-CEE059D9CCE0}"/>
              </a:ext>
            </a:extLst>
          </p:cNvPr>
          <p:cNvSpPr>
            <a:spLocks noGrp="1"/>
          </p:cNvSpPr>
          <p:nvPr>
            <p:ph type="title"/>
          </p:nvPr>
        </p:nvSpPr>
        <p:spPr/>
        <p:txBody>
          <a:bodyPr/>
          <a:lstStyle/>
          <a:p>
            <a:r>
              <a:rPr lang="vi-VN" sz="2800" b="1" i="0">
                <a:solidFill>
                  <a:srgbClr val="000000"/>
                </a:solidFill>
                <a:effectLst/>
                <a:latin typeface="Arial" panose="020B0604020202020204" pitchFamily="34" charset="0"/>
              </a:rPr>
              <a:t>III- NỘI DUNG VÀ NHIỆM VỤ CỦA CHI ỦY, BÍ THƯ CHI BỘ ĐỐI VỚI VIỆC PHÒNG, CHỐNG TỰ DIỄN BIẾN, TỰ CHUYỂN HÓA TRONG CÁN BỘ, ĐẢNG VIÊN Ở CƠ SỞ</a:t>
            </a:r>
            <a:endParaRPr lang="x-none" sz="2800"/>
          </a:p>
        </p:txBody>
      </p:sp>
      <p:sp>
        <p:nvSpPr>
          <p:cNvPr id="3" name="Content Placeholder 2">
            <a:extLst>
              <a:ext uri="{FF2B5EF4-FFF2-40B4-BE49-F238E27FC236}">
                <a16:creationId xmlns:a16="http://schemas.microsoft.com/office/drawing/2014/main" xmlns="" id="{7844744C-4A43-6139-AB14-DDE48790D49B}"/>
              </a:ext>
            </a:extLst>
          </p:cNvPr>
          <p:cNvSpPr>
            <a:spLocks noGrp="1"/>
          </p:cNvSpPr>
          <p:nvPr>
            <p:ph idx="1"/>
          </p:nvPr>
        </p:nvSpPr>
        <p:spPr>
          <a:xfrm>
            <a:off x="609600" y="1905000"/>
            <a:ext cx="10972800" cy="4221164"/>
          </a:xfrm>
        </p:spPr>
        <p:txBody>
          <a:bodyPr/>
          <a:lstStyle/>
          <a:p>
            <a:pPr marL="0" indent="0" algn="just">
              <a:buNone/>
            </a:pPr>
            <a:r>
              <a:rPr lang="vi-VN" sz="2400" b="0" i="1">
                <a:solidFill>
                  <a:srgbClr val="000000"/>
                </a:solidFill>
                <a:effectLst/>
                <a:latin typeface="Arial" panose="020B0604020202020204" pitchFamily="34" charset="0"/>
              </a:rPr>
              <a:t>	Một là, </a:t>
            </a:r>
            <a:r>
              <a:rPr lang="vi-VN" sz="2400" b="0" i="0">
                <a:solidFill>
                  <a:srgbClr val="000000"/>
                </a:solidFill>
                <a:effectLst/>
                <a:latin typeface="Arial" panose="020B0604020202020204" pitchFamily="34" charset="0"/>
              </a:rPr>
              <a:t>xây dựng và thực hiện tốt các quy định để phát huy vai trò gương mẫu trong rèn luyện phẩm chất đạo đức, lối sống, phong cách, tác phong, lề lối công tác của cán bộ, đảng viên.</a:t>
            </a:r>
          </a:p>
          <a:p>
            <a:pPr marL="0" indent="0" algn="just">
              <a:buNone/>
            </a:pPr>
            <a:r>
              <a:rPr lang="vi-VN" sz="2400" b="0" i="1">
                <a:solidFill>
                  <a:srgbClr val="000000"/>
                </a:solidFill>
                <a:effectLst/>
                <a:latin typeface="Arial" panose="020B0604020202020204" pitchFamily="34" charset="0"/>
              </a:rPr>
              <a:t>	Hai là, </a:t>
            </a:r>
            <a:r>
              <a:rPr lang="vi-VN" sz="2400" b="0" i="0">
                <a:solidFill>
                  <a:srgbClr val="000000"/>
                </a:solidFill>
                <a:effectLst/>
                <a:latin typeface="Arial" panose="020B0604020202020204" pitchFamily="34" charset="0"/>
              </a:rPr>
              <a:t>thực hiện tốt nguyên tắc tập trung dân chủ trong lãnh đạo chi bộ, đơn vị.</a:t>
            </a:r>
          </a:p>
          <a:p>
            <a:pPr marL="0" indent="0" algn="just">
              <a:buNone/>
            </a:pPr>
            <a:r>
              <a:rPr lang="vi-VN" sz="2400" b="0" i="0">
                <a:solidFill>
                  <a:srgbClr val="000000"/>
                </a:solidFill>
                <a:effectLst/>
                <a:latin typeface="Arial" panose="020B0604020202020204" pitchFamily="34" charset="0"/>
              </a:rPr>
              <a:t>	</a:t>
            </a:r>
            <a:r>
              <a:rPr lang="vi-VN" sz="2400" b="0" i="1">
                <a:solidFill>
                  <a:srgbClr val="000000"/>
                </a:solidFill>
                <a:effectLst/>
                <a:latin typeface="Arial" panose="020B0604020202020204" pitchFamily="34" charset="0"/>
              </a:rPr>
              <a:t>Ba là, </a:t>
            </a:r>
            <a:r>
              <a:rPr lang="vi-VN" sz="2400" b="0" i="0">
                <a:solidFill>
                  <a:srgbClr val="000000"/>
                </a:solidFill>
                <a:effectLst/>
                <a:latin typeface="Arial" panose="020B0604020202020204" pitchFamily="34" charset="0"/>
              </a:rPr>
              <a:t>tiếp tục đẩy mạnh việc học tập và làm theo tư tưởng, đạo đức, phong cách Hồ Chí Minh.</a:t>
            </a:r>
          </a:p>
          <a:p>
            <a:pPr marL="0" indent="0" algn="just">
              <a:buNone/>
            </a:pPr>
            <a:r>
              <a:rPr lang="vi-VN" sz="2400" b="0" i="1">
                <a:solidFill>
                  <a:srgbClr val="000000"/>
                </a:solidFill>
                <a:effectLst/>
                <a:latin typeface="Arial" panose="020B0604020202020204" pitchFamily="34" charset="0"/>
              </a:rPr>
              <a:t>	Bốn là, </a:t>
            </a:r>
            <a:r>
              <a:rPr lang="vi-VN" sz="2400" b="0" i="0">
                <a:solidFill>
                  <a:srgbClr val="000000"/>
                </a:solidFill>
                <a:effectLst/>
                <a:latin typeface="Arial" panose="020B0604020202020204" pitchFamily="34" charset="0"/>
              </a:rPr>
              <a:t>chi ủy, bí thư chi bộ cần tiếp tục đổi mới nội dung, phương thức, nâng cao hiệu quả của công tác tư tưởng.</a:t>
            </a: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x-none" sz="2400"/>
          </a:p>
        </p:txBody>
      </p:sp>
    </p:spTree>
    <p:extLst>
      <p:ext uri="{BB962C8B-B14F-4D97-AF65-F5344CB8AC3E}">
        <p14:creationId xmlns:p14="http://schemas.microsoft.com/office/powerpoint/2010/main" xmlns="" val="25094715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2B9-1B3D-CA85-BCD3-CEE059D9CCE0}"/>
              </a:ext>
            </a:extLst>
          </p:cNvPr>
          <p:cNvSpPr>
            <a:spLocks noGrp="1"/>
          </p:cNvSpPr>
          <p:nvPr>
            <p:ph type="title"/>
          </p:nvPr>
        </p:nvSpPr>
        <p:spPr/>
        <p:txBody>
          <a:bodyPr/>
          <a:lstStyle/>
          <a:p>
            <a:r>
              <a:rPr lang="vi-VN" sz="2800" b="1" i="0">
                <a:solidFill>
                  <a:srgbClr val="000000"/>
                </a:solidFill>
                <a:effectLst/>
                <a:latin typeface="Arial" panose="020B0604020202020204" pitchFamily="34" charset="0"/>
              </a:rPr>
              <a:t>III- NỘI DUNG VÀ NHIỆM VỤ CỦA CHI ỦY, BÍ THƯ CHI BỘ ĐỐI VỚI VIỆC PHÒNG, CHỐNG TỰ DIỄN BIẾN, TỰ CHUYỂN HÓA TRONG CÁN BỘ, ĐẢNG VIÊN Ở CƠ SỞ</a:t>
            </a:r>
            <a:endParaRPr lang="x-none" sz="2800"/>
          </a:p>
        </p:txBody>
      </p:sp>
      <p:sp>
        <p:nvSpPr>
          <p:cNvPr id="3" name="Content Placeholder 2">
            <a:extLst>
              <a:ext uri="{FF2B5EF4-FFF2-40B4-BE49-F238E27FC236}">
                <a16:creationId xmlns:a16="http://schemas.microsoft.com/office/drawing/2014/main" xmlns="" id="{7844744C-4A43-6139-AB14-DDE48790D49B}"/>
              </a:ext>
            </a:extLst>
          </p:cNvPr>
          <p:cNvSpPr>
            <a:spLocks noGrp="1"/>
          </p:cNvSpPr>
          <p:nvPr>
            <p:ph idx="1"/>
          </p:nvPr>
        </p:nvSpPr>
        <p:spPr>
          <a:xfrm>
            <a:off x="609600" y="1905000"/>
            <a:ext cx="10972800" cy="4221164"/>
          </a:xfrm>
        </p:spPr>
        <p:txBody>
          <a:bodyPr/>
          <a:lstStyle/>
          <a:p>
            <a:pPr marL="0" indent="0" algn="just">
              <a:buNone/>
            </a:pPr>
            <a:r>
              <a:rPr lang="vi-VN" sz="2400" b="0" i="1">
                <a:solidFill>
                  <a:srgbClr val="000000"/>
                </a:solidFill>
                <a:effectLst/>
                <a:latin typeface="Arial" panose="020B0604020202020204" pitchFamily="34" charset="0"/>
              </a:rPr>
              <a:t>	Một là, </a:t>
            </a:r>
            <a:r>
              <a:rPr lang="vi-VN" sz="2400" b="0" i="0">
                <a:solidFill>
                  <a:srgbClr val="000000"/>
                </a:solidFill>
                <a:effectLst/>
                <a:latin typeface="Arial" panose="020B0604020202020204" pitchFamily="34" charset="0"/>
              </a:rPr>
              <a:t>xây dựng và thực hiện tốt các quy định để phát huy vai trò gương mẫu trong rèn luyện phẩm chất đạo đức, lối sống, phong cách, tác phong, lề lối công tác của cán bộ, đảng viên.</a:t>
            </a:r>
          </a:p>
          <a:p>
            <a:pPr marL="0" indent="0" algn="just">
              <a:buNone/>
            </a:pPr>
            <a:r>
              <a:rPr lang="vi-VN" sz="2400" b="0" i="1">
                <a:solidFill>
                  <a:srgbClr val="000000"/>
                </a:solidFill>
                <a:effectLst/>
                <a:latin typeface="Arial" panose="020B0604020202020204" pitchFamily="34" charset="0"/>
              </a:rPr>
              <a:t>	Hai là, </a:t>
            </a:r>
            <a:r>
              <a:rPr lang="vi-VN" sz="2400" b="0" i="0">
                <a:solidFill>
                  <a:srgbClr val="000000"/>
                </a:solidFill>
                <a:effectLst/>
                <a:latin typeface="Arial" panose="020B0604020202020204" pitchFamily="34" charset="0"/>
              </a:rPr>
              <a:t>thực hiện tốt nguyên tắc tập trung dân chủ trong lãnh đạo chi bộ, đơn vị.</a:t>
            </a:r>
          </a:p>
          <a:p>
            <a:pPr marL="0" indent="0" algn="just">
              <a:buNone/>
            </a:pPr>
            <a:r>
              <a:rPr lang="vi-VN" sz="2400" b="0" i="0">
                <a:solidFill>
                  <a:srgbClr val="000000"/>
                </a:solidFill>
                <a:effectLst/>
                <a:latin typeface="Arial" panose="020B0604020202020204" pitchFamily="34" charset="0"/>
              </a:rPr>
              <a:t>	</a:t>
            </a:r>
            <a:r>
              <a:rPr lang="vi-VN" sz="2400" b="0" i="1">
                <a:solidFill>
                  <a:srgbClr val="000000"/>
                </a:solidFill>
                <a:effectLst/>
                <a:latin typeface="Arial" panose="020B0604020202020204" pitchFamily="34" charset="0"/>
              </a:rPr>
              <a:t>Ba là, </a:t>
            </a:r>
            <a:r>
              <a:rPr lang="vi-VN" sz="2400" b="0" i="0">
                <a:solidFill>
                  <a:srgbClr val="000000"/>
                </a:solidFill>
                <a:effectLst/>
                <a:latin typeface="Arial" panose="020B0604020202020204" pitchFamily="34" charset="0"/>
              </a:rPr>
              <a:t>tiếp tục đẩy mạnh việc học tập và làm theo tư tưởng, đạo đức, phong cách Hồ Chí Minh.</a:t>
            </a:r>
          </a:p>
          <a:p>
            <a:pPr marL="0" indent="0" algn="just">
              <a:buNone/>
            </a:pPr>
            <a:r>
              <a:rPr lang="vi-VN" sz="2400" b="0" i="1">
                <a:solidFill>
                  <a:srgbClr val="000000"/>
                </a:solidFill>
                <a:effectLst/>
                <a:latin typeface="Arial" panose="020B0604020202020204" pitchFamily="34" charset="0"/>
              </a:rPr>
              <a:t>	Bốn là, </a:t>
            </a:r>
            <a:r>
              <a:rPr lang="vi-VN" sz="2400" b="0" i="0">
                <a:solidFill>
                  <a:srgbClr val="000000"/>
                </a:solidFill>
                <a:effectLst/>
                <a:latin typeface="Arial" panose="020B0604020202020204" pitchFamily="34" charset="0"/>
              </a:rPr>
              <a:t>chi ủy, bí thư chi bộ cần tiếp tục đổi mới nội dung, phương thức, nâng cao hiệu quả của công tác tư tưởng.</a:t>
            </a:r>
          </a:p>
          <a:p>
            <a:pPr marL="0" indent="0" algn="just">
              <a:buNone/>
            </a:pPr>
            <a:r>
              <a:rPr lang="vi-VN" sz="2400" b="0" i="1">
                <a:solidFill>
                  <a:srgbClr val="000000"/>
                </a:solidFill>
                <a:effectLst/>
                <a:latin typeface="Arial" panose="020B0604020202020204" pitchFamily="34" charset="0"/>
              </a:rPr>
              <a:t>	Năm là, </a:t>
            </a:r>
            <a:r>
              <a:rPr lang="vi-VN" sz="2400" b="0" i="0">
                <a:solidFill>
                  <a:srgbClr val="000000"/>
                </a:solidFill>
                <a:effectLst/>
                <a:latin typeface="Arial" panose="020B0604020202020204" pitchFamily="34" charset="0"/>
              </a:rPr>
              <a:t>đổi mới, nâng cao hiệu lực, hiệu quả công tác kiểm tra, giám sát, kỷ luật đảng.</a:t>
            </a: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vi-VN" sz="2400" b="0" i="0">
              <a:solidFill>
                <a:srgbClr val="000000"/>
              </a:solidFill>
              <a:effectLst/>
              <a:latin typeface="Arial" panose="020B0604020202020204" pitchFamily="34" charset="0"/>
            </a:endParaRPr>
          </a:p>
          <a:p>
            <a:pPr marL="0" indent="0" algn="just">
              <a:buNone/>
            </a:pPr>
            <a:endParaRPr lang="x-none" sz="2400"/>
          </a:p>
        </p:txBody>
      </p:sp>
    </p:spTree>
    <p:extLst>
      <p:ext uri="{BB962C8B-B14F-4D97-AF65-F5344CB8AC3E}">
        <p14:creationId xmlns:p14="http://schemas.microsoft.com/office/powerpoint/2010/main" xmlns="" val="27014963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2B9-1B3D-CA85-BCD3-CEE059D9CCE0}"/>
              </a:ext>
            </a:extLst>
          </p:cNvPr>
          <p:cNvSpPr>
            <a:spLocks noGrp="1"/>
          </p:cNvSpPr>
          <p:nvPr>
            <p:ph type="title"/>
          </p:nvPr>
        </p:nvSpPr>
        <p:spPr/>
        <p:txBody>
          <a:bodyPr/>
          <a:lstStyle/>
          <a:p>
            <a:r>
              <a:rPr lang="vi-VN" sz="2800" b="1" i="0">
                <a:solidFill>
                  <a:srgbClr val="000000"/>
                </a:solidFill>
                <a:effectLst/>
                <a:latin typeface="Arial" panose="020B0604020202020204" pitchFamily="34" charset="0"/>
              </a:rPr>
              <a:t>III- NỘI DUNG VÀ NHIỆM VỤ CỦA CHI ỦY, BÍ THƯ CHI BỘ ĐỐI VỚI VIỆC PHÒNG, CHỐNG TỰ DIỄN BIẾN, TỰ CHUYỂN HÓA TRONG CÁN BỘ, ĐẢNG VIÊN Ở CƠ SỞ</a:t>
            </a:r>
            <a:endParaRPr lang="x-none" sz="2800"/>
          </a:p>
        </p:txBody>
      </p:sp>
      <p:sp>
        <p:nvSpPr>
          <p:cNvPr id="3" name="Content Placeholder 2">
            <a:extLst>
              <a:ext uri="{FF2B5EF4-FFF2-40B4-BE49-F238E27FC236}">
                <a16:creationId xmlns:a16="http://schemas.microsoft.com/office/drawing/2014/main" xmlns="" id="{7844744C-4A43-6139-AB14-DDE48790D49B}"/>
              </a:ext>
            </a:extLst>
          </p:cNvPr>
          <p:cNvSpPr>
            <a:spLocks noGrp="1"/>
          </p:cNvSpPr>
          <p:nvPr>
            <p:ph idx="1"/>
          </p:nvPr>
        </p:nvSpPr>
        <p:spPr>
          <a:xfrm>
            <a:off x="609600" y="1905000"/>
            <a:ext cx="10972800" cy="4221164"/>
          </a:xfrm>
        </p:spPr>
        <p:txBody>
          <a:bodyPr/>
          <a:lstStyle/>
          <a:p>
            <a:pPr marL="0" indent="0" algn="just">
              <a:buNone/>
            </a:pPr>
            <a:r>
              <a:rPr lang="vi-VN" sz="2200" b="0" i="1">
                <a:solidFill>
                  <a:srgbClr val="000000"/>
                </a:solidFill>
                <a:effectLst/>
                <a:latin typeface="Arial" panose="020B0604020202020204" pitchFamily="34" charset="0"/>
              </a:rPr>
              <a:t>	Một là, </a:t>
            </a:r>
            <a:r>
              <a:rPr lang="vi-VN" sz="2200" b="0" i="0">
                <a:solidFill>
                  <a:srgbClr val="000000"/>
                </a:solidFill>
                <a:effectLst/>
                <a:latin typeface="Arial" panose="020B0604020202020204" pitchFamily="34" charset="0"/>
              </a:rPr>
              <a:t>xây dựng và thực hiện tốt các quy định để phát huy vai trò gương mẫu trong rèn luyện phẩm chất đạo đức, lối sống, phong cách, tác phong, lề lối công tác của cán bộ, đảng viên.</a:t>
            </a:r>
          </a:p>
          <a:p>
            <a:pPr marL="0" indent="0" algn="just">
              <a:buNone/>
            </a:pPr>
            <a:r>
              <a:rPr lang="vi-VN" sz="2200" b="0" i="1">
                <a:solidFill>
                  <a:srgbClr val="000000"/>
                </a:solidFill>
                <a:effectLst/>
                <a:latin typeface="Arial" panose="020B0604020202020204" pitchFamily="34" charset="0"/>
              </a:rPr>
              <a:t>	Hai là, </a:t>
            </a:r>
            <a:r>
              <a:rPr lang="vi-VN" sz="2200" b="0" i="0">
                <a:solidFill>
                  <a:srgbClr val="000000"/>
                </a:solidFill>
                <a:effectLst/>
                <a:latin typeface="Arial" panose="020B0604020202020204" pitchFamily="34" charset="0"/>
              </a:rPr>
              <a:t>thực hiện tốt nguyên tắc tập trung dân chủ trong lãnh đạo chi bộ, đơn vị.</a:t>
            </a:r>
          </a:p>
          <a:p>
            <a:pPr marL="0" indent="0" algn="just">
              <a:buNone/>
            </a:pPr>
            <a:r>
              <a:rPr lang="vi-VN" sz="2200" b="0" i="0">
                <a:solidFill>
                  <a:srgbClr val="000000"/>
                </a:solidFill>
                <a:effectLst/>
                <a:latin typeface="Arial" panose="020B0604020202020204" pitchFamily="34" charset="0"/>
              </a:rPr>
              <a:t>	</a:t>
            </a:r>
            <a:r>
              <a:rPr lang="vi-VN" sz="2200" b="0" i="1">
                <a:solidFill>
                  <a:srgbClr val="000000"/>
                </a:solidFill>
                <a:effectLst/>
                <a:latin typeface="Arial" panose="020B0604020202020204" pitchFamily="34" charset="0"/>
              </a:rPr>
              <a:t>Ba là, </a:t>
            </a:r>
            <a:r>
              <a:rPr lang="vi-VN" sz="2200" b="0" i="0">
                <a:solidFill>
                  <a:srgbClr val="000000"/>
                </a:solidFill>
                <a:effectLst/>
                <a:latin typeface="Arial" panose="020B0604020202020204" pitchFamily="34" charset="0"/>
              </a:rPr>
              <a:t>tiếp tục đẩy mạnh việc học tập và làm theo tư tưởng, đạo đức, phong cách Hồ Chí Minh.</a:t>
            </a:r>
          </a:p>
          <a:p>
            <a:pPr marL="0" indent="0" algn="just">
              <a:buNone/>
            </a:pPr>
            <a:r>
              <a:rPr lang="vi-VN" sz="2200" b="0" i="1">
                <a:solidFill>
                  <a:srgbClr val="000000"/>
                </a:solidFill>
                <a:effectLst/>
                <a:latin typeface="Arial" panose="020B0604020202020204" pitchFamily="34" charset="0"/>
              </a:rPr>
              <a:t>	Bốn là, </a:t>
            </a:r>
            <a:r>
              <a:rPr lang="vi-VN" sz="2200" b="0" i="0">
                <a:solidFill>
                  <a:srgbClr val="000000"/>
                </a:solidFill>
                <a:effectLst/>
                <a:latin typeface="Arial" panose="020B0604020202020204" pitchFamily="34" charset="0"/>
              </a:rPr>
              <a:t>chi ủy, bí thư chi bộ cần tiếp tục đổi mới nội dung, phương thức, nâng cao hiệu quả của công tác tư tưởng.</a:t>
            </a:r>
          </a:p>
          <a:p>
            <a:pPr marL="0" indent="0" algn="just">
              <a:buNone/>
            </a:pPr>
            <a:r>
              <a:rPr lang="vi-VN" sz="2200" b="0" i="1">
                <a:solidFill>
                  <a:srgbClr val="000000"/>
                </a:solidFill>
                <a:effectLst/>
                <a:latin typeface="Arial" panose="020B0604020202020204" pitchFamily="34" charset="0"/>
              </a:rPr>
              <a:t>	Năm là, </a:t>
            </a:r>
            <a:r>
              <a:rPr lang="vi-VN" sz="2200" b="0" i="0">
                <a:solidFill>
                  <a:srgbClr val="000000"/>
                </a:solidFill>
                <a:effectLst/>
                <a:latin typeface="Arial" panose="020B0604020202020204" pitchFamily="34" charset="0"/>
              </a:rPr>
              <a:t>đổi mới, nâng cao hiệu lực, hiệu quả công tác kiểm tra, giám sát, kỷ luật đảng.</a:t>
            </a:r>
          </a:p>
          <a:p>
            <a:pPr marL="0" indent="0" algn="just">
              <a:buNone/>
            </a:pPr>
            <a:r>
              <a:rPr lang="vi-VN" sz="2200" b="0" i="0">
                <a:solidFill>
                  <a:srgbClr val="000000"/>
                </a:solidFill>
                <a:effectLst/>
                <a:latin typeface="Arial" panose="020B0604020202020204" pitchFamily="34" charset="0"/>
              </a:rPr>
              <a:t>	</a:t>
            </a:r>
            <a:r>
              <a:rPr lang="vi-VN" sz="2200" b="0" i="1">
                <a:solidFill>
                  <a:srgbClr val="000000"/>
                </a:solidFill>
                <a:effectLst/>
                <a:latin typeface="Arial" panose="020B0604020202020204" pitchFamily="34" charset="0"/>
              </a:rPr>
              <a:t>Sáu là, </a:t>
            </a:r>
            <a:r>
              <a:rPr lang="vi-VN" sz="2200" b="0" i="0">
                <a:solidFill>
                  <a:srgbClr val="000000"/>
                </a:solidFill>
                <a:effectLst/>
                <a:latin typeface="Arial" panose="020B0604020202020204" pitchFamily="34" charset="0"/>
              </a:rPr>
              <a:t>cần tăng cường và đổi mới, nâng cao chất lượng, hiệu quả công tác dân vận của chi bộ, cấp ủy.</a:t>
            </a:r>
          </a:p>
          <a:p>
            <a:pPr marL="0" indent="0" algn="just">
              <a:buNone/>
            </a:pPr>
            <a:endParaRPr lang="vi-VN" sz="2200" b="0" i="0">
              <a:solidFill>
                <a:srgbClr val="000000"/>
              </a:solidFill>
              <a:effectLst/>
              <a:latin typeface="Arial" panose="020B0604020202020204" pitchFamily="34" charset="0"/>
            </a:endParaRPr>
          </a:p>
          <a:p>
            <a:pPr marL="0" indent="0" algn="just">
              <a:buNone/>
            </a:pPr>
            <a:endParaRPr lang="vi-VN" sz="2200" b="0" i="0">
              <a:solidFill>
                <a:srgbClr val="000000"/>
              </a:solidFill>
              <a:effectLst/>
              <a:latin typeface="Arial" panose="020B0604020202020204" pitchFamily="34" charset="0"/>
            </a:endParaRPr>
          </a:p>
          <a:p>
            <a:pPr marL="0" indent="0" algn="just">
              <a:buNone/>
            </a:pPr>
            <a:endParaRPr lang="vi-VN" sz="2200" b="0" i="0">
              <a:solidFill>
                <a:srgbClr val="000000"/>
              </a:solidFill>
              <a:effectLst/>
              <a:latin typeface="Arial" panose="020B0604020202020204" pitchFamily="34" charset="0"/>
            </a:endParaRPr>
          </a:p>
          <a:p>
            <a:pPr marL="0" indent="0" algn="just">
              <a:buNone/>
            </a:pPr>
            <a:endParaRPr lang="vi-VN" sz="2200" b="0" i="0">
              <a:solidFill>
                <a:srgbClr val="000000"/>
              </a:solidFill>
              <a:effectLst/>
              <a:latin typeface="Arial" panose="020B0604020202020204" pitchFamily="34" charset="0"/>
            </a:endParaRPr>
          </a:p>
          <a:p>
            <a:pPr marL="0" indent="0" algn="just">
              <a:buNone/>
            </a:pPr>
            <a:endParaRPr lang="vi-VN" sz="2200" b="0" i="0">
              <a:solidFill>
                <a:srgbClr val="000000"/>
              </a:solidFill>
              <a:effectLst/>
              <a:latin typeface="Arial" panose="020B0604020202020204" pitchFamily="34" charset="0"/>
            </a:endParaRPr>
          </a:p>
          <a:p>
            <a:pPr marL="0" indent="0" algn="just">
              <a:buNone/>
            </a:pPr>
            <a:endParaRPr lang="vi-VN" sz="2200" b="0" i="0">
              <a:solidFill>
                <a:srgbClr val="000000"/>
              </a:solidFill>
              <a:effectLst/>
              <a:latin typeface="Arial" panose="020B0604020202020204" pitchFamily="34" charset="0"/>
            </a:endParaRPr>
          </a:p>
          <a:p>
            <a:pPr marL="0" indent="0" algn="just">
              <a:buNone/>
            </a:pPr>
            <a:endParaRPr lang="x-none" sz="2200"/>
          </a:p>
        </p:txBody>
      </p:sp>
    </p:spTree>
    <p:extLst>
      <p:ext uri="{BB962C8B-B14F-4D97-AF65-F5344CB8AC3E}">
        <p14:creationId xmlns:p14="http://schemas.microsoft.com/office/powerpoint/2010/main" xmlns="" val="3489323153"/>
      </p:ext>
    </p:extLst>
  </p:cSld>
  <p:clrMapOvr>
    <a:masterClrMapping/>
  </p:clrMapOvr>
</p:sld>
</file>

<file path=ppt/theme/theme1.xml><?xml version="1.0" encoding="utf-8"?>
<a:theme xmlns:a="http://schemas.openxmlformats.org/drawingml/2006/main" name="1_Office Theme">
  <a:themeElements>
    <a:clrScheme name="Custom 29">
      <a:dk1>
        <a:srgbClr val="000000"/>
      </a:dk1>
      <a:lt1>
        <a:srgbClr val="FFFFFF"/>
      </a:lt1>
      <a:dk2>
        <a:srgbClr val="174B8B"/>
      </a:dk2>
      <a:lt2>
        <a:srgbClr val="FFFF99"/>
      </a:lt2>
      <a:accent1>
        <a:srgbClr val="53C1E3"/>
      </a:accent1>
      <a:accent2>
        <a:srgbClr val="7789D7"/>
      </a:accent2>
      <a:accent3>
        <a:srgbClr val="DA8282"/>
      </a:accent3>
      <a:accent4>
        <a:srgbClr val="F5BB17"/>
      </a:accent4>
      <a:accent5>
        <a:srgbClr val="55CBAC"/>
      </a:accent5>
      <a:accent6>
        <a:srgbClr val="B7A96D"/>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tents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Contents Slide Master">
  <a:themeElements>
    <a:clrScheme name="ALLPPT-COLOR-A37">
      <a:dk1>
        <a:sysClr val="windowText" lastClr="000000"/>
      </a:dk1>
      <a:lt1>
        <a:sysClr val="window" lastClr="FFFFFF"/>
      </a:lt1>
      <a:dk2>
        <a:srgbClr val="1F497D"/>
      </a:dk2>
      <a:lt2>
        <a:srgbClr val="EEECE1"/>
      </a:lt2>
      <a:accent1>
        <a:srgbClr val="F5B317"/>
      </a:accent1>
      <a:accent2>
        <a:srgbClr val="A2D368"/>
      </a:accent2>
      <a:accent3>
        <a:srgbClr val="3ED4B7"/>
      </a:accent3>
      <a:accent4>
        <a:srgbClr val="0684BF"/>
      </a:accent4>
      <a:accent5>
        <a:srgbClr val="57687C"/>
      </a:accent5>
      <a:accent6>
        <a:srgbClr val="CBCBCB"/>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3826</TotalTime>
  <Words>20419</Words>
  <Application>Microsoft Office PowerPoint</Application>
  <PresentationFormat>Custom</PresentationFormat>
  <Paragraphs>778</Paragraphs>
  <Slides>95</Slides>
  <Notes>32</Notes>
  <HiddenSlides>0</HiddenSlides>
  <MMClips>0</MMClips>
  <ScaleCrop>false</ScaleCrop>
  <HeadingPairs>
    <vt:vector size="4" baseType="variant">
      <vt:variant>
        <vt:lpstr>Theme</vt:lpstr>
      </vt:variant>
      <vt:variant>
        <vt:i4>5</vt:i4>
      </vt:variant>
      <vt:variant>
        <vt:lpstr>Slide Titles</vt:lpstr>
      </vt:variant>
      <vt:variant>
        <vt:i4>95</vt:i4>
      </vt:variant>
    </vt:vector>
  </HeadingPairs>
  <TitlesOfParts>
    <vt:vector size="100" baseType="lpstr">
      <vt:lpstr>1_Office Theme</vt:lpstr>
      <vt:lpstr>1_Contents Slide Master</vt:lpstr>
      <vt:lpstr>2_Contents Slide Master</vt:lpstr>
      <vt:lpstr>Office Theme</vt:lpstr>
      <vt:lpstr>2_Office Theme</vt:lpstr>
      <vt:lpstr>Slide 1</vt:lpstr>
      <vt:lpstr>NỘI DUNG</vt:lpstr>
      <vt:lpstr>Thế nào là năng lực lãnh đạo, sức chiến đấu của tổ chức cơ sở đảng?</vt:lpstr>
      <vt:lpstr>Slide 4</vt:lpstr>
      <vt:lpstr>1. Công tác tổ chức của tổ chức cơ sở đảng</vt:lpstr>
      <vt:lpstr>Slide 6</vt:lpstr>
      <vt:lpstr>Slide 7</vt:lpstr>
      <vt:lpstr>Slide 8</vt:lpstr>
      <vt:lpstr>Slide 9</vt:lpstr>
      <vt:lpstr>Slide 10</vt:lpstr>
      <vt:lpstr>Slide 11</vt:lpstr>
      <vt:lpstr>Slide 12</vt:lpstr>
      <vt:lpstr>II. Nội dung</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Xóa tên đảng viên</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2. Công tác dân vận của tổ chức cơ sở đảng</vt:lpstr>
      <vt:lpstr>2. Công tác dân vận của tổ chức cơ sở đảng</vt:lpstr>
      <vt:lpstr> Hạn chế</vt:lpstr>
      <vt:lpstr> Hạn chế</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NỘI DUNG</vt:lpstr>
      <vt:lpstr>Slide 68</vt:lpstr>
      <vt:lpstr>Slide 69</vt:lpstr>
      <vt:lpstr>Slide 70</vt:lpstr>
      <vt:lpstr>9 biểu hiện “tự diễn biến”, “tự chuyển hóa”</vt:lpstr>
      <vt:lpstr>Slide 72</vt:lpstr>
      <vt:lpstr>Slide 73</vt:lpstr>
      <vt:lpstr>* Trên lĩnh vực chính trị</vt:lpstr>
      <vt:lpstr>* Trên lĩnh vực chính trị</vt:lpstr>
      <vt:lpstr>* Trên lĩnh vực kinh tế</vt:lpstr>
      <vt:lpstr>* Trên lĩnh vực xã hội</vt:lpstr>
      <vt:lpstr>* Trên lĩnh vực văn hóa, giáo dục, đào tạo</vt:lpstr>
      <vt:lpstr>* Trên lĩnh vực quốc phòng, an ninh, đối ngoại</vt:lpstr>
      <vt:lpstr>* Trên lĩnh vực quốc phòng, an ninh, đối ngoại</vt:lpstr>
      <vt:lpstr>3. Nguyên nhân của "tự diễn biến , "tự chuyển hóa”</vt:lpstr>
      <vt:lpstr>3. Nguyên nhân của "tự diễn biến , "tự chuyển hóa”</vt:lpstr>
      <vt:lpstr>II- QUAN ĐIỂM, GIẢI PHÁP ĐẤU TRANH PHÒNG, CHỐNG “TỰ DIỄN BIẾN”, “TỰ CHUYỂN HÓA” TRONG CÁN BỘ, ĐẢNG VIÊN HIỆN NAY</vt:lpstr>
      <vt:lpstr>Slide 84</vt:lpstr>
      <vt:lpstr>2. Giải pháp</vt:lpstr>
      <vt:lpstr>2. Giải pháp</vt:lpstr>
      <vt:lpstr>2. Giải pháp</vt:lpstr>
      <vt:lpstr>2. Giải pháp</vt:lpstr>
      <vt:lpstr>2. Giải pháp</vt:lpstr>
      <vt:lpstr>III- NỘI DUNG VÀ NHIỆM VỤ CỦA CHI ỦY, BÍ THƯ CHI BỘ ĐỐI VỚI VIỆC PHÒNG, CHỐNG TỰ DIỄN BIẾN, TỰ CHUYỂN HÓA TRONG CÁN BỘ, ĐẢNG VIÊN Ở CƠ SỞ</vt:lpstr>
      <vt:lpstr>III- NỘI DUNG VÀ NHIỆM VỤ CỦA CHI ỦY, BÍ THƯ CHI BỘ ĐỐI VỚI VIỆC PHÒNG, CHỐNG TỰ DIỄN BIẾN, TỰ CHUYỂN HÓA TRONG CÁN BỘ, ĐẢNG VIÊN Ở CƠ SỞ</vt:lpstr>
      <vt:lpstr>III- NỘI DUNG VÀ NHIỆM VỤ CỦA CHI ỦY, BÍ THƯ CHI BỘ ĐỐI VỚI VIỆC PHÒNG, CHỐNG TỰ DIỄN BIẾN, TỰ CHUYỂN HÓA TRONG CÁN BỘ, ĐẢNG VIÊN Ở CƠ SỞ</vt:lpstr>
      <vt:lpstr>III- NỘI DUNG VÀ NHIỆM VỤ CỦA CHI ỦY, BÍ THƯ CHI BỘ ĐỐI VỚI VIỆC PHÒNG, CHỐNG TỰ DIỄN BIẾN, TỰ CHUYỂN HÓA TRONG CÁN BỘ, ĐẢNG VIÊN Ở CƠ SỞ</vt:lpstr>
      <vt:lpstr>III- NỘI DUNG VÀ NHIỆM VỤ CỦA CHI ỦY, BÍ THƯ CHI BỘ ĐỐI VỚI VIỆC PHÒNG, CHỐNG TỰ DIỄN BIẾN, TỰ CHUYỂN HÓA TRONG CÁN BỘ, ĐẢNG VIÊN Ở CƠ SỞ</vt:lpstr>
      <vt:lpstr>III- NỘI DUNG VÀ NHIỆM VỤ CỦA CHI ỦY, BÍ THƯ CHI BỘ ĐỐI VỚI VIỆC PHÒNG, CHỐNG TỰ DIỄN BIẾN, TỰ CHUYỂN HÓA TRONG CÁN BỘ, ĐẢNG VIÊN Ở CƠ SỞ</vt:lpstr>
    </vt:vector>
  </TitlesOfParts>
  <Company>vienlaptop115</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DuyThinh</cp:lastModifiedBy>
  <cp:revision>258</cp:revision>
  <dcterms:created xsi:type="dcterms:W3CDTF">2014-05-08T07:15:53Z</dcterms:created>
  <dcterms:modified xsi:type="dcterms:W3CDTF">2023-06-07T03:10:38Z</dcterms:modified>
</cp:coreProperties>
</file>